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3" r:id="rId3"/>
    <p:sldId id="268" r:id="rId4"/>
    <p:sldId id="275" r:id="rId5"/>
    <p:sldId id="276" r:id="rId6"/>
    <p:sldId id="270" r:id="rId7"/>
    <p:sldId id="272" r:id="rId8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FF99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1" autoAdjust="0"/>
    <p:restoredTop sz="94704" autoAdjust="0"/>
  </p:normalViewPr>
  <p:slideViewPr>
    <p:cSldViewPr>
      <p:cViewPr>
        <p:scale>
          <a:sx n="60" d="100"/>
          <a:sy n="60" d="100"/>
        </p:scale>
        <p:origin x="342" y="70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76797E-AF72-448B-A3E3-ADB03382A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028BAEE-FDFC-4760-B371-5C849DECBB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9839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0A7837A-1047-4B2C-9864-967BC321D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539D284-1200-49BD-B882-9943006F4B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36434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B70DBF4C-EC55-4C00-8B19-7033F6605D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5D483F1-B18D-47ED-ABC3-01A6EAF8DF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28572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6B4905-AC90-43D3-8535-A0C02813B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3007BE-6827-4C41-BD56-F7C29951D2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62067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7A7E60-9082-4B7F-9BD3-102AB8B04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B574E60-C836-4AB2-A153-4DCB40101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75186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90D5B72-8F30-4FF2-9AFF-62B078707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2C3C24A-9836-42F1-93C9-906B333C2B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B384090-B297-4E3F-9890-7126FCC4A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12750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166B1AE-BD1A-4845-89A2-5F58CAB62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79BA936-3B99-473A-89B2-2841C85397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326C1AA-C286-4CAF-9CB9-AC3A5FBEEB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92FDF1F-5E5F-425C-87CD-DAA6F53D23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4FCFF47-8B19-4982-A99F-F091222FDA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0032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94DB9E-751F-4613-BD3B-4CEC73A6A8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83319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595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8E374D-71BC-4757-AE20-113D9F4FD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567BBCB-F8E3-44B1-B77D-92636722BB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72204AD-3851-4B97-9CB3-411A465A8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21761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A7224C-92D5-4E9E-90A7-AEA8CC773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7C8DA2A-9AD6-4E8D-8C8F-7417109EC61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5B9281D-C9CB-4BAB-9054-B1035E4DA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97672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D1AB3426-A6C4-4921-90F9-EEC43F931F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EE8C3DBB-17B1-4A34-B8F6-9162D6016F7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C9AE6C52-4A1B-4ADE-9827-46E38495706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639" name="Group 4127">
            <a:extLst>
              <a:ext uri="{FF2B5EF4-FFF2-40B4-BE49-F238E27FC236}">
                <a16:creationId xmlns:a16="http://schemas.microsoft.com/office/drawing/2014/main" id="{46038E63-5C92-4990-874C-30C0916E06E5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638175"/>
            <a:ext cx="450850" cy="630238"/>
            <a:chOff x="1305" y="402"/>
            <a:chExt cx="284" cy="397"/>
          </a:xfrm>
        </p:grpSpPr>
        <p:sp>
          <p:nvSpPr>
            <p:cNvPr id="61792" name="Rectangle 352">
              <a:extLst>
                <a:ext uri="{FF2B5EF4-FFF2-40B4-BE49-F238E27FC236}">
                  <a16:creationId xmlns:a16="http://schemas.microsoft.com/office/drawing/2014/main" id="{46BF4B2D-2CA8-4AAC-99DC-43BD16536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3" name="Rectangle 353">
              <a:extLst>
                <a:ext uri="{FF2B5EF4-FFF2-40B4-BE49-F238E27FC236}">
                  <a16:creationId xmlns:a16="http://schemas.microsoft.com/office/drawing/2014/main" id="{D8C07C6F-E0CF-42E3-BE1C-DF33D3C7F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4" name="Rectangle 354">
              <a:extLst>
                <a:ext uri="{FF2B5EF4-FFF2-40B4-BE49-F238E27FC236}">
                  <a16:creationId xmlns:a16="http://schemas.microsoft.com/office/drawing/2014/main" id="{F3E0C215-8A4B-405D-AC07-6EA96536E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5" name="Rectangle 355">
              <a:extLst>
                <a:ext uri="{FF2B5EF4-FFF2-40B4-BE49-F238E27FC236}">
                  <a16:creationId xmlns:a16="http://schemas.microsoft.com/office/drawing/2014/main" id="{7ED45159-40DF-4A9E-BC1C-3CEF74CD7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6" name="Rectangle 356">
              <a:extLst>
                <a:ext uri="{FF2B5EF4-FFF2-40B4-BE49-F238E27FC236}">
                  <a16:creationId xmlns:a16="http://schemas.microsoft.com/office/drawing/2014/main" id="{3D49A866-5AE0-43D7-A3E9-EE95D332B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7" name="Rectangle 357">
              <a:extLst>
                <a:ext uri="{FF2B5EF4-FFF2-40B4-BE49-F238E27FC236}">
                  <a16:creationId xmlns:a16="http://schemas.microsoft.com/office/drawing/2014/main" id="{0B2602B6-9710-4162-83B2-7249E26A5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8" name="Rectangle 358">
              <a:extLst>
                <a:ext uri="{FF2B5EF4-FFF2-40B4-BE49-F238E27FC236}">
                  <a16:creationId xmlns:a16="http://schemas.microsoft.com/office/drawing/2014/main" id="{5E40079E-6B17-42DA-AB41-1D54AB1D0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99" name="Rectangle 359">
              <a:extLst>
                <a:ext uri="{FF2B5EF4-FFF2-40B4-BE49-F238E27FC236}">
                  <a16:creationId xmlns:a16="http://schemas.microsoft.com/office/drawing/2014/main" id="{976FF5C6-49BC-414D-B3F8-C618A2F0A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0" name="Rectangle 360">
              <a:extLst>
                <a:ext uri="{FF2B5EF4-FFF2-40B4-BE49-F238E27FC236}">
                  <a16:creationId xmlns:a16="http://schemas.microsoft.com/office/drawing/2014/main" id="{E7FBC842-63F5-47BC-83B7-03E274E97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1" name="Rectangle 361">
              <a:extLst>
                <a:ext uri="{FF2B5EF4-FFF2-40B4-BE49-F238E27FC236}">
                  <a16:creationId xmlns:a16="http://schemas.microsoft.com/office/drawing/2014/main" id="{F827F345-4D51-43B0-8DF9-44D1C68F0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2" name="Rectangle 362">
              <a:extLst>
                <a:ext uri="{FF2B5EF4-FFF2-40B4-BE49-F238E27FC236}">
                  <a16:creationId xmlns:a16="http://schemas.microsoft.com/office/drawing/2014/main" id="{5BFA7945-DDAB-4105-AA6B-EE0C58ABC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3" name="Rectangle 363">
              <a:extLst>
                <a:ext uri="{FF2B5EF4-FFF2-40B4-BE49-F238E27FC236}">
                  <a16:creationId xmlns:a16="http://schemas.microsoft.com/office/drawing/2014/main" id="{95C736B6-561C-4F4C-AF4F-6F605B041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4" name="Rectangle 364">
              <a:extLst>
                <a:ext uri="{FF2B5EF4-FFF2-40B4-BE49-F238E27FC236}">
                  <a16:creationId xmlns:a16="http://schemas.microsoft.com/office/drawing/2014/main" id="{E43A936E-CA19-4AC5-9EE1-B25FDE70E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5" name="Rectangle 365">
              <a:extLst>
                <a:ext uri="{FF2B5EF4-FFF2-40B4-BE49-F238E27FC236}">
                  <a16:creationId xmlns:a16="http://schemas.microsoft.com/office/drawing/2014/main" id="{F87FCFF0-1A7D-4D55-B2D7-FF1F277BD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6" name="Rectangle 366">
              <a:extLst>
                <a:ext uri="{FF2B5EF4-FFF2-40B4-BE49-F238E27FC236}">
                  <a16:creationId xmlns:a16="http://schemas.microsoft.com/office/drawing/2014/main" id="{CB58B1AE-3312-4B83-9D96-60107AE9F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7" name="Rectangle 367">
              <a:extLst>
                <a:ext uri="{FF2B5EF4-FFF2-40B4-BE49-F238E27FC236}">
                  <a16:creationId xmlns:a16="http://schemas.microsoft.com/office/drawing/2014/main" id="{001D356B-8255-4B8C-AE6C-EC7EBDC44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8" name="Rectangle 368">
              <a:extLst>
                <a:ext uri="{FF2B5EF4-FFF2-40B4-BE49-F238E27FC236}">
                  <a16:creationId xmlns:a16="http://schemas.microsoft.com/office/drawing/2014/main" id="{4A734F16-CCB7-4ABD-8AC5-F4EC90E5A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9" name="Rectangle 369">
              <a:extLst>
                <a:ext uri="{FF2B5EF4-FFF2-40B4-BE49-F238E27FC236}">
                  <a16:creationId xmlns:a16="http://schemas.microsoft.com/office/drawing/2014/main" id="{83E80DA2-0E32-4A8C-B876-913825920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0" name="Rectangle 370">
              <a:extLst>
                <a:ext uri="{FF2B5EF4-FFF2-40B4-BE49-F238E27FC236}">
                  <a16:creationId xmlns:a16="http://schemas.microsoft.com/office/drawing/2014/main" id="{27A060E2-65C4-4780-9A42-E87ED6DA0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1" name="Rectangle 371">
              <a:extLst>
                <a:ext uri="{FF2B5EF4-FFF2-40B4-BE49-F238E27FC236}">
                  <a16:creationId xmlns:a16="http://schemas.microsoft.com/office/drawing/2014/main" id="{6C746338-6225-46A2-9BD6-24112DD07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2" name="Rectangle 372">
              <a:extLst>
                <a:ext uri="{FF2B5EF4-FFF2-40B4-BE49-F238E27FC236}">
                  <a16:creationId xmlns:a16="http://schemas.microsoft.com/office/drawing/2014/main" id="{443375A7-1F69-4DFD-B3D4-7A601998E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3" name="Rectangle 373">
              <a:extLst>
                <a:ext uri="{FF2B5EF4-FFF2-40B4-BE49-F238E27FC236}">
                  <a16:creationId xmlns:a16="http://schemas.microsoft.com/office/drawing/2014/main" id="{13C176DA-8820-462D-964C-5CD8F2AB6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4" name="Rectangle 374">
              <a:extLst>
                <a:ext uri="{FF2B5EF4-FFF2-40B4-BE49-F238E27FC236}">
                  <a16:creationId xmlns:a16="http://schemas.microsoft.com/office/drawing/2014/main" id="{B0A51692-16CC-475F-A6EF-D80CCA3FF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5" name="Rectangle 375">
              <a:extLst>
                <a:ext uri="{FF2B5EF4-FFF2-40B4-BE49-F238E27FC236}">
                  <a16:creationId xmlns:a16="http://schemas.microsoft.com/office/drawing/2014/main" id="{323CAF52-78CA-4E61-9B34-FEEE588EC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6" name="Rectangle 376">
              <a:extLst>
                <a:ext uri="{FF2B5EF4-FFF2-40B4-BE49-F238E27FC236}">
                  <a16:creationId xmlns:a16="http://schemas.microsoft.com/office/drawing/2014/main" id="{3CC8B729-A78A-4D41-97E0-566F61E90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7" name="Rectangle 377">
              <a:extLst>
                <a:ext uri="{FF2B5EF4-FFF2-40B4-BE49-F238E27FC236}">
                  <a16:creationId xmlns:a16="http://schemas.microsoft.com/office/drawing/2014/main" id="{EFE09A98-CB23-4DD1-9266-5A924CE47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8" name="Rectangle 378">
              <a:extLst>
                <a:ext uri="{FF2B5EF4-FFF2-40B4-BE49-F238E27FC236}">
                  <a16:creationId xmlns:a16="http://schemas.microsoft.com/office/drawing/2014/main" id="{901E8FD4-C051-42D2-AD7D-A731667B5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9" name="Rectangle 379">
              <a:extLst>
                <a:ext uri="{FF2B5EF4-FFF2-40B4-BE49-F238E27FC236}">
                  <a16:creationId xmlns:a16="http://schemas.microsoft.com/office/drawing/2014/main" id="{261E0707-E8FC-4A01-9B4F-209AFF306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0" name="Rectangle 380">
              <a:extLst>
                <a:ext uri="{FF2B5EF4-FFF2-40B4-BE49-F238E27FC236}">
                  <a16:creationId xmlns:a16="http://schemas.microsoft.com/office/drawing/2014/main" id="{148CD2A0-91E3-4E02-93A9-F1AAF6A06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1" name="Rectangle 381">
              <a:extLst>
                <a:ext uri="{FF2B5EF4-FFF2-40B4-BE49-F238E27FC236}">
                  <a16:creationId xmlns:a16="http://schemas.microsoft.com/office/drawing/2014/main" id="{B244C61B-CBF7-4B82-90C9-544E31C31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2" name="Rectangle 382">
              <a:extLst>
                <a:ext uri="{FF2B5EF4-FFF2-40B4-BE49-F238E27FC236}">
                  <a16:creationId xmlns:a16="http://schemas.microsoft.com/office/drawing/2014/main" id="{4B21781D-FFD1-4520-98BD-E00F7B7C9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3" name="Rectangle 383">
              <a:extLst>
                <a:ext uri="{FF2B5EF4-FFF2-40B4-BE49-F238E27FC236}">
                  <a16:creationId xmlns:a16="http://schemas.microsoft.com/office/drawing/2014/main" id="{BFB27AEB-3844-44CC-8FC3-E6F595124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4" name="Rectangle 384">
              <a:extLst>
                <a:ext uri="{FF2B5EF4-FFF2-40B4-BE49-F238E27FC236}">
                  <a16:creationId xmlns:a16="http://schemas.microsoft.com/office/drawing/2014/main" id="{8F5EDBD8-DBF5-4313-BCEE-D7AFC975C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5" name="Rectangle 385">
              <a:extLst>
                <a:ext uri="{FF2B5EF4-FFF2-40B4-BE49-F238E27FC236}">
                  <a16:creationId xmlns:a16="http://schemas.microsoft.com/office/drawing/2014/main" id="{6BA468C4-F898-411E-AEB2-D575AB767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6" name="Rectangle 386">
              <a:extLst>
                <a:ext uri="{FF2B5EF4-FFF2-40B4-BE49-F238E27FC236}">
                  <a16:creationId xmlns:a16="http://schemas.microsoft.com/office/drawing/2014/main" id="{139BC534-B27B-41FF-89AA-062E77C71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0" name="Group 4128">
            <a:extLst>
              <a:ext uri="{FF2B5EF4-FFF2-40B4-BE49-F238E27FC236}">
                <a16:creationId xmlns:a16="http://schemas.microsoft.com/office/drawing/2014/main" id="{91B39CBB-F518-4DFD-919D-E46D0CFA88C5}"/>
              </a:ext>
            </a:extLst>
          </p:cNvPr>
          <p:cNvGrpSpPr>
            <a:grpSpLocks/>
          </p:cNvGrpSpPr>
          <p:nvPr/>
        </p:nvGrpSpPr>
        <p:grpSpPr bwMode="auto">
          <a:xfrm>
            <a:off x="2611438" y="639763"/>
            <a:ext cx="450850" cy="630237"/>
            <a:chOff x="1645" y="403"/>
            <a:chExt cx="284" cy="397"/>
          </a:xfrm>
        </p:grpSpPr>
        <p:sp>
          <p:nvSpPr>
            <p:cNvPr id="61827" name="Rectangle 387">
              <a:extLst>
                <a:ext uri="{FF2B5EF4-FFF2-40B4-BE49-F238E27FC236}">
                  <a16:creationId xmlns:a16="http://schemas.microsoft.com/office/drawing/2014/main" id="{F4CCE500-CFA1-4EF6-881B-99208FFC4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8" name="Rectangle 388">
              <a:extLst>
                <a:ext uri="{FF2B5EF4-FFF2-40B4-BE49-F238E27FC236}">
                  <a16:creationId xmlns:a16="http://schemas.microsoft.com/office/drawing/2014/main" id="{1521B448-123E-45CD-95CB-A62505E98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9" name="Rectangle 389">
              <a:extLst>
                <a:ext uri="{FF2B5EF4-FFF2-40B4-BE49-F238E27FC236}">
                  <a16:creationId xmlns:a16="http://schemas.microsoft.com/office/drawing/2014/main" id="{18ED08C0-FD27-47A8-B092-FCFF08CDB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0" name="Rectangle 390">
              <a:extLst>
                <a:ext uri="{FF2B5EF4-FFF2-40B4-BE49-F238E27FC236}">
                  <a16:creationId xmlns:a16="http://schemas.microsoft.com/office/drawing/2014/main" id="{60D4C099-2344-44FB-AA1D-922F73C9A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1" name="Rectangle 391">
              <a:extLst>
                <a:ext uri="{FF2B5EF4-FFF2-40B4-BE49-F238E27FC236}">
                  <a16:creationId xmlns:a16="http://schemas.microsoft.com/office/drawing/2014/main" id="{32138F1F-F095-469C-9A0B-BA65B945D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2" name="Rectangle 392">
              <a:extLst>
                <a:ext uri="{FF2B5EF4-FFF2-40B4-BE49-F238E27FC236}">
                  <a16:creationId xmlns:a16="http://schemas.microsoft.com/office/drawing/2014/main" id="{322F3CED-1D33-4A0B-9721-C8064B4D9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3" name="Rectangle 393">
              <a:extLst>
                <a:ext uri="{FF2B5EF4-FFF2-40B4-BE49-F238E27FC236}">
                  <a16:creationId xmlns:a16="http://schemas.microsoft.com/office/drawing/2014/main" id="{AF3BAC9A-0997-48B7-A8C7-DA959FE85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74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4" name="Rectangle 394">
              <a:extLst>
                <a:ext uri="{FF2B5EF4-FFF2-40B4-BE49-F238E27FC236}">
                  <a16:creationId xmlns:a16="http://schemas.microsoft.com/office/drawing/2014/main" id="{69FAC2E4-610C-4413-890A-F0328B312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5" name="Rectangle 395">
              <a:extLst>
                <a:ext uri="{FF2B5EF4-FFF2-40B4-BE49-F238E27FC236}">
                  <a16:creationId xmlns:a16="http://schemas.microsoft.com/office/drawing/2014/main" id="{E90D902A-77BF-4EC6-B03A-A76F60FAA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6" name="Rectangle 396">
              <a:extLst>
                <a:ext uri="{FF2B5EF4-FFF2-40B4-BE49-F238E27FC236}">
                  <a16:creationId xmlns:a16="http://schemas.microsoft.com/office/drawing/2014/main" id="{D604312A-2816-4E1A-8D42-32C642BBB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7" name="Rectangle 397">
              <a:extLst>
                <a:ext uri="{FF2B5EF4-FFF2-40B4-BE49-F238E27FC236}">
                  <a16:creationId xmlns:a16="http://schemas.microsoft.com/office/drawing/2014/main" id="{B860C204-EAB6-4076-9957-9626D5294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8" name="Rectangle 398">
              <a:extLst>
                <a:ext uri="{FF2B5EF4-FFF2-40B4-BE49-F238E27FC236}">
                  <a16:creationId xmlns:a16="http://schemas.microsoft.com/office/drawing/2014/main" id="{7FD3E8D6-DE87-46AB-9E0D-0ABC2981F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9" name="Rectangle 399">
              <a:extLst>
                <a:ext uri="{FF2B5EF4-FFF2-40B4-BE49-F238E27FC236}">
                  <a16:creationId xmlns:a16="http://schemas.microsoft.com/office/drawing/2014/main" id="{B38CDB68-3F28-4156-BBFD-AD1F4BB95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0" name="Rectangle 400">
              <a:extLst>
                <a:ext uri="{FF2B5EF4-FFF2-40B4-BE49-F238E27FC236}">
                  <a16:creationId xmlns:a16="http://schemas.microsoft.com/office/drawing/2014/main" id="{3EBF6C0A-DAC8-4A22-8A3A-3BD273DBF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74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1" name="Rectangle 401">
              <a:extLst>
                <a:ext uri="{FF2B5EF4-FFF2-40B4-BE49-F238E27FC236}">
                  <a16:creationId xmlns:a16="http://schemas.microsoft.com/office/drawing/2014/main" id="{6A68A96A-B4FC-4FAC-9550-1571DC8BA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40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2" name="Rectangle 402">
              <a:extLst>
                <a:ext uri="{FF2B5EF4-FFF2-40B4-BE49-F238E27FC236}">
                  <a16:creationId xmlns:a16="http://schemas.microsoft.com/office/drawing/2014/main" id="{FE153F58-4B7E-40DF-A170-885770F00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46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3" name="Rectangle 403">
              <a:extLst>
                <a:ext uri="{FF2B5EF4-FFF2-40B4-BE49-F238E27FC236}">
                  <a16:creationId xmlns:a16="http://schemas.microsoft.com/office/drawing/2014/main" id="{17614F36-43A8-4D21-AA76-B6B4B0B5B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4" name="Rectangle 404">
              <a:extLst>
                <a:ext uri="{FF2B5EF4-FFF2-40B4-BE49-F238E27FC236}">
                  <a16:creationId xmlns:a16="http://schemas.microsoft.com/office/drawing/2014/main" id="{FC2B46F2-B009-4D72-9BE5-842ABB8F3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5" name="Rectangle 405">
              <a:extLst>
                <a:ext uri="{FF2B5EF4-FFF2-40B4-BE49-F238E27FC236}">
                  <a16:creationId xmlns:a16="http://schemas.microsoft.com/office/drawing/2014/main" id="{F7EEA4C0-8A09-4DAE-8FAD-2A7D58201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6" name="Rectangle 406">
              <a:extLst>
                <a:ext uri="{FF2B5EF4-FFF2-40B4-BE49-F238E27FC236}">
                  <a16:creationId xmlns:a16="http://schemas.microsoft.com/office/drawing/2014/main" id="{4F196B1E-A388-4DC6-9B4A-C762831C8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7" name="Rectangle 407">
              <a:extLst>
                <a:ext uri="{FF2B5EF4-FFF2-40B4-BE49-F238E27FC236}">
                  <a16:creationId xmlns:a16="http://schemas.microsoft.com/office/drawing/2014/main" id="{978204CD-BD4C-48BD-870A-20BE5C1C91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74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8" name="Rectangle 408">
              <a:extLst>
                <a:ext uri="{FF2B5EF4-FFF2-40B4-BE49-F238E27FC236}">
                  <a16:creationId xmlns:a16="http://schemas.microsoft.com/office/drawing/2014/main" id="{760C888D-7A01-43F5-BDCC-382763DD7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49" name="Rectangle 409">
              <a:extLst>
                <a:ext uri="{FF2B5EF4-FFF2-40B4-BE49-F238E27FC236}">
                  <a16:creationId xmlns:a16="http://schemas.microsoft.com/office/drawing/2014/main" id="{F42BB04F-B5DB-42F3-961D-9EF1C4F95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0" name="Rectangle 410">
              <a:extLst>
                <a:ext uri="{FF2B5EF4-FFF2-40B4-BE49-F238E27FC236}">
                  <a16:creationId xmlns:a16="http://schemas.microsoft.com/office/drawing/2014/main" id="{E0124AE8-6AA1-4E7C-8199-3AD611AB5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1" name="Rectangle 411">
              <a:extLst>
                <a:ext uri="{FF2B5EF4-FFF2-40B4-BE49-F238E27FC236}">
                  <a16:creationId xmlns:a16="http://schemas.microsoft.com/office/drawing/2014/main" id="{FA2F3DEB-F0B0-4341-951D-0C7564633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2" name="Rectangle 412">
              <a:extLst>
                <a:ext uri="{FF2B5EF4-FFF2-40B4-BE49-F238E27FC236}">
                  <a16:creationId xmlns:a16="http://schemas.microsoft.com/office/drawing/2014/main" id="{4E660A9A-9A5F-4C4E-9979-6750AB446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3" name="Rectangle 413">
              <a:extLst>
                <a:ext uri="{FF2B5EF4-FFF2-40B4-BE49-F238E27FC236}">
                  <a16:creationId xmlns:a16="http://schemas.microsoft.com/office/drawing/2014/main" id="{06BBE0AF-9274-48F4-A631-23E7F56E3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4" name="Rectangle 414">
              <a:extLst>
                <a:ext uri="{FF2B5EF4-FFF2-40B4-BE49-F238E27FC236}">
                  <a16:creationId xmlns:a16="http://schemas.microsoft.com/office/drawing/2014/main" id="{C68B4EFB-48C7-4C20-9298-8D285A964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5" name="Rectangle 415">
              <a:extLst>
                <a:ext uri="{FF2B5EF4-FFF2-40B4-BE49-F238E27FC236}">
                  <a16:creationId xmlns:a16="http://schemas.microsoft.com/office/drawing/2014/main" id="{0C84DC28-89DA-451F-87F6-3F8815952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6" name="Rectangle 416">
              <a:extLst>
                <a:ext uri="{FF2B5EF4-FFF2-40B4-BE49-F238E27FC236}">
                  <a16:creationId xmlns:a16="http://schemas.microsoft.com/office/drawing/2014/main" id="{0F89263F-3223-4FB5-BAA1-77042F014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7" name="Rectangle 417">
              <a:extLst>
                <a:ext uri="{FF2B5EF4-FFF2-40B4-BE49-F238E27FC236}">
                  <a16:creationId xmlns:a16="http://schemas.microsoft.com/office/drawing/2014/main" id="{3489C8C6-07C4-47BA-8E60-E96A34412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8" name="Rectangle 418">
              <a:extLst>
                <a:ext uri="{FF2B5EF4-FFF2-40B4-BE49-F238E27FC236}">
                  <a16:creationId xmlns:a16="http://schemas.microsoft.com/office/drawing/2014/main" id="{71E947C9-469C-4144-9D6E-74D1F40F1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59" name="Rectangle 419">
              <a:extLst>
                <a:ext uri="{FF2B5EF4-FFF2-40B4-BE49-F238E27FC236}">
                  <a16:creationId xmlns:a16="http://schemas.microsoft.com/office/drawing/2014/main" id="{54AE69DE-D894-4A0B-A0BF-60351C931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0" name="Rectangle 420">
              <a:extLst>
                <a:ext uri="{FF2B5EF4-FFF2-40B4-BE49-F238E27FC236}">
                  <a16:creationId xmlns:a16="http://schemas.microsoft.com/office/drawing/2014/main" id="{E3A40346-491E-44F2-94A6-258C0570C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1" name="Rectangle 421">
              <a:extLst>
                <a:ext uri="{FF2B5EF4-FFF2-40B4-BE49-F238E27FC236}">
                  <a16:creationId xmlns:a16="http://schemas.microsoft.com/office/drawing/2014/main" id="{AE3F0D43-151E-4CE6-B749-432C0FDE7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7" name="Group 4125">
            <a:extLst>
              <a:ext uri="{FF2B5EF4-FFF2-40B4-BE49-F238E27FC236}">
                <a16:creationId xmlns:a16="http://schemas.microsoft.com/office/drawing/2014/main" id="{E099FC34-A323-4DB9-BD74-E865595E2DD6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638175"/>
            <a:ext cx="450850" cy="630238"/>
            <a:chOff x="625" y="402"/>
            <a:chExt cx="284" cy="397"/>
          </a:xfrm>
        </p:grpSpPr>
        <p:sp>
          <p:nvSpPr>
            <p:cNvPr id="61862" name="Rectangle 422">
              <a:extLst>
                <a:ext uri="{FF2B5EF4-FFF2-40B4-BE49-F238E27FC236}">
                  <a16:creationId xmlns:a16="http://schemas.microsoft.com/office/drawing/2014/main" id="{095DDDBC-4030-40A6-B7BC-076F5B49B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0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3" name="Rectangle 423">
              <a:extLst>
                <a:ext uri="{FF2B5EF4-FFF2-40B4-BE49-F238E27FC236}">
                  <a16:creationId xmlns:a16="http://schemas.microsoft.com/office/drawing/2014/main" id="{75CFF2E7-6401-4449-9A78-11975BC2E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4" name="Rectangle 424">
              <a:extLst>
                <a:ext uri="{FF2B5EF4-FFF2-40B4-BE49-F238E27FC236}">
                  <a16:creationId xmlns:a16="http://schemas.microsoft.com/office/drawing/2014/main" id="{86C11907-8CBC-4E6E-9AB2-9348C8BC5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5" name="Rectangle 425">
              <a:extLst>
                <a:ext uri="{FF2B5EF4-FFF2-40B4-BE49-F238E27FC236}">
                  <a16:creationId xmlns:a16="http://schemas.microsoft.com/office/drawing/2014/main" id="{868936BB-FAD5-4D36-8462-CFC5665AE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6" name="Rectangle 426">
              <a:extLst>
                <a:ext uri="{FF2B5EF4-FFF2-40B4-BE49-F238E27FC236}">
                  <a16:creationId xmlns:a16="http://schemas.microsoft.com/office/drawing/2014/main" id="{2FA94D0C-11D5-4342-9AD3-0D40DD00F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7" name="Rectangle 427">
              <a:extLst>
                <a:ext uri="{FF2B5EF4-FFF2-40B4-BE49-F238E27FC236}">
                  <a16:creationId xmlns:a16="http://schemas.microsoft.com/office/drawing/2014/main" id="{6D62BC0C-73EC-4B3F-AB40-125BC3584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8" name="Rectangle 428">
              <a:extLst>
                <a:ext uri="{FF2B5EF4-FFF2-40B4-BE49-F238E27FC236}">
                  <a16:creationId xmlns:a16="http://schemas.microsoft.com/office/drawing/2014/main" id="{AC51D5E2-8AA5-4906-A129-2513DDBABB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69" name="Rectangle 429">
              <a:extLst>
                <a:ext uri="{FF2B5EF4-FFF2-40B4-BE49-F238E27FC236}">
                  <a16:creationId xmlns:a16="http://schemas.microsoft.com/office/drawing/2014/main" id="{849465CF-F010-4329-96D6-5DFE24E38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0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0" name="Rectangle 430">
              <a:extLst>
                <a:ext uri="{FF2B5EF4-FFF2-40B4-BE49-F238E27FC236}">
                  <a16:creationId xmlns:a16="http://schemas.microsoft.com/office/drawing/2014/main" id="{29A689C4-FF18-4298-813E-A7BE4586E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1" name="Rectangle 431">
              <a:extLst>
                <a:ext uri="{FF2B5EF4-FFF2-40B4-BE49-F238E27FC236}">
                  <a16:creationId xmlns:a16="http://schemas.microsoft.com/office/drawing/2014/main" id="{B9ABC3D6-CF20-4F05-82D8-22C340E5F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2" name="Rectangle 432">
              <a:extLst>
                <a:ext uri="{FF2B5EF4-FFF2-40B4-BE49-F238E27FC236}">
                  <a16:creationId xmlns:a16="http://schemas.microsoft.com/office/drawing/2014/main" id="{25071C1E-FA01-4AE7-8F5D-972C0E7FB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3" name="Rectangle 433">
              <a:extLst>
                <a:ext uri="{FF2B5EF4-FFF2-40B4-BE49-F238E27FC236}">
                  <a16:creationId xmlns:a16="http://schemas.microsoft.com/office/drawing/2014/main" id="{8C570CE2-B926-4B6E-94E5-E3A39EA53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4" name="Rectangle 434">
              <a:extLst>
                <a:ext uri="{FF2B5EF4-FFF2-40B4-BE49-F238E27FC236}">
                  <a16:creationId xmlns:a16="http://schemas.microsoft.com/office/drawing/2014/main" id="{E5834FE4-2DC1-4E9F-B053-12F5BB54B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5" name="Rectangle 435">
              <a:extLst>
                <a:ext uri="{FF2B5EF4-FFF2-40B4-BE49-F238E27FC236}">
                  <a16:creationId xmlns:a16="http://schemas.microsoft.com/office/drawing/2014/main" id="{DE973A74-C32F-4A34-91D5-747C694F1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6" name="Rectangle 436">
              <a:extLst>
                <a:ext uri="{FF2B5EF4-FFF2-40B4-BE49-F238E27FC236}">
                  <a16:creationId xmlns:a16="http://schemas.microsoft.com/office/drawing/2014/main" id="{9A7193A2-BC63-4A3A-80F3-2C41D4395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7" name="Rectangle 437">
              <a:extLst>
                <a:ext uri="{FF2B5EF4-FFF2-40B4-BE49-F238E27FC236}">
                  <a16:creationId xmlns:a16="http://schemas.microsoft.com/office/drawing/2014/main" id="{F4580300-9A2A-4EEB-BDF0-2F3977B67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8" name="Rectangle 438">
              <a:extLst>
                <a:ext uri="{FF2B5EF4-FFF2-40B4-BE49-F238E27FC236}">
                  <a16:creationId xmlns:a16="http://schemas.microsoft.com/office/drawing/2014/main" id="{C360AF23-AF94-4310-84C0-36B9A079C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79" name="Rectangle 439">
              <a:extLst>
                <a:ext uri="{FF2B5EF4-FFF2-40B4-BE49-F238E27FC236}">
                  <a16:creationId xmlns:a16="http://schemas.microsoft.com/office/drawing/2014/main" id="{5C758243-DC69-474A-BD11-BF0ACEF71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0" name="Rectangle 440">
              <a:extLst>
                <a:ext uri="{FF2B5EF4-FFF2-40B4-BE49-F238E27FC236}">
                  <a16:creationId xmlns:a16="http://schemas.microsoft.com/office/drawing/2014/main" id="{3FFAC9AD-D031-4219-B96F-8D6CFCD69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1" name="Rectangle 441">
              <a:extLst>
                <a:ext uri="{FF2B5EF4-FFF2-40B4-BE49-F238E27FC236}">
                  <a16:creationId xmlns:a16="http://schemas.microsoft.com/office/drawing/2014/main" id="{760933C4-0B43-406C-AF75-F5ED60363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2" name="Rectangle 442">
              <a:extLst>
                <a:ext uri="{FF2B5EF4-FFF2-40B4-BE49-F238E27FC236}">
                  <a16:creationId xmlns:a16="http://schemas.microsoft.com/office/drawing/2014/main" id="{0B483E63-2608-4FD6-B1A3-73E26FC04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3" name="Rectangle 443">
              <a:extLst>
                <a:ext uri="{FF2B5EF4-FFF2-40B4-BE49-F238E27FC236}">
                  <a16:creationId xmlns:a16="http://schemas.microsoft.com/office/drawing/2014/main" id="{DFE8A7DB-A02A-4F62-BD78-0D65648EA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4" name="Rectangle 444">
              <a:extLst>
                <a:ext uri="{FF2B5EF4-FFF2-40B4-BE49-F238E27FC236}">
                  <a16:creationId xmlns:a16="http://schemas.microsoft.com/office/drawing/2014/main" id="{81431BEF-20BE-435F-BEDC-5B72EAC7A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5" name="Rectangle 445">
              <a:extLst>
                <a:ext uri="{FF2B5EF4-FFF2-40B4-BE49-F238E27FC236}">
                  <a16:creationId xmlns:a16="http://schemas.microsoft.com/office/drawing/2014/main" id="{768CF7C7-1A63-40D4-B781-C69181928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6" name="Rectangle 446">
              <a:extLst>
                <a:ext uri="{FF2B5EF4-FFF2-40B4-BE49-F238E27FC236}">
                  <a16:creationId xmlns:a16="http://schemas.microsoft.com/office/drawing/2014/main" id="{168AE350-245D-453F-A604-8013E3F68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7" name="Rectangle 447">
              <a:extLst>
                <a:ext uri="{FF2B5EF4-FFF2-40B4-BE49-F238E27FC236}">
                  <a16:creationId xmlns:a16="http://schemas.microsoft.com/office/drawing/2014/main" id="{3EC39122-F3CC-4AA0-9D38-64636B437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8" name="Rectangle 448">
              <a:extLst>
                <a:ext uri="{FF2B5EF4-FFF2-40B4-BE49-F238E27FC236}">
                  <a16:creationId xmlns:a16="http://schemas.microsoft.com/office/drawing/2014/main" id="{E06C9FCC-9D06-45B0-BEFA-66B351AFA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89" name="Rectangle 449">
              <a:extLst>
                <a:ext uri="{FF2B5EF4-FFF2-40B4-BE49-F238E27FC236}">
                  <a16:creationId xmlns:a16="http://schemas.microsoft.com/office/drawing/2014/main" id="{13567245-FC5E-47B0-B0D3-3937A48FD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0" name="Rectangle 450">
              <a:extLst>
                <a:ext uri="{FF2B5EF4-FFF2-40B4-BE49-F238E27FC236}">
                  <a16:creationId xmlns:a16="http://schemas.microsoft.com/office/drawing/2014/main" id="{8391DFB1-D8B0-46DC-9C05-D81FB7B55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0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1" name="Rectangle 451">
              <a:extLst>
                <a:ext uri="{FF2B5EF4-FFF2-40B4-BE49-F238E27FC236}">
                  <a16:creationId xmlns:a16="http://schemas.microsoft.com/office/drawing/2014/main" id="{A592157A-7D9E-4ECD-849D-A374C72D2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2" name="Rectangle 452">
              <a:extLst>
                <a:ext uri="{FF2B5EF4-FFF2-40B4-BE49-F238E27FC236}">
                  <a16:creationId xmlns:a16="http://schemas.microsoft.com/office/drawing/2014/main" id="{0455F9A2-BA81-462D-A20C-61A75FADA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3" name="Rectangle 453">
              <a:extLst>
                <a:ext uri="{FF2B5EF4-FFF2-40B4-BE49-F238E27FC236}">
                  <a16:creationId xmlns:a16="http://schemas.microsoft.com/office/drawing/2014/main" id="{079ECD4C-2C52-47C0-8554-2DC3EE157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4" name="Rectangle 454">
              <a:extLst>
                <a:ext uri="{FF2B5EF4-FFF2-40B4-BE49-F238E27FC236}">
                  <a16:creationId xmlns:a16="http://schemas.microsoft.com/office/drawing/2014/main" id="{28248704-C6DC-4BE1-849A-23F6079CD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5" name="Rectangle 455">
              <a:extLst>
                <a:ext uri="{FF2B5EF4-FFF2-40B4-BE49-F238E27FC236}">
                  <a16:creationId xmlns:a16="http://schemas.microsoft.com/office/drawing/2014/main" id="{4F1A3234-5D33-4706-ABD6-3EBEAC612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6" name="Rectangle 456">
              <a:extLst>
                <a:ext uri="{FF2B5EF4-FFF2-40B4-BE49-F238E27FC236}">
                  <a16:creationId xmlns:a16="http://schemas.microsoft.com/office/drawing/2014/main" id="{5EE886CB-0C4E-4AB4-AA4C-5FAFBB840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8" name="Group 4126">
            <a:extLst>
              <a:ext uri="{FF2B5EF4-FFF2-40B4-BE49-F238E27FC236}">
                <a16:creationId xmlns:a16="http://schemas.microsoft.com/office/drawing/2014/main" id="{E2298133-BA3F-4884-B1B3-1D7A49865A16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639763"/>
            <a:ext cx="450850" cy="630237"/>
            <a:chOff x="965" y="403"/>
            <a:chExt cx="284" cy="397"/>
          </a:xfrm>
        </p:grpSpPr>
        <p:sp>
          <p:nvSpPr>
            <p:cNvPr id="61897" name="Rectangle 457">
              <a:extLst>
                <a:ext uri="{FF2B5EF4-FFF2-40B4-BE49-F238E27FC236}">
                  <a16:creationId xmlns:a16="http://schemas.microsoft.com/office/drawing/2014/main" id="{C4D72367-4D0F-439D-8DC8-BF9427793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8" name="Rectangle 458">
              <a:extLst>
                <a:ext uri="{FF2B5EF4-FFF2-40B4-BE49-F238E27FC236}">
                  <a16:creationId xmlns:a16="http://schemas.microsoft.com/office/drawing/2014/main" id="{CC06A3C4-3E9E-4119-A306-CC301A0B6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99" name="Rectangle 459">
              <a:extLst>
                <a:ext uri="{FF2B5EF4-FFF2-40B4-BE49-F238E27FC236}">
                  <a16:creationId xmlns:a16="http://schemas.microsoft.com/office/drawing/2014/main" id="{57B7E1CB-1B40-476D-BE32-0A6BADFA1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0" name="Rectangle 460">
              <a:extLst>
                <a:ext uri="{FF2B5EF4-FFF2-40B4-BE49-F238E27FC236}">
                  <a16:creationId xmlns:a16="http://schemas.microsoft.com/office/drawing/2014/main" id="{A3982B96-CFD0-4C25-99D8-1C580D9B7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1" name="Rectangle 461">
              <a:extLst>
                <a:ext uri="{FF2B5EF4-FFF2-40B4-BE49-F238E27FC236}">
                  <a16:creationId xmlns:a16="http://schemas.microsoft.com/office/drawing/2014/main" id="{5F4776DB-B08D-4C0E-821A-B4FBC4BEF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2" name="Rectangle 462">
              <a:extLst>
                <a:ext uri="{FF2B5EF4-FFF2-40B4-BE49-F238E27FC236}">
                  <a16:creationId xmlns:a16="http://schemas.microsoft.com/office/drawing/2014/main" id="{FCBFE01E-1854-4B6D-9306-31CA58A50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3" name="Rectangle 463">
              <a:extLst>
                <a:ext uri="{FF2B5EF4-FFF2-40B4-BE49-F238E27FC236}">
                  <a16:creationId xmlns:a16="http://schemas.microsoft.com/office/drawing/2014/main" id="{4ADC47EA-BADD-4533-9E1E-7E2435A2F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4" name="Rectangle 464">
              <a:extLst>
                <a:ext uri="{FF2B5EF4-FFF2-40B4-BE49-F238E27FC236}">
                  <a16:creationId xmlns:a16="http://schemas.microsoft.com/office/drawing/2014/main" id="{A4468740-30B7-481E-9067-31CF332A9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5" name="Rectangle 465">
              <a:extLst>
                <a:ext uri="{FF2B5EF4-FFF2-40B4-BE49-F238E27FC236}">
                  <a16:creationId xmlns:a16="http://schemas.microsoft.com/office/drawing/2014/main" id="{2A976616-F4F9-41AC-A41C-29DDF2993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6" name="Rectangle 466">
              <a:extLst>
                <a:ext uri="{FF2B5EF4-FFF2-40B4-BE49-F238E27FC236}">
                  <a16:creationId xmlns:a16="http://schemas.microsoft.com/office/drawing/2014/main" id="{A890A4DE-A66A-4FA2-A467-942B2CED4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7" name="Rectangle 467">
              <a:extLst>
                <a:ext uri="{FF2B5EF4-FFF2-40B4-BE49-F238E27FC236}">
                  <a16:creationId xmlns:a16="http://schemas.microsoft.com/office/drawing/2014/main" id="{A4F7DCDA-EE63-43EF-AF97-7B13CCAFC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8" name="Rectangle 468">
              <a:extLst>
                <a:ext uri="{FF2B5EF4-FFF2-40B4-BE49-F238E27FC236}">
                  <a16:creationId xmlns:a16="http://schemas.microsoft.com/office/drawing/2014/main" id="{B929B39E-CBD8-4206-9A81-CC4E13077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09" name="Rectangle 469">
              <a:extLst>
                <a:ext uri="{FF2B5EF4-FFF2-40B4-BE49-F238E27FC236}">
                  <a16:creationId xmlns:a16="http://schemas.microsoft.com/office/drawing/2014/main" id="{88C2BCBB-2E5A-4876-AB7C-788B4399B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0" name="Rectangle 470">
              <a:extLst>
                <a:ext uri="{FF2B5EF4-FFF2-40B4-BE49-F238E27FC236}">
                  <a16:creationId xmlns:a16="http://schemas.microsoft.com/office/drawing/2014/main" id="{B81DFE4F-4459-436B-8D2E-D2801E08D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1" name="Rectangle 471">
              <a:extLst>
                <a:ext uri="{FF2B5EF4-FFF2-40B4-BE49-F238E27FC236}">
                  <a16:creationId xmlns:a16="http://schemas.microsoft.com/office/drawing/2014/main" id="{86E8D458-0BDC-4F9F-A1C7-9798C2638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2" name="Rectangle 472">
              <a:extLst>
                <a:ext uri="{FF2B5EF4-FFF2-40B4-BE49-F238E27FC236}">
                  <a16:creationId xmlns:a16="http://schemas.microsoft.com/office/drawing/2014/main" id="{AD673428-377F-45D5-BCE8-9FA869AA7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6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3" name="Rectangle 473">
              <a:extLst>
                <a:ext uri="{FF2B5EF4-FFF2-40B4-BE49-F238E27FC236}">
                  <a16:creationId xmlns:a16="http://schemas.microsoft.com/office/drawing/2014/main" id="{0C405700-CDF7-4A44-A7D1-2EDDCCA775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4" name="Rectangle 474">
              <a:extLst>
                <a:ext uri="{FF2B5EF4-FFF2-40B4-BE49-F238E27FC236}">
                  <a16:creationId xmlns:a16="http://schemas.microsoft.com/office/drawing/2014/main" id="{9189D854-A499-48A0-A95B-4CC3EF169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5" name="Rectangle 475">
              <a:extLst>
                <a:ext uri="{FF2B5EF4-FFF2-40B4-BE49-F238E27FC236}">
                  <a16:creationId xmlns:a16="http://schemas.microsoft.com/office/drawing/2014/main" id="{471FA3A2-4C5F-4164-90F8-9D72EEC67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6" name="Rectangle 476">
              <a:extLst>
                <a:ext uri="{FF2B5EF4-FFF2-40B4-BE49-F238E27FC236}">
                  <a16:creationId xmlns:a16="http://schemas.microsoft.com/office/drawing/2014/main" id="{991F3533-9968-4CAF-A1D1-524CB42C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7" name="Rectangle 477">
              <a:extLst>
                <a:ext uri="{FF2B5EF4-FFF2-40B4-BE49-F238E27FC236}">
                  <a16:creationId xmlns:a16="http://schemas.microsoft.com/office/drawing/2014/main" id="{05BEC313-B663-4655-81AA-DCB20AE36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8" name="Rectangle 478">
              <a:extLst>
                <a:ext uri="{FF2B5EF4-FFF2-40B4-BE49-F238E27FC236}">
                  <a16:creationId xmlns:a16="http://schemas.microsoft.com/office/drawing/2014/main" id="{AD974476-045A-4B23-BD46-8BC32BA051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19" name="Rectangle 479">
              <a:extLst>
                <a:ext uri="{FF2B5EF4-FFF2-40B4-BE49-F238E27FC236}">
                  <a16:creationId xmlns:a16="http://schemas.microsoft.com/office/drawing/2014/main" id="{89F20840-A35A-444F-9E24-210BAF874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0" name="Rectangle 480">
              <a:extLst>
                <a:ext uri="{FF2B5EF4-FFF2-40B4-BE49-F238E27FC236}">
                  <a16:creationId xmlns:a16="http://schemas.microsoft.com/office/drawing/2014/main" id="{900A5A5D-D2B8-4C0C-840E-3EDDA8ABF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1" name="Rectangle 481">
              <a:extLst>
                <a:ext uri="{FF2B5EF4-FFF2-40B4-BE49-F238E27FC236}">
                  <a16:creationId xmlns:a16="http://schemas.microsoft.com/office/drawing/2014/main" id="{4A7672A0-3FB0-43AC-B732-535961B70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2" name="Rectangle 482">
              <a:extLst>
                <a:ext uri="{FF2B5EF4-FFF2-40B4-BE49-F238E27FC236}">
                  <a16:creationId xmlns:a16="http://schemas.microsoft.com/office/drawing/2014/main" id="{35081ACE-7D6B-4762-85FB-5BD9E6CC2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3" name="Rectangle 483">
              <a:extLst>
                <a:ext uri="{FF2B5EF4-FFF2-40B4-BE49-F238E27FC236}">
                  <a16:creationId xmlns:a16="http://schemas.microsoft.com/office/drawing/2014/main" id="{E51DE667-074E-46E6-81C4-854B1CD55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4" name="Rectangle 484">
              <a:extLst>
                <a:ext uri="{FF2B5EF4-FFF2-40B4-BE49-F238E27FC236}">
                  <a16:creationId xmlns:a16="http://schemas.microsoft.com/office/drawing/2014/main" id="{4231F675-8505-47A7-AC19-7EA1D2F4D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5" name="Rectangle 485">
              <a:extLst>
                <a:ext uri="{FF2B5EF4-FFF2-40B4-BE49-F238E27FC236}">
                  <a16:creationId xmlns:a16="http://schemas.microsoft.com/office/drawing/2014/main" id="{311B02F1-9132-48C2-B2A9-40795CAEB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6" name="Rectangle 486">
              <a:extLst>
                <a:ext uri="{FF2B5EF4-FFF2-40B4-BE49-F238E27FC236}">
                  <a16:creationId xmlns:a16="http://schemas.microsoft.com/office/drawing/2014/main" id="{A07D978A-5B89-48DD-9BDD-0B78CF194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7" name="Rectangle 487">
              <a:extLst>
                <a:ext uri="{FF2B5EF4-FFF2-40B4-BE49-F238E27FC236}">
                  <a16:creationId xmlns:a16="http://schemas.microsoft.com/office/drawing/2014/main" id="{98C21C1B-2111-4FCE-B93E-05A85878D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8" name="Rectangle 488">
              <a:extLst>
                <a:ext uri="{FF2B5EF4-FFF2-40B4-BE49-F238E27FC236}">
                  <a16:creationId xmlns:a16="http://schemas.microsoft.com/office/drawing/2014/main" id="{490AA7D6-D23E-428B-877A-08E6AE480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29" name="Rectangle 489">
              <a:extLst>
                <a:ext uri="{FF2B5EF4-FFF2-40B4-BE49-F238E27FC236}">
                  <a16:creationId xmlns:a16="http://schemas.microsoft.com/office/drawing/2014/main" id="{E29A0B8D-CE2A-4C24-A637-03C796545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0" name="Rectangle 490">
              <a:extLst>
                <a:ext uri="{FF2B5EF4-FFF2-40B4-BE49-F238E27FC236}">
                  <a16:creationId xmlns:a16="http://schemas.microsoft.com/office/drawing/2014/main" id="{08F5FCFF-9944-449E-9619-111596ECF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1" name="Rectangle 491">
              <a:extLst>
                <a:ext uri="{FF2B5EF4-FFF2-40B4-BE49-F238E27FC236}">
                  <a16:creationId xmlns:a16="http://schemas.microsoft.com/office/drawing/2014/main" id="{5525A7AE-A36E-47AC-B9B7-CAD804D0B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36" name="Group 4124">
            <a:extLst>
              <a:ext uri="{FF2B5EF4-FFF2-40B4-BE49-F238E27FC236}">
                <a16:creationId xmlns:a16="http://schemas.microsoft.com/office/drawing/2014/main" id="{6863DDD6-E389-4C8A-897C-97357D430318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638175"/>
            <a:ext cx="450850" cy="630238"/>
            <a:chOff x="285" y="402"/>
            <a:chExt cx="284" cy="397"/>
          </a:xfrm>
        </p:grpSpPr>
        <p:sp>
          <p:nvSpPr>
            <p:cNvPr id="61932" name="Rectangle 492">
              <a:extLst>
                <a:ext uri="{FF2B5EF4-FFF2-40B4-BE49-F238E27FC236}">
                  <a16:creationId xmlns:a16="http://schemas.microsoft.com/office/drawing/2014/main" id="{40E3D5C3-A7FA-4CF3-9441-1BAE6BB5F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3" name="Rectangle 493">
              <a:extLst>
                <a:ext uri="{FF2B5EF4-FFF2-40B4-BE49-F238E27FC236}">
                  <a16:creationId xmlns:a16="http://schemas.microsoft.com/office/drawing/2014/main" id="{39896147-7FAF-4031-B023-3BCABC8F5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4" name="Rectangle 494">
              <a:extLst>
                <a:ext uri="{FF2B5EF4-FFF2-40B4-BE49-F238E27FC236}">
                  <a16:creationId xmlns:a16="http://schemas.microsoft.com/office/drawing/2014/main" id="{6CE1D871-637D-484B-AA06-BDC2C4A91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5" name="Rectangle 495">
              <a:extLst>
                <a:ext uri="{FF2B5EF4-FFF2-40B4-BE49-F238E27FC236}">
                  <a16:creationId xmlns:a16="http://schemas.microsoft.com/office/drawing/2014/main" id="{E8BE2148-9265-45A1-B128-9852D82368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6" name="Rectangle 496">
              <a:extLst>
                <a:ext uri="{FF2B5EF4-FFF2-40B4-BE49-F238E27FC236}">
                  <a16:creationId xmlns:a16="http://schemas.microsoft.com/office/drawing/2014/main" id="{6A972203-B49F-4761-A9B4-DC2C57576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7" name="Rectangle 497">
              <a:extLst>
                <a:ext uri="{FF2B5EF4-FFF2-40B4-BE49-F238E27FC236}">
                  <a16:creationId xmlns:a16="http://schemas.microsoft.com/office/drawing/2014/main" id="{4D90B3F4-CF5A-4D75-8264-847592262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8" name="Rectangle 498">
              <a:extLst>
                <a:ext uri="{FF2B5EF4-FFF2-40B4-BE49-F238E27FC236}">
                  <a16:creationId xmlns:a16="http://schemas.microsoft.com/office/drawing/2014/main" id="{AC015431-B1F7-40E1-88C5-B58DE85A9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39" name="Rectangle 499">
              <a:extLst>
                <a:ext uri="{FF2B5EF4-FFF2-40B4-BE49-F238E27FC236}">
                  <a16:creationId xmlns:a16="http://schemas.microsoft.com/office/drawing/2014/main" id="{A9835A1D-8A97-4BAF-92AD-9318C6EC5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0" name="Rectangle 500">
              <a:extLst>
                <a:ext uri="{FF2B5EF4-FFF2-40B4-BE49-F238E27FC236}">
                  <a16:creationId xmlns:a16="http://schemas.microsoft.com/office/drawing/2014/main" id="{F3EFE9F9-ECB1-4CCF-982B-CD4D01411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1" name="Rectangle 501">
              <a:extLst>
                <a:ext uri="{FF2B5EF4-FFF2-40B4-BE49-F238E27FC236}">
                  <a16:creationId xmlns:a16="http://schemas.microsoft.com/office/drawing/2014/main" id="{4D3D5324-AD17-4756-87A3-057BAC8EA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2" name="Rectangle 502">
              <a:extLst>
                <a:ext uri="{FF2B5EF4-FFF2-40B4-BE49-F238E27FC236}">
                  <a16:creationId xmlns:a16="http://schemas.microsoft.com/office/drawing/2014/main" id="{AB57BB26-069D-4DA1-AE56-D2540AD83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3" name="Rectangle 503">
              <a:extLst>
                <a:ext uri="{FF2B5EF4-FFF2-40B4-BE49-F238E27FC236}">
                  <a16:creationId xmlns:a16="http://schemas.microsoft.com/office/drawing/2014/main" id="{7B7D8A5A-F92C-49BA-99DE-8E70ED373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4" name="Rectangle 504">
              <a:extLst>
                <a:ext uri="{FF2B5EF4-FFF2-40B4-BE49-F238E27FC236}">
                  <a16:creationId xmlns:a16="http://schemas.microsoft.com/office/drawing/2014/main" id="{5DE3A465-23F8-4A8D-AEEA-361A65BAD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5" name="Rectangle 505">
              <a:extLst>
                <a:ext uri="{FF2B5EF4-FFF2-40B4-BE49-F238E27FC236}">
                  <a16:creationId xmlns:a16="http://schemas.microsoft.com/office/drawing/2014/main" id="{C4E61E67-E3F9-40DE-86DF-D43B6E675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6" name="Rectangle 506">
              <a:extLst>
                <a:ext uri="{FF2B5EF4-FFF2-40B4-BE49-F238E27FC236}">
                  <a16:creationId xmlns:a16="http://schemas.microsoft.com/office/drawing/2014/main" id="{1E54AE14-44DB-4F15-9793-5AAD304B2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7" name="Rectangle 507">
              <a:extLst>
                <a:ext uri="{FF2B5EF4-FFF2-40B4-BE49-F238E27FC236}">
                  <a16:creationId xmlns:a16="http://schemas.microsoft.com/office/drawing/2014/main" id="{13A3EB59-9F55-4C43-A9DF-EE3AC6BC6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8" name="Rectangle 508">
              <a:extLst>
                <a:ext uri="{FF2B5EF4-FFF2-40B4-BE49-F238E27FC236}">
                  <a16:creationId xmlns:a16="http://schemas.microsoft.com/office/drawing/2014/main" id="{261F7BEA-0DE2-4CB1-9AFC-8B1C6BCB1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49" name="Rectangle 509">
              <a:extLst>
                <a:ext uri="{FF2B5EF4-FFF2-40B4-BE49-F238E27FC236}">
                  <a16:creationId xmlns:a16="http://schemas.microsoft.com/office/drawing/2014/main" id="{727F2AA2-2F4D-4495-AF14-F0123F4C8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0" name="Rectangle 510">
              <a:extLst>
                <a:ext uri="{FF2B5EF4-FFF2-40B4-BE49-F238E27FC236}">
                  <a16:creationId xmlns:a16="http://schemas.microsoft.com/office/drawing/2014/main" id="{48D94679-6F01-4E8B-B842-3774A11C2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1" name="Rectangle 511">
              <a:extLst>
                <a:ext uri="{FF2B5EF4-FFF2-40B4-BE49-F238E27FC236}">
                  <a16:creationId xmlns:a16="http://schemas.microsoft.com/office/drawing/2014/main" id="{D2C15A4E-8E50-4322-B95A-F1C83B76C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2" name="Rectangle 512">
              <a:extLst>
                <a:ext uri="{FF2B5EF4-FFF2-40B4-BE49-F238E27FC236}">
                  <a16:creationId xmlns:a16="http://schemas.microsoft.com/office/drawing/2014/main" id="{CB059AE3-460E-4758-BD1E-D5F5C99BD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3" name="Rectangle 513">
              <a:extLst>
                <a:ext uri="{FF2B5EF4-FFF2-40B4-BE49-F238E27FC236}">
                  <a16:creationId xmlns:a16="http://schemas.microsoft.com/office/drawing/2014/main" id="{FBEF29FB-72E6-49F6-BAF4-7C2EB9A38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4" name="Rectangle 514">
              <a:extLst>
                <a:ext uri="{FF2B5EF4-FFF2-40B4-BE49-F238E27FC236}">
                  <a16:creationId xmlns:a16="http://schemas.microsoft.com/office/drawing/2014/main" id="{237F90E1-5BB6-4E2C-87D2-2BF79FA69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5" name="Rectangle 515">
              <a:extLst>
                <a:ext uri="{FF2B5EF4-FFF2-40B4-BE49-F238E27FC236}">
                  <a16:creationId xmlns:a16="http://schemas.microsoft.com/office/drawing/2014/main" id="{69B25A3E-4DDD-451C-A938-1A2B8DB31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6" name="Rectangle 516">
              <a:extLst>
                <a:ext uri="{FF2B5EF4-FFF2-40B4-BE49-F238E27FC236}">
                  <a16:creationId xmlns:a16="http://schemas.microsoft.com/office/drawing/2014/main" id="{66195314-D8B4-4722-89D8-3511D4269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7" name="Rectangle 517">
              <a:extLst>
                <a:ext uri="{FF2B5EF4-FFF2-40B4-BE49-F238E27FC236}">
                  <a16:creationId xmlns:a16="http://schemas.microsoft.com/office/drawing/2014/main" id="{D51453C2-DB23-43AD-9B08-D553877AD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8" name="Rectangle 518">
              <a:extLst>
                <a:ext uri="{FF2B5EF4-FFF2-40B4-BE49-F238E27FC236}">
                  <a16:creationId xmlns:a16="http://schemas.microsoft.com/office/drawing/2014/main" id="{9A4C1E80-C905-41CC-ABC2-8685F3053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59" name="Rectangle 519">
              <a:extLst>
                <a:ext uri="{FF2B5EF4-FFF2-40B4-BE49-F238E27FC236}">
                  <a16:creationId xmlns:a16="http://schemas.microsoft.com/office/drawing/2014/main" id="{B6A0AB4A-DCC2-4225-B060-FD3B749F9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0" name="Rectangle 520">
              <a:extLst>
                <a:ext uri="{FF2B5EF4-FFF2-40B4-BE49-F238E27FC236}">
                  <a16:creationId xmlns:a16="http://schemas.microsoft.com/office/drawing/2014/main" id="{B1511CDE-E6AB-4B66-957B-10EDA37B6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1" name="Rectangle 521">
              <a:extLst>
                <a:ext uri="{FF2B5EF4-FFF2-40B4-BE49-F238E27FC236}">
                  <a16:creationId xmlns:a16="http://schemas.microsoft.com/office/drawing/2014/main" id="{C925A729-6958-4954-9E2D-C4A86D836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2" name="Rectangle 522">
              <a:extLst>
                <a:ext uri="{FF2B5EF4-FFF2-40B4-BE49-F238E27FC236}">
                  <a16:creationId xmlns:a16="http://schemas.microsoft.com/office/drawing/2014/main" id="{62333178-E939-4012-96EA-26EF66178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3" name="Rectangle 523">
              <a:extLst>
                <a:ext uri="{FF2B5EF4-FFF2-40B4-BE49-F238E27FC236}">
                  <a16:creationId xmlns:a16="http://schemas.microsoft.com/office/drawing/2014/main" id="{3691415D-9713-436A-9024-A5AB68C2C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4" name="Rectangle 524">
              <a:extLst>
                <a:ext uri="{FF2B5EF4-FFF2-40B4-BE49-F238E27FC236}">
                  <a16:creationId xmlns:a16="http://schemas.microsoft.com/office/drawing/2014/main" id="{07AC6EFD-C941-4D42-AC59-4B80F61A2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5" name="Rectangle 525">
              <a:extLst>
                <a:ext uri="{FF2B5EF4-FFF2-40B4-BE49-F238E27FC236}">
                  <a16:creationId xmlns:a16="http://schemas.microsoft.com/office/drawing/2014/main" id="{2BBF39DD-5835-4136-A917-2C40A78AC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6" name="Rectangle 526">
              <a:extLst>
                <a:ext uri="{FF2B5EF4-FFF2-40B4-BE49-F238E27FC236}">
                  <a16:creationId xmlns:a16="http://schemas.microsoft.com/office/drawing/2014/main" id="{45E7B026-0081-4E14-BBCC-2A4D0FF44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4" name="Group 4132">
            <a:extLst>
              <a:ext uri="{FF2B5EF4-FFF2-40B4-BE49-F238E27FC236}">
                <a16:creationId xmlns:a16="http://schemas.microsoft.com/office/drawing/2014/main" id="{22758244-1F58-46E5-8E41-D0212DDCF45C}"/>
              </a:ext>
            </a:extLst>
          </p:cNvPr>
          <p:cNvGrpSpPr>
            <a:grpSpLocks/>
          </p:cNvGrpSpPr>
          <p:nvPr/>
        </p:nvGrpSpPr>
        <p:grpSpPr bwMode="auto">
          <a:xfrm>
            <a:off x="4772025" y="638175"/>
            <a:ext cx="450850" cy="630238"/>
            <a:chOff x="3006" y="402"/>
            <a:chExt cx="284" cy="397"/>
          </a:xfrm>
        </p:grpSpPr>
        <p:sp>
          <p:nvSpPr>
            <p:cNvPr id="61967" name="Rectangle 527">
              <a:extLst>
                <a:ext uri="{FF2B5EF4-FFF2-40B4-BE49-F238E27FC236}">
                  <a16:creationId xmlns:a16="http://schemas.microsoft.com/office/drawing/2014/main" id="{56A84BA4-5AE7-49F0-875E-244388A56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8" name="Rectangle 528">
              <a:extLst>
                <a:ext uri="{FF2B5EF4-FFF2-40B4-BE49-F238E27FC236}">
                  <a16:creationId xmlns:a16="http://schemas.microsoft.com/office/drawing/2014/main" id="{EF5518BD-B1A2-4B1A-999A-B2E549DBF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69" name="Rectangle 529">
              <a:extLst>
                <a:ext uri="{FF2B5EF4-FFF2-40B4-BE49-F238E27FC236}">
                  <a16:creationId xmlns:a16="http://schemas.microsoft.com/office/drawing/2014/main" id="{4B104018-2574-4717-8B9B-DF54ECE81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0" name="Rectangle 530">
              <a:extLst>
                <a:ext uri="{FF2B5EF4-FFF2-40B4-BE49-F238E27FC236}">
                  <a16:creationId xmlns:a16="http://schemas.microsoft.com/office/drawing/2014/main" id="{6C6C81AC-5350-4F76-AE11-8D2CA81B5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1" name="Rectangle 531">
              <a:extLst>
                <a:ext uri="{FF2B5EF4-FFF2-40B4-BE49-F238E27FC236}">
                  <a16:creationId xmlns:a16="http://schemas.microsoft.com/office/drawing/2014/main" id="{7D80D83F-37F2-47AE-95D8-1739F59CD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2" name="Rectangle 532">
              <a:extLst>
                <a:ext uri="{FF2B5EF4-FFF2-40B4-BE49-F238E27FC236}">
                  <a16:creationId xmlns:a16="http://schemas.microsoft.com/office/drawing/2014/main" id="{7F385FA4-D936-43CE-BB07-FDE5C3747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3" name="Rectangle 533">
              <a:extLst>
                <a:ext uri="{FF2B5EF4-FFF2-40B4-BE49-F238E27FC236}">
                  <a16:creationId xmlns:a16="http://schemas.microsoft.com/office/drawing/2014/main" id="{C4949FC8-4522-4E9C-9C1D-93453F3BF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4" name="Rectangle 534">
              <a:extLst>
                <a:ext uri="{FF2B5EF4-FFF2-40B4-BE49-F238E27FC236}">
                  <a16:creationId xmlns:a16="http://schemas.microsoft.com/office/drawing/2014/main" id="{94C8DF8B-4F57-47AD-9EEA-454922290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5" name="Rectangle 535">
              <a:extLst>
                <a:ext uri="{FF2B5EF4-FFF2-40B4-BE49-F238E27FC236}">
                  <a16:creationId xmlns:a16="http://schemas.microsoft.com/office/drawing/2014/main" id="{FD208DD5-2EB7-45FE-BF47-AC98FE269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6" name="Rectangle 536">
              <a:extLst>
                <a:ext uri="{FF2B5EF4-FFF2-40B4-BE49-F238E27FC236}">
                  <a16:creationId xmlns:a16="http://schemas.microsoft.com/office/drawing/2014/main" id="{6A9F9859-1C56-4CD5-A94B-1194A4F89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7" name="Rectangle 537">
              <a:extLst>
                <a:ext uri="{FF2B5EF4-FFF2-40B4-BE49-F238E27FC236}">
                  <a16:creationId xmlns:a16="http://schemas.microsoft.com/office/drawing/2014/main" id="{4AA4FBE9-B583-4F0B-AF20-C89271AA7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8" name="Rectangle 538">
              <a:extLst>
                <a:ext uri="{FF2B5EF4-FFF2-40B4-BE49-F238E27FC236}">
                  <a16:creationId xmlns:a16="http://schemas.microsoft.com/office/drawing/2014/main" id="{9722F3AA-1638-4197-A181-D83D2CA22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79" name="Rectangle 539">
              <a:extLst>
                <a:ext uri="{FF2B5EF4-FFF2-40B4-BE49-F238E27FC236}">
                  <a16:creationId xmlns:a16="http://schemas.microsoft.com/office/drawing/2014/main" id="{E3605EBF-D283-4498-B018-00CAEF340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0" name="Rectangle 540">
              <a:extLst>
                <a:ext uri="{FF2B5EF4-FFF2-40B4-BE49-F238E27FC236}">
                  <a16:creationId xmlns:a16="http://schemas.microsoft.com/office/drawing/2014/main" id="{8CCDBCD5-8DF0-4835-8019-A3E356932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1" name="Rectangle 541">
              <a:extLst>
                <a:ext uri="{FF2B5EF4-FFF2-40B4-BE49-F238E27FC236}">
                  <a16:creationId xmlns:a16="http://schemas.microsoft.com/office/drawing/2014/main" id="{FB0BE8E3-B027-45D1-86A7-996166120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2" name="Rectangle 542">
              <a:extLst>
                <a:ext uri="{FF2B5EF4-FFF2-40B4-BE49-F238E27FC236}">
                  <a16:creationId xmlns:a16="http://schemas.microsoft.com/office/drawing/2014/main" id="{06A415D4-475F-48E2-865D-3CA230FCC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3" name="Rectangle 543">
              <a:extLst>
                <a:ext uri="{FF2B5EF4-FFF2-40B4-BE49-F238E27FC236}">
                  <a16:creationId xmlns:a16="http://schemas.microsoft.com/office/drawing/2014/main" id="{F552C697-D2D2-4454-A8F6-BF5E3738E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4" name="Rectangle 544">
              <a:extLst>
                <a:ext uri="{FF2B5EF4-FFF2-40B4-BE49-F238E27FC236}">
                  <a16:creationId xmlns:a16="http://schemas.microsoft.com/office/drawing/2014/main" id="{FB00EAC7-8B56-4026-8B01-A183BAF074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5" name="Rectangle 545">
              <a:extLst>
                <a:ext uri="{FF2B5EF4-FFF2-40B4-BE49-F238E27FC236}">
                  <a16:creationId xmlns:a16="http://schemas.microsoft.com/office/drawing/2014/main" id="{11125D56-D215-4590-A30E-D470427BA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6" name="Rectangle 546">
              <a:extLst>
                <a:ext uri="{FF2B5EF4-FFF2-40B4-BE49-F238E27FC236}">
                  <a16:creationId xmlns:a16="http://schemas.microsoft.com/office/drawing/2014/main" id="{6865BB2A-782F-4607-98D3-6786B9305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7" name="Rectangle 547">
              <a:extLst>
                <a:ext uri="{FF2B5EF4-FFF2-40B4-BE49-F238E27FC236}">
                  <a16:creationId xmlns:a16="http://schemas.microsoft.com/office/drawing/2014/main" id="{88F31729-8CED-445A-B247-FA0F0231C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8" name="Rectangle 548">
              <a:extLst>
                <a:ext uri="{FF2B5EF4-FFF2-40B4-BE49-F238E27FC236}">
                  <a16:creationId xmlns:a16="http://schemas.microsoft.com/office/drawing/2014/main" id="{EBEF6B05-3B5C-4736-AEA9-938536FAD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89" name="Rectangle 549">
              <a:extLst>
                <a:ext uri="{FF2B5EF4-FFF2-40B4-BE49-F238E27FC236}">
                  <a16:creationId xmlns:a16="http://schemas.microsoft.com/office/drawing/2014/main" id="{589B6827-7E48-40D3-8C88-23B423763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0" name="Rectangle 550">
              <a:extLst>
                <a:ext uri="{FF2B5EF4-FFF2-40B4-BE49-F238E27FC236}">
                  <a16:creationId xmlns:a16="http://schemas.microsoft.com/office/drawing/2014/main" id="{51BC2CB0-72CA-45DC-A626-FB6A1B1FC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1" name="Rectangle 551">
              <a:extLst>
                <a:ext uri="{FF2B5EF4-FFF2-40B4-BE49-F238E27FC236}">
                  <a16:creationId xmlns:a16="http://schemas.microsoft.com/office/drawing/2014/main" id="{AEFBBA3C-8C75-4E7C-9C68-F90FEB3F1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2" name="Rectangle 552">
              <a:extLst>
                <a:ext uri="{FF2B5EF4-FFF2-40B4-BE49-F238E27FC236}">
                  <a16:creationId xmlns:a16="http://schemas.microsoft.com/office/drawing/2014/main" id="{FBF48417-065C-41B6-BB46-A3FF07645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3" name="Rectangle 553">
              <a:extLst>
                <a:ext uri="{FF2B5EF4-FFF2-40B4-BE49-F238E27FC236}">
                  <a16:creationId xmlns:a16="http://schemas.microsoft.com/office/drawing/2014/main" id="{578336B3-0927-4080-8AFE-3D6BBE78D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4" name="Rectangle 554">
              <a:extLst>
                <a:ext uri="{FF2B5EF4-FFF2-40B4-BE49-F238E27FC236}">
                  <a16:creationId xmlns:a16="http://schemas.microsoft.com/office/drawing/2014/main" id="{F39C0907-F020-40E8-9C0F-F23EF6D50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5" name="Rectangle 555">
              <a:extLst>
                <a:ext uri="{FF2B5EF4-FFF2-40B4-BE49-F238E27FC236}">
                  <a16:creationId xmlns:a16="http://schemas.microsoft.com/office/drawing/2014/main" id="{95B18BAA-2279-4DCA-A554-B0F9E7048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6" name="Rectangle 556">
              <a:extLst>
                <a:ext uri="{FF2B5EF4-FFF2-40B4-BE49-F238E27FC236}">
                  <a16:creationId xmlns:a16="http://schemas.microsoft.com/office/drawing/2014/main" id="{D29E5317-67D6-477F-BED5-DE771FA51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7" name="Rectangle 557">
              <a:extLst>
                <a:ext uri="{FF2B5EF4-FFF2-40B4-BE49-F238E27FC236}">
                  <a16:creationId xmlns:a16="http://schemas.microsoft.com/office/drawing/2014/main" id="{6C88E05B-447A-445C-931B-20A6170AC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8" name="Rectangle 558">
              <a:extLst>
                <a:ext uri="{FF2B5EF4-FFF2-40B4-BE49-F238E27FC236}">
                  <a16:creationId xmlns:a16="http://schemas.microsoft.com/office/drawing/2014/main" id="{1E37D879-0B15-43F1-BA25-912C08B1D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999" name="Rectangle 559">
              <a:extLst>
                <a:ext uri="{FF2B5EF4-FFF2-40B4-BE49-F238E27FC236}">
                  <a16:creationId xmlns:a16="http://schemas.microsoft.com/office/drawing/2014/main" id="{22F1CAC9-C822-4E25-840C-870F22445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0" name="Rectangle 560">
              <a:extLst>
                <a:ext uri="{FF2B5EF4-FFF2-40B4-BE49-F238E27FC236}">
                  <a16:creationId xmlns:a16="http://schemas.microsoft.com/office/drawing/2014/main" id="{5C877FA7-B4DE-4BDC-955D-BC47689E1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1" name="Rectangle 561">
              <a:extLst>
                <a:ext uri="{FF2B5EF4-FFF2-40B4-BE49-F238E27FC236}">
                  <a16:creationId xmlns:a16="http://schemas.microsoft.com/office/drawing/2014/main" id="{EF3A6958-E936-4E35-8901-9233B046B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5" name="Group 4133">
            <a:extLst>
              <a:ext uri="{FF2B5EF4-FFF2-40B4-BE49-F238E27FC236}">
                <a16:creationId xmlns:a16="http://schemas.microsoft.com/office/drawing/2014/main" id="{D782D4A9-7542-48DB-A04F-A588D49FF357}"/>
              </a:ext>
            </a:extLst>
          </p:cNvPr>
          <p:cNvGrpSpPr>
            <a:grpSpLocks/>
          </p:cNvGrpSpPr>
          <p:nvPr/>
        </p:nvGrpSpPr>
        <p:grpSpPr bwMode="auto">
          <a:xfrm>
            <a:off x="5311775" y="639763"/>
            <a:ext cx="450850" cy="630237"/>
            <a:chOff x="3346" y="403"/>
            <a:chExt cx="284" cy="397"/>
          </a:xfrm>
        </p:grpSpPr>
        <p:sp>
          <p:nvSpPr>
            <p:cNvPr id="62002" name="Rectangle 562">
              <a:extLst>
                <a:ext uri="{FF2B5EF4-FFF2-40B4-BE49-F238E27FC236}">
                  <a16:creationId xmlns:a16="http://schemas.microsoft.com/office/drawing/2014/main" id="{96501242-1F2E-49DE-A760-E79995A21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3" name="Rectangle 563">
              <a:extLst>
                <a:ext uri="{FF2B5EF4-FFF2-40B4-BE49-F238E27FC236}">
                  <a16:creationId xmlns:a16="http://schemas.microsoft.com/office/drawing/2014/main" id="{8B4F5603-A4B4-4C0D-8BD2-ADE8C57F9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4" name="Rectangle 564">
              <a:extLst>
                <a:ext uri="{FF2B5EF4-FFF2-40B4-BE49-F238E27FC236}">
                  <a16:creationId xmlns:a16="http://schemas.microsoft.com/office/drawing/2014/main" id="{A865EC7D-CD39-4459-BD78-CBBFECD17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5" name="Rectangle 565">
              <a:extLst>
                <a:ext uri="{FF2B5EF4-FFF2-40B4-BE49-F238E27FC236}">
                  <a16:creationId xmlns:a16="http://schemas.microsoft.com/office/drawing/2014/main" id="{08671003-A3B8-4A0F-83E1-0971370E7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6" name="Rectangle 566">
              <a:extLst>
                <a:ext uri="{FF2B5EF4-FFF2-40B4-BE49-F238E27FC236}">
                  <a16:creationId xmlns:a16="http://schemas.microsoft.com/office/drawing/2014/main" id="{CF3706AB-3221-4891-BD3B-4365928F0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7" name="Rectangle 567">
              <a:extLst>
                <a:ext uri="{FF2B5EF4-FFF2-40B4-BE49-F238E27FC236}">
                  <a16:creationId xmlns:a16="http://schemas.microsoft.com/office/drawing/2014/main" id="{21FFA673-4D0D-4ED4-AC7F-6B0DD3013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8" name="Rectangle 568">
              <a:extLst>
                <a:ext uri="{FF2B5EF4-FFF2-40B4-BE49-F238E27FC236}">
                  <a16:creationId xmlns:a16="http://schemas.microsoft.com/office/drawing/2014/main" id="{0F800C01-F73B-4EBF-9884-F8BC769B0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09" name="Rectangle 569">
              <a:extLst>
                <a:ext uri="{FF2B5EF4-FFF2-40B4-BE49-F238E27FC236}">
                  <a16:creationId xmlns:a16="http://schemas.microsoft.com/office/drawing/2014/main" id="{F644237F-E164-42B7-B7ED-BB03388B0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0" name="Rectangle 570">
              <a:extLst>
                <a:ext uri="{FF2B5EF4-FFF2-40B4-BE49-F238E27FC236}">
                  <a16:creationId xmlns:a16="http://schemas.microsoft.com/office/drawing/2014/main" id="{BB98D47A-2501-499C-81D7-10B401F58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1" name="Rectangle 571">
              <a:extLst>
                <a:ext uri="{FF2B5EF4-FFF2-40B4-BE49-F238E27FC236}">
                  <a16:creationId xmlns:a16="http://schemas.microsoft.com/office/drawing/2014/main" id="{D88DB293-E499-4054-B9C4-B68562AD2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2" name="Rectangle 572">
              <a:extLst>
                <a:ext uri="{FF2B5EF4-FFF2-40B4-BE49-F238E27FC236}">
                  <a16:creationId xmlns:a16="http://schemas.microsoft.com/office/drawing/2014/main" id="{16A86926-EE8F-48C9-8044-8E55E93A0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3" name="Rectangle 573">
              <a:extLst>
                <a:ext uri="{FF2B5EF4-FFF2-40B4-BE49-F238E27FC236}">
                  <a16:creationId xmlns:a16="http://schemas.microsoft.com/office/drawing/2014/main" id="{DAE5B0B1-4AEE-4777-972F-4DA20F1E3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4" name="Rectangle 574">
              <a:extLst>
                <a:ext uri="{FF2B5EF4-FFF2-40B4-BE49-F238E27FC236}">
                  <a16:creationId xmlns:a16="http://schemas.microsoft.com/office/drawing/2014/main" id="{397B9B89-9698-47A7-A291-4AB9F5517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5" name="Rectangle 575">
              <a:extLst>
                <a:ext uri="{FF2B5EF4-FFF2-40B4-BE49-F238E27FC236}">
                  <a16:creationId xmlns:a16="http://schemas.microsoft.com/office/drawing/2014/main" id="{8A36E141-7C38-42E1-85DD-82C14AFB0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6" name="Rectangle 576">
              <a:extLst>
                <a:ext uri="{FF2B5EF4-FFF2-40B4-BE49-F238E27FC236}">
                  <a16:creationId xmlns:a16="http://schemas.microsoft.com/office/drawing/2014/main" id="{876D0746-B0D0-4E9F-8477-7F1843556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7" name="Rectangle 577">
              <a:extLst>
                <a:ext uri="{FF2B5EF4-FFF2-40B4-BE49-F238E27FC236}">
                  <a16:creationId xmlns:a16="http://schemas.microsoft.com/office/drawing/2014/main" id="{A6AD9245-F170-40A5-A089-96F0EAF92A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46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8" name="Rectangle 578">
              <a:extLst>
                <a:ext uri="{FF2B5EF4-FFF2-40B4-BE49-F238E27FC236}">
                  <a16:creationId xmlns:a16="http://schemas.microsoft.com/office/drawing/2014/main" id="{5546C2F6-7DCA-4258-8F2E-05AB7196B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19" name="Rectangle 579">
              <a:extLst>
                <a:ext uri="{FF2B5EF4-FFF2-40B4-BE49-F238E27FC236}">
                  <a16:creationId xmlns:a16="http://schemas.microsoft.com/office/drawing/2014/main" id="{088DCA17-CB82-480D-8E76-4A326B85A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0" name="Rectangle 580">
              <a:extLst>
                <a:ext uri="{FF2B5EF4-FFF2-40B4-BE49-F238E27FC236}">
                  <a16:creationId xmlns:a16="http://schemas.microsoft.com/office/drawing/2014/main" id="{0D6CC1B8-EAB9-49DD-AC8C-AABDCA967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1" name="Rectangle 581">
              <a:extLst>
                <a:ext uri="{FF2B5EF4-FFF2-40B4-BE49-F238E27FC236}">
                  <a16:creationId xmlns:a16="http://schemas.microsoft.com/office/drawing/2014/main" id="{7251AA5D-468B-4A64-AD6C-B291191D2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2" name="Rectangle 582">
              <a:extLst>
                <a:ext uri="{FF2B5EF4-FFF2-40B4-BE49-F238E27FC236}">
                  <a16:creationId xmlns:a16="http://schemas.microsoft.com/office/drawing/2014/main" id="{A76294E0-C76A-4BBC-9268-A2999DFCE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3" name="Rectangle 583">
              <a:extLst>
                <a:ext uri="{FF2B5EF4-FFF2-40B4-BE49-F238E27FC236}">
                  <a16:creationId xmlns:a16="http://schemas.microsoft.com/office/drawing/2014/main" id="{5BF6EDDA-C16B-4A42-9B23-7E8FE3A6C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4" name="Rectangle 584">
              <a:extLst>
                <a:ext uri="{FF2B5EF4-FFF2-40B4-BE49-F238E27FC236}">
                  <a16:creationId xmlns:a16="http://schemas.microsoft.com/office/drawing/2014/main" id="{2F839377-F95D-4596-9ED2-1DEAA82A4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5" name="Rectangle 585">
              <a:extLst>
                <a:ext uri="{FF2B5EF4-FFF2-40B4-BE49-F238E27FC236}">
                  <a16:creationId xmlns:a16="http://schemas.microsoft.com/office/drawing/2014/main" id="{A6A8952E-581A-4B67-B605-E96EC12FA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6" name="Rectangle 586">
              <a:extLst>
                <a:ext uri="{FF2B5EF4-FFF2-40B4-BE49-F238E27FC236}">
                  <a16:creationId xmlns:a16="http://schemas.microsoft.com/office/drawing/2014/main" id="{BA1FA40F-7E8A-48B4-BCE5-C6369E492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Rectangle 587">
              <a:extLst>
                <a:ext uri="{FF2B5EF4-FFF2-40B4-BE49-F238E27FC236}">
                  <a16:creationId xmlns:a16="http://schemas.microsoft.com/office/drawing/2014/main" id="{26E66A2C-2D38-4F08-A972-AB9A9CBEE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8" name="Rectangle 588">
              <a:extLst>
                <a:ext uri="{FF2B5EF4-FFF2-40B4-BE49-F238E27FC236}">
                  <a16:creationId xmlns:a16="http://schemas.microsoft.com/office/drawing/2014/main" id="{BF7FDD04-6B2F-4758-A43D-ACD7CFC7B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9" name="Rectangle 589">
              <a:extLst>
                <a:ext uri="{FF2B5EF4-FFF2-40B4-BE49-F238E27FC236}">
                  <a16:creationId xmlns:a16="http://schemas.microsoft.com/office/drawing/2014/main" id="{F0A69839-6A39-4D8B-997F-6C68E6473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0" name="Rectangle 590">
              <a:extLst>
                <a:ext uri="{FF2B5EF4-FFF2-40B4-BE49-F238E27FC236}">
                  <a16:creationId xmlns:a16="http://schemas.microsoft.com/office/drawing/2014/main" id="{212C50BD-74F4-4EA5-9F06-1B97A7B75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1" name="Rectangle 591">
              <a:extLst>
                <a:ext uri="{FF2B5EF4-FFF2-40B4-BE49-F238E27FC236}">
                  <a16:creationId xmlns:a16="http://schemas.microsoft.com/office/drawing/2014/main" id="{02969C9C-2A60-49B8-82DB-FBA802D60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2" name="Rectangle 592">
              <a:extLst>
                <a:ext uri="{FF2B5EF4-FFF2-40B4-BE49-F238E27FC236}">
                  <a16:creationId xmlns:a16="http://schemas.microsoft.com/office/drawing/2014/main" id="{1344F705-1C86-416B-9E2B-83498481A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3" name="Rectangle 593">
              <a:extLst>
                <a:ext uri="{FF2B5EF4-FFF2-40B4-BE49-F238E27FC236}">
                  <a16:creationId xmlns:a16="http://schemas.microsoft.com/office/drawing/2014/main" id="{83049319-3D12-4338-9BBA-10FAAF63F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Rectangle 594">
              <a:extLst>
                <a:ext uri="{FF2B5EF4-FFF2-40B4-BE49-F238E27FC236}">
                  <a16:creationId xmlns:a16="http://schemas.microsoft.com/office/drawing/2014/main" id="{E0CD4AB1-87FE-4EE8-B435-099272817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Rectangle 595">
              <a:extLst>
                <a:ext uri="{FF2B5EF4-FFF2-40B4-BE49-F238E27FC236}">
                  <a16:creationId xmlns:a16="http://schemas.microsoft.com/office/drawing/2014/main" id="{F8E5EB85-2B20-4CDC-BD53-25F45AC8A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Rectangle 596">
              <a:extLst>
                <a:ext uri="{FF2B5EF4-FFF2-40B4-BE49-F238E27FC236}">
                  <a16:creationId xmlns:a16="http://schemas.microsoft.com/office/drawing/2014/main" id="{47070959-1AF0-4004-97CF-F2A332E1E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2" name="Group 4130">
            <a:extLst>
              <a:ext uri="{FF2B5EF4-FFF2-40B4-BE49-F238E27FC236}">
                <a16:creationId xmlns:a16="http://schemas.microsoft.com/office/drawing/2014/main" id="{704224F9-36FE-497E-8CB1-6E95F8B7A4E6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638175"/>
            <a:ext cx="450850" cy="630238"/>
            <a:chOff x="2326" y="402"/>
            <a:chExt cx="284" cy="397"/>
          </a:xfrm>
        </p:grpSpPr>
        <p:sp>
          <p:nvSpPr>
            <p:cNvPr id="62037" name="Rectangle 597">
              <a:extLst>
                <a:ext uri="{FF2B5EF4-FFF2-40B4-BE49-F238E27FC236}">
                  <a16:creationId xmlns:a16="http://schemas.microsoft.com/office/drawing/2014/main" id="{ED0AFBDB-EE8D-40D7-ABF5-3DA47DA8E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8" name="Rectangle 598">
              <a:extLst>
                <a:ext uri="{FF2B5EF4-FFF2-40B4-BE49-F238E27FC236}">
                  <a16:creationId xmlns:a16="http://schemas.microsoft.com/office/drawing/2014/main" id="{9D8E232A-CF85-42DA-912F-F470D79D9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9" name="Rectangle 599">
              <a:extLst>
                <a:ext uri="{FF2B5EF4-FFF2-40B4-BE49-F238E27FC236}">
                  <a16:creationId xmlns:a16="http://schemas.microsoft.com/office/drawing/2014/main" id="{5B247BEB-7504-4254-826E-6C1835BC7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0" name="Rectangle 600">
              <a:extLst>
                <a:ext uri="{FF2B5EF4-FFF2-40B4-BE49-F238E27FC236}">
                  <a16:creationId xmlns:a16="http://schemas.microsoft.com/office/drawing/2014/main" id="{71AB0A23-B80C-4C06-8B8A-F2DE935A1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Rectangle 601">
              <a:extLst>
                <a:ext uri="{FF2B5EF4-FFF2-40B4-BE49-F238E27FC236}">
                  <a16:creationId xmlns:a16="http://schemas.microsoft.com/office/drawing/2014/main" id="{459E7BE6-5758-43F4-B0F9-D2EC93B3D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2" name="Rectangle 602">
              <a:extLst>
                <a:ext uri="{FF2B5EF4-FFF2-40B4-BE49-F238E27FC236}">
                  <a16:creationId xmlns:a16="http://schemas.microsoft.com/office/drawing/2014/main" id="{DA7019C9-4891-4705-ACD4-C554B9278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3" name="Rectangle 603">
              <a:extLst>
                <a:ext uri="{FF2B5EF4-FFF2-40B4-BE49-F238E27FC236}">
                  <a16:creationId xmlns:a16="http://schemas.microsoft.com/office/drawing/2014/main" id="{3C701248-79EC-42D2-BDDB-54AFE1E03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Rectangle 604">
              <a:extLst>
                <a:ext uri="{FF2B5EF4-FFF2-40B4-BE49-F238E27FC236}">
                  <a16:creationId xmlns:a16="http://schemas.microsoft.com/office/drawing/2014/main" id="{0D743EED-5833-45FC-AD46-6DDE68F5B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Rectangle 605">
              <a:extLst>
                <a:ext uri="{FF2B5EF4-FFF2-40B4-BE49-F238E27FC236}">
                  <a16:creationId xmlns:a16="http://schemas.microsoft.com/office/drawing/2014/main" id="{0B1BA03A-B84C-4CE2-912D-405027DE4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6" name="Rectangle 606">
              <a:extLst>
                <a:ext uri="{FF2B5EF4-FFF2-40B4-BE49-F238E27FC236}">
                  <a16:creationId xmlns:a16="http://schemas.microsoft.com/office/drawing/2014/main" id="{145EC8E2-5316-43DF-A916-F8025048A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7" name="Rectangle 607">
              <a:extLst>
                <a:ext uri="{FF2B5EF4-FFF2-40B4-BE49-F238E27FC236}">
                  <a16:creationId xmlns:a16="http://schemas.microsoft.com/office/drawing/2014/main" id="{EA578AC7-2CA4-4806-89F3-D8A4A8451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8" name="Rectangle 608">
              <a:extLst>
                <a:ext uri="{FF2B5EF4-FFF2-40B4-BE49-F238E27FC236}">
                  <a16:creationId xmlns:a16="http://schemas.microsoft.com/office/drawing/2014/main" id="{88DBC3EC-31D2-4460-992F-A7970E233D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9" name="Rectangle 609">
              <a:extLst>
                <a:ext uri="{FF2B5EF4-FFF2-40B4-BE49-F238E27FC236}">
                  <a16:creationId xmlns:a16="http://schemas.microsoft.com/office/drawing/2014/main" id="{87E945E5-5409-4BEC-B9E9-D0C5506C2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0" name="Rectangle 610">
              <a:extLst>
                <a:ext uri="{FF2B5EF4-FFF2-40B4-BE49-F238E27FC236}">
                  <a16:creationId xmlns:a16="http://schemas.microsoft.com/office/drawing/2014/main" id="{D3BC3D93-5B2E-4414-94E0-71C5BCF03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1" name="Rectangle 611">
              <a:extLst>
                <a:ext uri="{FF2B5EF4-FFF2-40B4-BE49-F238E27FC236}">
                  <a16:creationId xmlns:a16="http://schemas.microsoft.com/office/drawing/2014/main" id="{BEC412B8-7D53-47CF-A272-2C3C9E307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2" name="Rectangle 612">
              <a:extLst>
                <a:ext uri="{FF2B5EF4-FFF2-40B4-BE49-F238E27FC236}">
                  <a16:creationId xmlns:a16="http://schemas.microsoft.com/office/drawing/2014/main" id="{EC564A5E-C8F1-46B4-B206-531DF8228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3" name="Rectangle 613">
              <a:extLst>
                <a:ext uri="{FF2B5EF4-FFF2-40B4-BE49-F238E27FC236}">
                  <a16:creationId xmlns:a16="http://schemas.microsoft.com/office/drawing/2014/main" id="{5E699FBA-F8DD-4420-A1AE-C9D07F9A8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4" name="Rectangle 614">
              <a:extLst>
                <a:ext uri="{FF2B5EF4-FFF2-40B4-BE49-F238E27FC236}">
                  <a16:creationId xmlns:a16="http://schemas.microsoft.com/office/drawing/2014/main" id="{A33FF039-9CCA-400A-8D82-4FD640072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5" name="Rectangle 615">
              <a:extLst>
                <a:ext uri="{FF2B5EF4-FFF2-40B4-BE49-F238E27FC236}">
                  <a16:creationId xmlns:a16="http://schemas.microsoft.com/office/drawing/2014/main" id="{A740CBA7-38DE-4C90-ABBD-9C5977C70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6" name="Rectangle 616">
              <a:extLst>
                <a:ext uri="{FF2B5EF4-FFF2-40B4-BE49-F238E27FC236}">
                  <a16:creationId xmlns:a16="http://schemas.microsoft.com/office/drawing/2014/main" id="{E74C598B-30DF-49DA-B81E-EF1BC5B75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7" name="Rectangle 617">
              <a:extLst>
                <a:ext uri="{FF2B5EF4-FFF2-40B4-BE49-F238E27FC236}">
                  <a16:creationId xmlns:a16="http://schemas.microsoft.com/office/drawing/2014/main" id="{21E94047-E7E7-49DB-8C64-38A0EE54F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8" name="Rectangle 618">
              <a:extLst>
                <a:ext uri="{FF2B5EF4-FFF2-40B4-BE49-F238E27FC236}">
                  <a16:creationId xmlns:a16="http://schemas.microsoft.com/office/drawing/2014/main" id="{59037CEA-A881-4921-9CDC-1F2F2356D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9" name="Rectangle 619">
              <a:extLst>
                <a:ext uri="{FF2B5EF4-FFF2-40B4-BE49-F238E27FC236}">
                  <a16:creationId xmlns:a16="http://schemas.microsoft.com/office/drawing/2014/main" id="{5D621E81-0A00-4F5F-AB32-00547CB90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0" name="Rectangle 620">
              <a:extLst>
                <a:ext uri="{FF2B5EF4-FFF2-40B4-BE49-F238E27FC236}">
                  <a16:creationId xmlns:a16="http://schemas.microsoft.com/office/drawing/2014/main" id="{2C508CB0-E99D-4445-A8FD-9164526E5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1" name="Rectangle 621">
              <a:extLst>
                <a:ext uri="{FF2B5EF4-FFF2-40B4-BE49-F238E27FC236}">
                  <a16:creationId xmlns:a16="http://schemas.microsoft.com/office/drawing/2014/main" id="{FF67BAFD-4DCA-457C-98D2-2E0D074BC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2" name="Rectangle 622">
              <a:extLst>
                <a:ext uri="{FF2B5EF4-FFF2-40B4-BE49-F238E27FC236}">
                  <a16:creationId xmlns:a16="http://schemas.microsoft.com/office/drawing/2014/main" id="{5BCDE4A9-BE18-46B4-B588-991641EC6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3" name="Rectangle 623">
              <a:extLst>
                <a:ext uri="{FF2B5EF4-FFF2-40B4-BE49-F238E27FC236}">
                  <a16:creationId xmlns:a16="http://schemas.microsoft.com/office/drawing/2014/main" id="{DCA69C00-9079-4D19-9522-518FF55C2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4" name="Rectangle 624">
              <a:extLst>
                <a:ext uri="{FF2B5EF4-FFF2-40B4-BE49-F238E27FC236}">
                  <a16:creationId xmlns:a16="http://schemas.microsoft.com/office/drawing/2014/main" id="{4D997814-B36F-4F6D-A8EC-882F74EC7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5" name="Rectangle 625">
              <a:extLst>
                <a:ext uri="{FF2B5EF4-FFF2-40B4-BE49-F238E27FC236}">
                  <a16:creationId xmlns:a16="http://schemas.microsoft.com/office/drawing/2014/main" id="{5274860E-F6E1-41BB-B66A-515B2255A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6" name="Rectangle 626">
              <a:extLst>
                <a:ext uri="{FF2B5EF4-FFF2-40B4-BE49-F238E27FC236}">
                  <a16:creationId xmlns:a16="http://schemas.microsoft.com/office/drawing/2014/main" id="{98BCAA3E-A8C0-471E-BE53-B1796D8FA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7" name="Rectangle 627">
              <a:extLst>
                <a:ext uri="{FF2B5EF4-FFF2-40B4-BE49-F238E27FC236}">
                  <a16:creationId xmlns:a16="http://schemas.microsoft.com/office/drawing/2014/main" id="{300481A3-5B12-4097-BD59-27C612E3C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8" name="Rectangle 628">
              <a:extLst>
                <a:ext uri="{FF2B5EF4-FFF2-40B4-BE49-F238E27FC236}">
                  <a16:creationId xmlns:a16="http://schemas.microsoft.com/office/drawing/2014/main" id="{157CBE2D-225F-437A-8247-84CB01DAA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9" name="Rectangle 629">
              <a:extLst>
                <a:ext uri="{FF2B5EF4-FFF2-40B4-BE49-F238E27FC236}">
                  <a16:creationId xmlns:a16="http://schemas.microsoft.com/office/drawing/2014/main" id="{FF63812A-7E48-4516-AF76-65D54EDE6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0" name="Rectangle 630">
              <a:extLst>
                <a:ext uri="{FF2B5EF4-FFF2-40B4-BE49-F238E27FC236}">
                  <a16:creationId xmlns:a16="http://schemas.microsoft.com/office/drawing/2014/main" id="{3B40B456-E58E-4992-B923-FB3043F4E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1" name="Rectangle 631">
              <a:extLst>
                <a:ext uri="{FF2B5EF4-FFF2-40B4-BE49-F238E27FC236}">
                  <a16:creationId xmlns:a16="http://schemas.microsoft.com/office/drawing/2014/main" id="{F4274AB9-43A6-4B4B-9F6A-1FD1AB8F9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3" name="Group 4131">
            <a:extLst>
              <a:ext uri="{FF2B5EF4-FFF2-40B4-BE49-F238E27FC236}">
                <a16:creationId xmlns:a16="http://schemas.microsoft.com/office/drawing/2014/main" id="{22393FF2-4A72-40A3-832B-5F023DB0A3E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639763"/>
            <a:ext cx="450850" cy="630237"/>
            <a:chOff x="2666" y="403"/>
            <a:chExt cx="284" cy="397"/>
          </a:xfrm>
        </p:grpSpPr>
        <p:sp>
          <p:nvSpPr>
            <p:cNvPr id="62072" name="Rectangle 632">
              <a:extLst>
                <a:ext uri="{FF2B5EF4-FFF2-40B4-BE49-F238E27FC236}">
                  <a16:creationId xmlns:a16="http://schemas.microsoft.com/office/drawing/2014/main" id="{1BABB160-9E98-45CB-8E32-6DBF0F974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3" name="Rectangle 633">
              <a:extLst>
                <a:ext uri="{FF2B5EF4-FFF2-40B4-BE49-F238E27FC236}">
                  <a16:creationId xmlns:a16="http://schemas.microsoft.com/office/drawing/2014/main" id="{90670004-69B2-47E5-A101-96F1E0E10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4" name="Rectangle 634">
              <a:extLst>
                <a:ext uri="{FF2B5EF4-FFF2-40B4-BE49-F238E27FC236}">
                  <a16:creationId xmlns:a16="http://schemas.microsoft.com/office/drawing/2014/main" id="{28718191-CF17-49C6-B0AC-3F9B935652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5" name="Rectangle 635">
              <a:extLst>
                <a:ext uri="{FF2B5EF4-FFF2-40B4-BE49-F238E27FC236}">
                  <a16:creationId xmlns:a16="http://schemas.microsoft.com/office/drawing/2014/main" id="{26E1C1CC-E3EE-4406-85A9-C03F43590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6" name="Rectangle 636">
              <a:extLst>
                <a:ext uri="{FF2B5EF4-FFF2-40B4-BE49-F238E27FC236}">
                  <a16:creationId xmlns:a16="http://schemas.microsoft.com/office/drawing/2014/main" id="{2C4D02F5-33FE-4CD7-A880-54D64C4C9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7" name="Rectangle 637">
              <a:extLst>
                <a:ext uri="{FF2B5EF4-FFF2-40B4-BE49-F238E27FC236}">
                  <a16:creationId xmlns:a16="http://schemas.microsoft.com/office/drawing/2014/main" id="{724AEA71-0E0F-4816-831F-1E8E43CE8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8" name="Rectangle 638">
              <a:extLst>
                <a:ext uri="{FF2B5EF4-FFF2-40B4-BE49-F238E27FC236}">
                  <a16:creationId xmlns:a16="http://schemas.microsoft.com/office/drawing/2014/main" id="{88DF887A-EC2C-4A1D-9438-766ABE650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4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9" name="Rectangle 639">
              <a:extLst>
                <a:ext uri="{FF2B5EF4-FFF2-40B4-BE49-F238E27FC236}">
                  <a16:creationId xmlns:a16="http://schemas.microsoft.com/office/drawing/2014/main" id="{C9526410-A553-445D-A40A-683E2950E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0" name="Rectangle 640">
              <a:extLst>
                <a:ext uri="{FF2B5EF4-FFF2-40B4-BE49-F238E27FC236}">
                  <a16:creationId xmlns:a16="http://schemas.microsoft.com/office/drawing/2014/main" id="{C2BA0971-CC7E-4075-9D76-922C5F12C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1" name="Rectangle 641">
              <a:extLst>
                <a:ext uri="{FF2B5EF4-FFF2-40B4-BE49-F238E27FC236}">
                  <a16:creationId xmlns:a16="http://schemas.microsoft.com/office/drawing/2014/main" id="{B7966928-7953-4F1C-8065-FAFEF351D6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2" name="Rectangle 642">
              <a:extLst>
                <a:ext uri="{FF2B5EF4-FFF2-40B4-BE49-F238E27FC236}">
                  <a16:creationId xmlns:a16="http://schemas.microsoft.com/office/drawing/2014/main" id="{6DC848CA-EAFE-4535-B5E4-FBA2CA110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3" name="Rectangle 643">
              <a:extLst>
                <a:ext uri="{FF2B5EF4-FFF2-40B4-BE49-F238E27FC236}">
                  <a16:creationId xmlns:a16="http://schemas.microsoft.com/office/drawing/2014/main" id="{8087F8CB-78A5-4388-A6BA-9245016A1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4" name="Rectangle 644">
              <a:extLst>
                <a:ext uri="{FF2B5EF4-FFF2-40B4-BE49-F238E27FC236}">
                  <a16:creationId xmlns:a16="http://schemas.microsoft.com/office/drawing/2014/main" id="{BCF8C220-FCFD-4FDF-BBC2-3A35489A0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5" name="Rectangle 645">
              <a:extLst>
                <a:ext uri="{FF2B5EF4-FFF2-40B4-BE49-F238E27FC236}">
                  <a16:creationId xmlns:a16="http://schemas.microsoft.com/office/drawing/2014/main" id="{3616D352-91A6-4F32-A3A5-05E4514E8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74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6" name="Rectangle 646">
              <a:extLst>
                <a:ext uri="{FF2B5EF4-FFF2-40B4-BE49-F238E27FC236}">
                  <a16:creationId xmlns:a16="http://schemas.microsoft.com/office/drawing/2014/main" id="{B63AF198-AFE0-477B-9159-3699C6E99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7" name="Rectangle 647">
              <a:extLst>
                <a:ext uri="{FF2B5EF4-FFF2-40B4-BE49-F238E27FC236}">
                  <a16:creationId xmlns:a16="http://schemas.microsoft.com/office/drawing/2014/main" id="{655D5DB8-192A-45E9-AB64-7D06D1BA8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46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8" name="Rectangle 648">
              <a:extLst>
                <a:ext uri="{FF2B5EF4-FFF2-40B4-BE49-F238E27FC236}">
                  <a16:creationId xmlns:a16="http://schemas.microsoft.com/office/drawing/2014/main" id="{B8FD1D5E-39DE-4466-BCC7-BA2F270FE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89" name="Rectangle 649">
              <a:extLst>
                <a:ext uri="{FF2B5EF4-FFF2-40B4-BE49-F238E27FC236}">
                  <a16:creationId xmlns:a16="http://schemas.microsoft.com/office/drawing/2014/main" id="{C17E7A21-8EF8-4CB6-B127-884510567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0" name="Rectangle 650">
              <a:extLst>
                <a:ext uri="{FF2B5EF4-FFF2-40B4-BE49-F238E27FC236}">
                  <a16:creationId xmlns:a16="http://schemas.microsoft.com/office/drawing/2014/main" id="{4CC8DBD4-A6D6-4064-8366-BB5D2E4F1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1" name="Rectangle 651">
              <a:extLst>
                <a:ext uri="{FF2B5EF4-FFF2-40B4-BE49-F238E27FC236}">
                  <a16:creationId xmlns:a16="http://schemas.microsoft.com/office/drawing/2014/main" id="{1B2D8A98-050E-4D23-9923-9964C9C01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2" name="Rectangle 652">
              <a:extLst>
                <a:ext uri="{FF2B5EF4-FFF2-40B4-BE49-F238E27FC236}">
                  <a16:creationId xmlns:a16="http://schemas.microsoft.com/office/drawing/2014/main" id="{F115DC2D-0DB0-438A-A167-67DAF3BF3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3" name="Rectangle 653">
              <a:extLst>
                <a:ext uri="{FF2B5EF4-FFF2-40B4-BE49-F238E27FC236}">
                  <a16:creationId xmlns:a16="http://schemas.microsoft.com/office/drawing/2014/main" id="{CBECC4C7-9B5D-4DA1-B064-BC31EA12F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4" name="Rectangle 654">
              <a:extLst>
                <a:ext uri="{FF2B5EF4-FFF2-40B4-BE49-F238E27FC236}">
                  <a16:creationId xmlns:a16="http://schemas.microsoft.com/office/drawing/2014/main" id="{4707F432-30E9-409F-B1B9-71D821D2E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5" name="Rectangle 655">
              <a:extLst>
                <a:ext uri="{FF2B5EF4-FFF2-40B4-BE49-F238E27FC236}">
                  <a16:creationId xmlns:a16="http://schemas.microsoft.com/office/drawing/2014/main" id="{A95E189E-74CF-43FE-AC24-A3E6DD85D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6" name="Rectangle 656">
              <a:extLst>
                <a:ext uri="{FF2B5EF4-FFF2-40B4-BE49-F238E27FC236}">
                  <a16:creationId xmlns:a16="http://schemas.microsoft.com/office/drawing/2014/main" id="{5F61DF58-4C87-43A5-9102-01A8587DD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7" name="Rectangle 657">
              <a:extLst>
                <a:ext uri="{FF2B5EF4-FFF2-40B4-BE49-F238E27FC236}">
                  <a16:creationId xmlns:a16="http://schemas.microsoft.com/office/drawing/2014/main" id="{F7DC7B6E-1148-4493-9DF3-FFD055905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8" name="Rectangle 658">
              <a:extLst>
                <a:ext uri="{FF2B5EF4-FFF2-40B4-BE49-F238E27FC236}">
                  <a16:creationId xmlns:a16="http://schemas.microsoft.com/office/drawing/2014/main" id="{33D51723-BC62-4DD7-B063-90DFAB6D0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99" name="Rectangle 659">
              <a:extLst>
                <a:ext uri="{FF2B5EF4-FFF2-40B4-BE49-F238E27FC236}">
                  <a16:creationId xmlns:a16="http://schemas.microsoft.com/office/drawing/2014/main" id="{1ADEF60D-DD05-4CDF-9B12-47F6DC383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0" name="Rectangle 660">
              <a:extLst>
                <a:ext uri="{FF2B5EF4-FFF2-40B4-BE49-F238E27FC236}">
                  <a16:creationId xmlns:a16="http://schemas.microsoft.com/office/drawing/2014/main" id="{4CE7796A-3B0D-4E03-9CE6-BADA01156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1" name="Rectangle 661">
              <a:extLst>
                <a:ext uri="{FF2B5EF4-FFF2-40B4-BE49-F238E27FC236}">
                  <a16:creationId xmlns:a16="http://schemas.microsoft.com/office/drawing/2014/main" id="{92237F0E-14B9-4066-81D5-3D467C899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2" name="Rectangle 662">
              <a:extLst>
                <a:ext uri="{FF2B5EF4-FFF2-40B4-BE49-F238E27FC236}">
                  <a16:creationId xmlns:a16="http://schemas.microsoft.com/office/drawing/2014/main" id="{CB12BA85-93C0-4D35-AA68-3235E24F8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3" name="Rectangle 663">
              <a:extLst>
                <a:ext uri="{FF2B5EF4-FFF2-40B4-BE49-F238E27FC236}">
                  <a16:creationId xmlns:a16="http://schemas.microsoft.com/office/drawing/2014/main" id="{70445575-4B2C-4FF5-8C65-202C36F36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4" name="Rectangle 664">
              <a:extLst>
                <a:ext uri="{FF2B5EF4-FFF2-40B4-BE49-F238E27FC236}">
                  <a16:creationId xmlns:a16="http://schemas.microsoft.com/office/drawing/2014/main" id="{039270AD-FB1F-410E-AC47-8CA622F4A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5" name="Rectangle 665">
              <a:extLst>
                <a:ext uri="{FF2B5EF4-FFF2-40B4-BE49-F238E27FC236}">
                  <a16:creationId xmlns:a16="http://schemas.microsoft.com/office/drawing/2014/main" id="{35A936F9-82B3-4ED7-A97C-244659D42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6" name="Rectangle 666">
              <a:extLst>
                <a:ext uri="{FF2B5EF4-FFF2-40B4-BE49-F238E27FC236}">
                  <a16:creationId xmlns:a16="http://schemas.microsoft.com/office/drawing/2014/main" id="{E225EE62-9E67-43EB-A058-5022314F2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74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1" name="Group 4129">
            <a:extLst>
              <a:ext uri="{FF2B5EF4-FFF2-40B4-BE49-F238E27FC236}">
                <a16:creationId xmlns:a16="http://schemas.microsoft.com/office/drawing/2014/main" id="{7860E19C-FC4D-4C31-B6B7-19BE467BBF1A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638175"/>
            <a:ext cx="450850" cy="630238"/>
            <a:chOff x="1986" y="402"/>
            <a:chExt cx="284" cy="397"/>
          </a:xfrm>
        </p:grpSpPr>
        <p:sp>
          <p:nvSpPr>
            <p:cNvPr id="62107" name="Rectangle 667">
              <a:extLst>
                <a:ext uri="{FF2B5EF4-FFF2-40B4-BE49-F238E27FC236}">
                  <a16:creationId xmlns:a16="http://schemas.microsoft.com/office/drawing/2014/main" id="{D91480A3-A9A0-4351-A02F-749ADCC78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8" name="Rectangle 668">
              <a:extLst>
                <a:ext uri="{FF2B5EF4-FFF2-40B4-BE49-F238E27FC236}">
                  <a16:creationId xmlns:a16="http://schemas.microsoft.com/office/drawing/2014/main" id="{BFE1D43A-968D-407E-8E72-CD52983FB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09" name="Rectangle 669">
              <a:extLst>
                <a:ext uri="{FF2B5EF4-FFF2-40B4-BE49-F238E27FC236}">
                  <a16:creationId xmlns:a16="http://schemas.microsoft.com/office/drawing/2014/main" id="{909A858A-3181-448C-8B08-56B0D749C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0" name="Rectangle 670">
              <a:extLst>
                <a:ext uri="{FF2B5EF4-FFF2-40B4-BE49-F238E27FC236}">
                  <a16:creationId xmlns:a16="http://schemas.microsoft.com/office/drawing/2014/main" id="{F1E6A2CA-D24E-4455-BA5A-92E1E619A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1" name="Rectangle 671">
              <a:extLst>
                <a:ext uri="{FF2B5EF4-FFF2-40B4-BE49-F238E27FC236}">
                  <a16:creationId xmlns:a16="http://schemas.microsoft.com/office/drawing/2014/main" id="{E9052BE4-E5BE-4B92-BF06-67C9AB497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2" name="Rectangle 672">
              <a:extLst>
                <a:ext uri="{FF2B5EF4-FFF2-40B4-BE49-F238E27FC236}">
                  <a16:creationId xmlns:a16="http://schemas.microsoft.com/office/drawing/2014/main" id="{077F9238-A0CA-447D-A080-49D91562D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3" name="Rectangle 673">
              <a:extLst>
                <a:ext uri="{FF2B5EF4-FFF2-40B4-BE49-F238E27FC236}">
                  <a16:creationId xmlns:a16="http://schemas.microsoft.com/office/drawing/2014/main" id="{09781401-42DD-468C-9500-AC02E8289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4" name="Rectangle 674">
              <a:extLst>
                <a:ext uri="{FF2B5EF4-FFF2-40B4-BE49-F238E27FC236}">
                  <a16:creationId xmlns:a16="http://schemas.microsoft.com/office/drawing/2014/main" id="{0FB74434-D46B-42EE-82F3-49AAA6774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5" name="Rectangle 675">
              <a:extLst>
                <a:ext uri="{FF2B5EF4-FFF2-40B4-BE49-F238E27FC236}">
                  <a16:creationId xmlns:a16="http://schemas.microsoft.com/office/drawing/2014/main" id="{D5527ED1-FD7B-4908-A487-23579B6DE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6" name="Rectangle 676">
              <a:extLst>
                <a:ext uri="{FF2B5EF4-FFF2-40B4-BE49-F238E27FC236}">
                  <a16:creationId xmlns:a16="http://schemas.microsoft.com/office/drawing/2014/main" id="{74D6E229-558C-49F3-BA53-C4B0DFB14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7" name="Rectangle 677">
              <a:extLst>
                <a:ext uri="{FF2B5EF4-FFF2-40B4-BE49-F238E27FC236}">
                  <a16:creationId xmlns:a16="http://schemas.microsoft.com/office/drawing/2014/main" id="{5FF50B53-DFB6-4B83-B5EE-9F657492F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8" name="Rectangle 678">
              <a:extLst>
                <a:ext uri="{FF2B5EF4-FFF2-40B4-BE49-F238E27FC236}">
                  <a16:creationId xmlns:a16="http://schemas.microsoft.com/office/drawing/2014/main" id="{E866C04E-1A4E-4CD2-807A-47F82D7A6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19" name="Rectangle 679">
              <a:extLst>
                <a:ext uri="{FF2B5EF4-FFF2-40B4-BE49-F238E27FC236}">
                  <a16:creationId xmlns:a16="http://schemas.microsoft.com/office/drawing/2014/main" id="{CE43E73F-4192-4CC2-91BD-D493269B3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0" name="Rectangle 680">
              <a:extLst>
                <a:ext uri="{FF2B5EF4-FFF2-40B4-BE49-F238E27FC236}">
                  <a16:creationId xmlns:a16="http://schemas.microsoft.com/office/drawing/2014/main" id="{314B4B1D-9441-4BF2-AA33-B271A74E9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1" name="Rectangle 681">
              <a:extLst>
                <a:ext uri="{FF2B5EF4-FFF2-40B4-BE49-F238E27FC236}">
                  <a16:creationId xmlns:a16="http://schemas.microsoft.com/office/drawing/2014/main" id="{5396D2CD-F866-433A-A6FE-9D2CE3C8E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2" name="Rectangle 682">
              <a:extLst>
                <a:ext uri="{FF2B5EF4-FFF2-40B4-BE49-F238E27FC236}">
                  <a16:creationId xmlns:a16="http://schemas.microsoft.com/office/drawing/2014/main" id="{88D387DF-F5AC-4860-AD2B-25FBF8D0D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3" name="Rectangle 683">
              <a:extLst>
                <a:ext uri="{FF2B5EF4-FFF2-40B4-BE49-F238E27FC236}">
                  <a16:creationId xmlns:a16="http://schemas.microsoft.com/office/drawing/2014/main" id="{E46A23DA-2F68-447C-9C5D-D15A0CAED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4" name="Rectangle 684">
              <a:extLst>
                <a:ext uri="{FF2B5EF4-FFF2-40B4-BE49-F238E27FC236}">
                  <a16:creationId xmlns:a16="http://schemas.microsoft.com/office/drawing/2014/main" id="{47B8ACE5-145B-403A-BEF8-5CBD67C4C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5" name="Rectangle 685">
              <a:extLst>
                <a:ext uri="{FF2B5EF4-FFF2-40B4-BE49-F238E27FC236}">
                  <a16:creationId xmlns:a16="http://schemas.microsoft.com/office/drawing/2014/main" id="{0C3AC678-5060-425F-8938-06E023C26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6" name="Rectangle 686">
              <a:extLst>
                <a:ext uri="{FF2B5EF4-FFF2-40B4-BE49-F238E27FC236}">
                  <a16:creationId xmlns:a16="http://schemas.microsoft.com/office/drawing/2014/main" id="{8194E27B-3BC1-4BAF-A33C-57F6F2E1A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7" name="Rectangle 687">
              <a:extLst>
                <a:ext uri="{FF2B5EF4-FFF2-40B4-BE49-F238E27FC236}">
                  <a16:creationId xmlns:a16="http://schemas.microsoft.com/office/drawing/2014/main" id="{D83E5D2C-8338-4EA6-AF18-93F5359B3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8" name="Rectangle 688">
              <a:extLst>
                <a:ext uri="{FF2B5EF4-FFF2-40B4-BE49-F238E27FC236}">
                  <a16:creationId xmlns:a16="http://schemas.microsoft.com/office/drawing/2014/main" id="{978E2FFA-BA90-4AF4-85AF-33FFD20AEE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29" name="Rectangle 689">
              <a:extLst>
                <a:ext uri="{FF2B5EF4-FFF2-40B4-BE49-F238E27FC236}">
                  <a16:creationId xmlns:a16="http://schemas.microsoft.com/office/drawing/2014/main" id="{24A45FB2-7D6F-491B-8159-E1990462A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0" name="Rectangle 690">
              <a:extLst>
                <a:ext uri="{FF2B5EF4-FFF2-40B4-BE49-F238E27FC236}">
                  <a16:creationId xmlns:a16="http://schemas.microsoft.com/office/drawing/2014/main" id="{89D3603C-7287-4690-93D6-81B5ED5A5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1" name="Rectangle 691">
              <a:extLst>
                <a:ext uri="{FF2B5EF4-FFF2-40B4-BE49-F238E27FC236}">
                  <a16:creationId xmlns:a16="http://schemas.microsoft.com/office/drawing/2014/main" id="{BCA4A0D3-B995-4771-8C57-CC25ED240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2" name="Rectangle 692">
              <a:extLst>
                <a:ext uri="{FF2B5EF4-FFF2-40B4-BE49-F238E27FC236}">
                  <a16:creationId xmlns:a16="http://schemas.microsoft.com/office/drawing/2014/main" id="{ACF5F732-B62D-4AAD-BB59-391890B17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3" name="Rectangle 693">
              <a:extLst>
                <a:ext uri="{FF2B5EF4-FFF2-40B4-BE49-F238E27FC236}">
                  <a16:creationId xmlns:a16="http://schemas.microsoft.com/office/drawing/2014/main" id="{8338F2B6-06FD-4D36-BD48-B0A640CD1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4" name="Rectangle 694">
              <a:extLst>
                <a:ext uri="{FF2B5EF4-FFF2-40B4-BE49-F238E27FC236}">
                  <a16:creationId xmlns:a16="http://schemas.microsoft.com/office/drawing/2014/main" id="{CB405542-589D-48BC-9875-1D624E66C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5" name="Rectangle 695">
              <a:extLst>
                <a:ext uri="{FF2B5EF4-FFF2-40B4-BE49-F238E27FC236}">
                  <a16:creationId xmlns:a16="http://schemas.microsoft.com/office/drawing/2014/main" id="{57CB2D7A-49E5-418B-AD9B-F9E3981F6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6" name="Rectangle 696">
              <a:extLst>
                <a:ext uri="{FF2B5EF4-FFF2-40B4-BE49-F238E27FC236}">
                  <a16:creationId xmlns:a16="http://schemas.microsoft.com/office/drawing/2014/main" id="{AD54D1AC-F4C7-4E14-85A0-C941C3D9B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7" name="Rectangle 697">
              <a:extLst>
                <a:ext uri="{FF2B5EF4-FFF2-40B4-BE49-F238E27FC236}">
                  <a16:creationId xmlns:a16="http://schemas.microsoft.com/office/drawing/2014/main" id="{0B8B1359-8981-4B34-BB50-33B9DAEC7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8" name="Rectangle 698">
              <a:extLst>
                <a:ext uri="{FF2B5EF4-FFF2-40B4-BE49-F238E27FC236}">
                  <a16:creationId xmlns:a16="http://schemas.microsoft.com/office/drawing/2014/main" id="{2403EE09-75FD-41DC-8485-61CD498D3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39" name="Rectangle 699">
              <a:extLst>
                <a:ext uri="{FF2B5EF4-FFF2-40B4-BE49-F238E27FC236}">
                  <a16:creationId xmlns:a16="http://schemas.microsoft.com/office/drawing/2014/main" id="{5BF602BC-85A6-4A68-9391-C753FFFA6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0" name="Rectangle 700">
              <a:extLst>
                <a:ext uri="{FF2B5EF4-FFF2-40B4-BE49-F238E27FC236}">
                  <a16:creationId xmlns:a16="http://schemas.microsoft.com/office/drawing/2014/main" id="{06F173E3-75F2-47DF-85F4-2A4B75724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1" name="Rectangle 701">
              <a:extLst>
                <a:ext uri="{FF2B5EF4-FFF2-40B4-BE49-F238E27FC236}">
                  <a16:creationId xmlns:a16="http://schemas.microsoft.com/office/drawing/2014/main" id="{036E9F56-99E6-488F-B255-7609DBE2D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2" name="Group 4140">
            <a:extLst>
              <a:ext uri="{FF2B5EF4-FFF2-40B4-BE49-F238E27FC236}">
                <a16:creationId xmlns:a16="http://schemas.microsoft.com/office/drawing/2014/main" id="{B4D5C2B7-CEA6-4536-BBCC-740A284F8B50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1447800"/>
            <a:ext cx="450850" cy="630238"/>
            <a:chOff x="1305" y="912"/>
            <a:chExt cx="284" cy="397"/>
          </a:xfrm>
        </p:grpSpPr>
        <p:sp>
          <p:nvSpPr>
            <p:cNvPr id="62142" name="Rectangle 702">
              <a:extLst>
                <a:ext uri="{FF2B5EF4-FFF2-40B4-BE49-F238E27FC236}">
                  <a16:creationId xmlns:a16="http://schemas.microsoft.com/office/drawing/2014/main" id="{DE6C631B-45FF-4349-B1DF-C9B975D68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3" name="Rectangle 703">
              <a:extLst>
                <a:ext uri="{FF2B5EF4-FFF2-40B4-BE49-F238E27FC236}">
                  <a16:creationId xmlns:a16="http://schemas.microsoft.com/office/drawing/2014/main" id="{DB94D55D-584A-4149-8F4A-088390ACF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7" name="Rectangle 707">
              <a:extLst>
                <a:ext uri="{FF2B5EF4-FFF2-40B4-BE49-F238E27FC236}">
                  <a16:creationId xmlns:a16="http://schemas.microsoft.com/office/drawing/2014/main" id="{54A2A951-560F-43F7-BCF2-8FDDAF4B1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8" name="Rectangle 708">
              <a:extLst>
                <a:ext uri="{FF2B5EF4-FFF2-40B4-BE49-F238E27FC236}">
                  <a16:creationId xmlns:a16="http://schemas.microsoft.com/office/drawing/2014/main" id="{EF37CD25-32B5-4B18-AD73-004FC9C1D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49" name="Rectangle 709">
              <a:extLst>
                <a:ext uri="{FF2B5EF4-FFF2-40B4-BE49-F238E27FC236}">
                  <a16:creationId xmlns:a16="http://schemas.microsoft.com/office/drawing/2014/main" id="{136A3EAF-E82D-44CB-BF06-E988D373F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0" name="Rectangle 710">
              <a:extLst>
                <a:ext uri="{FF2B5EF4-FFF2-40B4-BE49-F238E27FC236}">
                  <a16:creationId xmlns:a16="http://schemas.microsoft.com/office/drawing/2014/main" id="{52400DE2-D6D7-47F2-855E-DA9641795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4" name="Rectangle 714">
              <a:extLst>
                <a:ext uri="{FF2B5EF4-FFF2-40B4-BE49-F238E27FC236}">
                  <a16:creationId xmlns:a16="http://schemas.microsoft.com/office/drawing/2014/main" id="{5C00E1FE-7EA7-46CE-A868-BA835528A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5" name="Rectangle 715">
              <a:extLst>
                <a:ext uri="{FF2B5EF4-FFF2-40B4-BE49-F238E27FC236}">
                  <a16:creationId xmlns:a16="http://schemas.microsoft.com/office/drawing/2014/main" id="{DD1A0608-5F85-4111-A5CD-C07225063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6" name="Rectangle 716">
              <a:extLst>
                <a:ext uri="{FF2B5EF4-FFF2-40B4-BE49-F238E27FC236}">
                  <a16:creationId xmlns:a16="http://schemas.microsoft.com/office/drawing/2014/main" id="{B0A330E3-5D96-413C-8092-A7266550B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59" name="Rectangle 719">
              <a:extLst>
                <a:ext uri="{FF2B5EF4-FFF2-40B4-BE49-F238E27FC236}">
                  <a16:creationId xmlns:a16="http://schemas.microsoft.com/office/drawing/2014/main" id="{54C9A971-63F1-4EF8-998B-8C2C1D61E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2" name="Rectangle 722">
              <a:extLst>
                <a:ext uri="{FF2B5EF4-FFF2-40B4-BE49-F238E27FC236}">
                  <a16:creationId xmlns:a16="http://schemas.microsoft.com/office/drawing/2014/main" id="{2F9BF185-CCC4-4D20-88B2-BBBB7FAB9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3" name="Rectangle 723">
              <a:extLst>
                <a:ext uri="{FF2B5EF4-FFF2-40B4-BE49-F238E27FC236}">
                  <a16:creationId xmlns:a16="http://schemas.microsoft.com/office/drawing/2014/main" id="{8696FB10-119C-4588-9A1E-E7989CDFB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4" name="Rectangle 724">
              <a:extLst>
                <a:ext uri="{FF2B5EF4-FFF2-40B4-BE49-F238E27FC236}">
                  <a16:creationId xmlns:a16="http://schemas.microsoft.com/office/drawing/2014/main" id="{C15EE959-5649-4236-B2D8-F446F26D4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5" name="Rectangle 725">
              <a:extLst>
                <a:ext uri="{FF2B5EF4-FFF2-40B4-BE49-F238E27FC236}">
                  <a16:creationId xmlns:a16="http://schemas.microsoft.com/office/drawing/2014/main" id="{4CFBBE5B-DCE0-4C5D-8A4D-145AD3ECD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6" name="Rectangle 726">
              <a:extLst>
                <a:ext uri="{FF2B5EF4-FFF2-40B4-BE49-F238E27FC236}">
                  <a16:creationId xmlns:a16="http://schemas.microsoft.com/office/drawing/2014/main" id="{A80725AE-091A-42F5-9D4D-A69A7E771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7" name="Rectangle 727">
              <a:extLst>
                <a:ext uri="{FF2B5EF4-FFF2-40B4-BE49-F238E27FC236}">
                  <a16:creationId xmlns:a16="http://schemas.microsoft.com/office/drawing/2014/main" id="{3D238B79-3DDE-4857-B65E-5005F6640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8" name="Rectangle 728">
              <a:extLst>
                <a:ext uri="{FF2B5EF4-FFF2-40B4-BE49-F238E27FC236}">
                  <a16:creationId xmlns:a16="http://schemas.microsoft.com/office/drawing/2014/main" id="{0E86DAD8-7DEF-4CEA-A58D-D5ED6C8EA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69" name="Rectangle 729">
              <a:extLst>
                <a:ext uri="{FF2B5EF4-FFF2-40B4-BE49-F238E27FC236}">
                  <a16:creationId xmlns:a16="http://schemas.microsoft.com/office/drawing/2014/main" id="{3893CE76-8BF5-463E-953A-82D6A1A6F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0" name="Rectangle 730">
              <a:extLst>
                <a:ext uri="{FF2B5EF4-FFF2-40B4-BE49-F238E27FC236}">
                  <a16:creationId xmlns:a16="http://schemas.microsoft.com/office/drawing/2014/main" id="{0538DDA8-2DC3-47FA-89D5-198277B10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1" name="Rectangle 731">
              <a:extLst>
                <a:ext uri="{FF2B5EF4-FFF2-40B4-BE49-F238E27FC236}">
                  <a16:creationId xmlns:a16="http://schemas.microsoft.com/office/drawing/2014/main" id="{F848299A-D887-49D5-AD4D-DD48DD4C3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2" name="Rectangle 732">
              <a:extLst>
                <a:ext uri="{FF2B5EF4-FFF2-40B4-BE49-F238E27FC236}">
                  <a16:creationId xmlns:a16="http://schemas.microsoft.com/office/drawing/2014/main" id="{0714B93D-05E5-4939-B51F-F88EB317B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3" name="Rectangle 733">
              <a:extLst>
                <a:ext uri="{FF2B5EF4-FFF2-40B4-BE49-F238E27FC236}">
                  <a16:creationId xmlns:a16="http://schemas.microsoft.com/office/drawing/2014/main" id="{9FEC00A9-E4E3-4AAD-BF2E-F2E319319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4" name="Rectangle 734">
              <a:extLst>
                <a:ext uri="{FF2B5EF4-FFF2-40B4-BE49-F238E27FC236}">
                  <a16:creationId xmlns:a16="http://schemas.microsoft.com/office/drawing/2014/main" id="{0311A72A-CF0B-4099-8A1F-D916CFC54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5" name="Rectangle 735">
              <a:extLst>
                <a:ext uri="{FF2B5EF4-FFF2-40B4-BE49-F238E27FC236}">
                  <a16:creationId xmlns:a16="http://schemas.microsoft.com/office/drawing/2014/main" id="{A6374DAF-C8E6-4E9B-B457-0ED5A2B08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6" name="Rectangle 736">
              <a:extLst>
                <a:ext uri="{FF2B5EF4-FFF2-40B4-BE49-F238E27FC236}">
                  <a16:creationId xmlns:a16="http://schemas.microsoft.com/office/drawing/2014/main" id="{1C98817D-D72B-494B-91DF-C206ABFAC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3" name="Group 4141">
            <a:extLst>
              <a:ext uri="{FF2B5EF4-FFF2-40B4-BE49-F238E27FC236}">
                <a16:creationId xmlns:a16="http://schemas.microsoft.com/office/drawing/2014/main" id="{F7B3442C-8257-4289-B754-74659D9B7669}"/>
              </a:ext>
            </a:extLst>
          </p:cNvPr>
          <p:cNvGrpSpPr>
            <a:grpSpLocks/>
          </p:cNvGrpSpPr>
          <p:nvPr/>
        </p:nvGrpSpPr>
        <p:grpSpPr bwMode="auto">
          <a:xfrm>
            <a:off x="2611438" y="1449388"/>
            <a:ext cx="450850" cy="630237"/>
            <a:chOff x="1645" y="913"/>
            <a:chExt cx="284" cy="397"/>
          </a:xfrm>
        </p:grpSpPr>
        <p:sp>
          <p:nvSpPr>
            <p:cNvPr id="62177" name="Rectangle 737">
              <a:extLst>
                <a:ext uri="{FF2B5EF4-FFF2-40B4-BE49-F238E27FC236}">
                  <a16:creationId xmlns:a16="http://schemas.microsoft.com/office/drawing/2014/main" id="{A7A34CCF-4575-4BC9-BFC8-FB60FC5BC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8" name="Rectangle 738">
              <a:extLst>
                <a:ext uri="{FF2B5EF4-FFF2-40B4-BE49-F238E27FC236}">
                  <a16:creationId xmlns:a16="http://schemas.microsoft.com/office/drawing/2014/main" id="{AF021847-C1DC-41C9-9257-932530F3B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79" name="Rectangle 739">
              <a:extLst>
                <a:ext uri="{FF2B5EF4-FFF2-40B4-BE49-F238E27FC236}">
                  <a16:creationId xmlns:a16="http://schemas.microsoft.com/office/drawing/2014/main" id="{F71636F7-DD7B-4A5A-8373-B679F978E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0" name="Rectangle 740">
              <a:extLst>
                <a:ext uri="{FF2B5EF4-FFF2-40B4-BE49-F238E27FC236}">
                  <a16:creationId xmlns:a16="http://schemas.microsoft.com/office/drawing/2014/main" id="{1DEE58B2-7C42-4D9D-97EE-4FFF05971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1" name="Rectangle 741">
              <a:extLst>
                <a:ext uri="{FF2B5EF4-FFF2-40B4-BE49-F238E27FC236}">
                  <a16:creationId xmlns:a16="http://schemas.microsoft.com/office/drawing/2014/main" id="{452CF8C8-475B-427C-AA31-F712D09C5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2" name="Rectangle 742">
              <a:extLst>
                <a:ext uri="{FF2B5EF4-FFF2-40B4-BE49-F238E27FC236}">
                  <a16:creationId xmlns:a16="http://schemas.microsoft.com/office/drawing/2014/main" id="{E1DE605E-F0F9-4AE0-900B-0CC8370C4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4" name="Rectangle 744">
              <a:extLst>
                <a:ext uri="{FF2B5EF4-FFF2-40B4-BE49-F238E27FC236}">
                  <a16:creationId xmlns:a16="http://schemas.microsoft.com/office/drawing/2014/main" id="{2272CF77-0A58-45A0-9612-2EF33ED03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5" name="Rectangle 745">
              <a:extLst>
                <a:ext uri="{FF2B5EF4-FFF2-40B4-BE49-F238E27FC236}">
                  <a16:creationId xmlns:a16="http://schemas.microsoft.com/office/drawing/2014/main" id="{9A49C2E3-06E4-4A6C-84C5-43B799119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6" name="Rectangle 746">
              <a:extLst>
                <a:ext uri="{FF2B5EF4-FFF2-40B4-BE49-F238E27FC236}">
                  <a16:creationId xmlns:a16="http://schemas.microsoft.com/office/drawing/2014/main" id="{1C8A6E56-8C08-4A57-B87D-7FE2CB4F9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7" name="Rectangle 747">
              <a:extLst>
                <a:ext uri="{FF2B5EF4-FFF2-40B4-BE49-F238E27FC236}">
                  <a16:creationId xmlns:a16="http://schemas.microsoft.com/office/drawing/2014/main" id="{90078E0B-13F9-4C47-A0B3-5F0C5BB90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8" name="Rectangle 748">
              <a:extLst>
                <a:ext uri="{FF2B5EF4-FFF2-40B4-BE49-F238E27FC236}">
                  <a16:creationId xmlns:a16="http://schemas.microsoft.com/office/drawing/2014/main" id="{F162C517-8153-4C9D-A7DB-C80B4BB5B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89" name="Rectangle 749">
              <a:extLst>
                <a:ext uri="{FF2B5EF4-FFF2-40B4-BE49-F238E27FC236}">
                  <a16:creationId xmlns:a16="http://schemas.microsoft.com/office/drawing/2014/main" id="{98FC76CE-D0D7-4811-9AD9-4A449CF01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96" name="Rectangle 756">
              <a:extLst>
                <a:ext uri="{FF2B5EF4-FFF2-40B4-BE49-F238E27FC236}">
                  <a16:creationId xmlns:a16="http://schemas.microsoft.com/office/drawing/2014/main" id="{65965ACA-59A7-434B-B14D-CE5816AFA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98" name="Rectangle 758">
              <a:extLst>
                <a:ext uri="{FF2B5EF4-FFF2-40B4-BE49-F238E27FC236}">
                  <a16:creationId xmlns:a16="http://schemas.microsoft.com/office/drawing/2014/main" id="{588FCD36-4CB4-4AB2-9AC3-57D6C9889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199" name="Rectangle 759">
              <a:extLst>
                <a:ext uri="{FF2B5EF4-FFF2-40B4-BE49-F238E27FC236}">
                  <a16:creationId xmlns:a16="http://schemas.microsoft.com/office/drawing/2014/main" id="{E65B8789-536E-48AA-8832-C4A815E5A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0" name="Rectangle 760">
              <a:extLst>
                <a:ext uri="{FF2B5EF4-FFF2-40B4-BE49-F238E27FC236}">
                  <a16:creationId xmlns:a16="http://schemas.microsoft.com/office/drawing/2014/main" id="{7E78DB63-AB5F-4751-B0C8-F816CD44E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1" name="Rectangle 761">
              <a:extLst>
                <a:ext uri="{FF2B5EF4-FFF2-40B4-BE49-F238E27FC236}">
                  <a16:creationId xmlns:a16="http://schemas.microsoft.com/office/drawing/2014/main" id="{315C7484-6F15-404B-8770-D98EDFEC3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2" name="Rectangle 762">
              <a:extLst>
                <a:ext uri="{FF2B5EF4-FFF2-40B4-BE49-F238E27FC236}">
                  <a16:creationId xmlns:a16="http://schemas.microsoft.com/office/drawing/2014/main" id="{05D6C2A4-604E-4176-AB72-D5488957E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3" name="Rectangle 763">
              <a:extLst>
                <a:ext uri="{FF2B5EF4-FFF2-40B4-BE49-F238E27FC236}">
                  <a16:creationId xmlns:a16="http://schemas.microsoft.com/office/drawing/2014/main" id="{DEF60B99-519F-4F95-8CF6-BCE893172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4" name="Rectangle 764">
              <a:extLst>
                <a:ext uri="{FF2B5EF4-FFF2-40B4-BE49-F238E27FC236}">
                  <a16:creationId xmlns:a16="http://schemas.microsoft.com/office/drawing/2014/main" id="{5FDBBBB8-745B-4EC9-A185-F7B9492CE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5" name="Rectangle 765">
              <a:extLst>
                <a:ext uri="{FF2B5EF4-FFF2-40B4-BE49-F238E27FC236}">
                  <a16:creationId xmlns:a16="http://schemas.microsoft.com/office/drawing/2014/main" id="{B74CCF80-8A2E-4B38-9D4E-CB123AEDA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6" name="Rectangle 766">
              <a:extLst>
                <a:ext uri="{FF2B5EF4-FFF2-40B4-BE49-F238E27FC236}">
                  <a16:creationId xmlns:a16="http://schemas.microsoft.com/office/drawing/2014/main" id="{C8F546FE-463A-485F-8F3F-DD11CCD36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7" name="Rectangle 767">
              <a:extLst>
                <a:ext uri="{FF2B5EF4-FFF2-40B4-BE49-F238E27FC236}">
                  <a16:creationId xmlns:a16="http://schemas.microsoft.com/office/drawing/2014/main" id="{7A43247B-148F-45C0-9902-AF40CB07F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8" name="Rectangle 768">
              <a:extLst>
                <a:ext uri="{FF2B5EF4-FFF2-40B4-BE49-F238E27FC236}">
                  <a16:creationId xmlns:a16="http://schemas.microsoft.com/office/drawing/2014/main" id="{39148FE1-B891-4E03-837E-23DA205A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09" name="Rectangle 769">
              <a:extLst>
                <a:ext uri="{FF2B5EF4-FFF2-40B4-BE49-F238E27FC236}">
                  <a16:creationId xmlns:a16="http://schemas.microsoft.com/office/drawing/2014/main" id="{A3D8E2AA-EE30-479D-B228-F96F9D995B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10" name="Rectangle 770">
              <a:extLst>
                <a:ext uri="{FF2B5EF4-FFF2-40B4-BE49-F238E27FC236}">
                  <a16:creationId xmlns:a16="http://schemas.microsoft.com/office/drawing/2014/main" id="{F7C0D419-9F3F-41E6-9EBA-796793FC6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11" name="Rectangle 771">
              <a:extLst>
                <a:ext uri="{FF2B5EF4-FFF2-40B4-BE49-F238E27FC236}">
                  <a16:creationId xmlns:a16="http://schemas.microsoft.com/office/drawing/2014/main" id="{E87C94DA-C5DF-4C65-BF4B-E26D00405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7" name="Group 4135">
            <a:extLst>
              <a:ext uri="{FF2B5EF4-FFF2-40B4-BE49-F238E27FC236}">
                <a16:creationId xmlns:a16="http://schemas.microsoft.com/office/drawing/2014/main" id="{0B672AD7-0707-4B51-B6BC-B8C7BE33BEE2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1447800"/>
            <a:ext cx="450850" cy="630238"/>
            <a:chOff x="625" y="912"/>
            <a:chExt cx="284" cy="397"/>
          </a:xfrm>
        </p:grpSpPr>
        <p:sp>
          <p:nvSpPr>
            <p:cNvPr id="62214" name="Rectangle 774">
              <a:extLst>
                <a:ext uri="{FF2B5EF4-FFF2-40B4-BE49-F238E27FC236}">
                  <a16:creationId xmlns:a16="http://schemas.microsoft.com/office/drawing/2014/main" id="{81889C28-7FFE-404D-AAF9-71DFFCD15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18" name="Rectangle 778">
              <a:extLst>
                <a:ext uri="{FF2B5EF4-FFF2-40B4-BE49-F238E27FC236}">
                  <a16:creationId xmlns:a16="http://schemas.microsoft.com/office/drawing/2014/main" id="{AED4A96F-73D2-4A46-9163-5747DDA03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0" name="Rectangle 780">
              <a:extLst>
                <a:ext uri="{FF2B5EF4-FFF2-40B4-BE49-F238E27FC236}">
                  <a16:creationId xmlns:a16="http://schemas.microsoft.com/office/drawing/2014/main" id="{A374EE82-F1D4-4A32-AE8E-E6CFB85CB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1" name="Rectangle 781">
              <a:extLst>
                <a:ext uri="{FF2B5EF4-FFF2-40B4-BE49-F238E27FC236}">
                  <a16:creationId xmlns:a16="http://schemas.microsoft.com/office/drawing/2014/main" id="{2A546053-2466-4565-8A05-DABC7BE60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5" name="Rectangle 785">
              <a:extLst>
                <a:ext uri="{FF2B5EF4-FFF2-40B4-BE49-F238E27FC236}">
                  <a16:creationId xmlns:a16="http://schemas.microsoft.com/office/drawing/2014/main" id="{D42E8398-62BF-482C-B1A2-465FE67A1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6" name="Rectangle 786">
              <a:extLst>
                <a:ext uri="{FF2B5EF4-FFF2-40B4-BE49-F238E27FC236}">
                  <a16:creationId xmlns:a16="http://schemas.microsoft.com/office/drawing/2014/main" id="{D763912A-1F84-4A15-8AB2-EF1826540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7" name="Rectangle 787">
              <a:extLst>
                <a:ext uri="{FF2B5EF4-FFF2-40B4-BE49-F238E27FC236}">
                  <a16:creationId xmlns:a16="http://schemas.microsoft.com/office/drawing/2014/main" id="{7087138E-91D1-4A46-A49E-067F5FEEA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8" name="Rectangle 788">
              <a:extLst>
                <a:ext uri="{FF2B5EF4-FFF2-40B4-BE49-F238E27FC236}">
                  <a16:creationId xmlns:a16="http://schemas.microsoft.com/office/drawing/2014/main" id="{551DD2EB-53E8-4902-B700-A8AC0C67A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29" name="Rectangle 789">
              <a:extLst>
                <a:ext uri="{FF2B5EF4-FFF2-40B4-BE49-F238E27FC236}">
                  <a16:creationId xmlns:a16="http://schemas.microsoft.com/office/drawing/2014/main" id="{8F56975D-2EFF-41F8-9666-83F5D5056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0" name="Rectangle 790">
              <a:extLst>
                <a:ext uri="{FF2B5EF4-FFF2-40B4-BE49-F238E27FC236}">
                  <a16:creationId xmlns:a16="http://schemas.microsoft.com/office/drawing/2014/main" id="{7E29910E-11F9-463E-AEA7-179ABE3E3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1" name="Rectangle 791">
              <a:extLst>
                <a:ext uri="{FF2B5EF4-FFF2-40B4-BE49-F238E27FC236}">
                  <a16:creationId xmlns:a16="http://schemas.microsoft.com/office/drawing/2014/main" id="{051FD2EE-4C50-47CE-8867-F31C674D9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2" name="Rectangle 792">
              <a:extLst>
                <a:ext uri="{FF2B5EF4-FFF2-40B4-BE49-F238E27FC236}">
                  <a16:creationId xmlns:a16="http://schemas.microsoft.com/office/drawing/2014/main" id="{FF1810E1-3D36-4361-B039-7E09C5C99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3" name="Rectangle 793">
              <a:extLst>
                <a:ext uri="{FF2B5EF4-FFF2-40B4-BE49-F238E27FC236}">
                  <a16:creationId xmlns:a16="http://schemas.microsoft.com/office/drawing/2014/main" id="{BB7AB7F8-5B06-45EB-8571-E45DA62F4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4" name="Rectangle 794">
              <a:extLst>
                <a:ext uri="{FF2B5EF4-FFF2-40B4-BE49-F238E27FC236}">
                  <a16:creationId xmlns:a16="http://schemas.microsoft.com/office/drawing/2014/main" id="{61B9618D-D00B-4CEF-890E-5F3A405DA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5" name="Rectangle 795">
              <a:extLst>
                <a:ext uri="{FF2B5EF4-FFF2-40B4-BE49-F238E27FC236}">
                  <a16:creationId xmlns:a16="http://schemas.microsoft.com/office/drawing/2014/main" id="{18B92DF0-27DA-4B30-B1CD-DE105FB00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6" name="Rectangle 796">
              <a:extLst>
                <a:ext uri="{FF2B5EF4-FFF2-40B4-BE49-F238E27FC236}">
                  <a16:creationId xmlns:a16="http://schemas.microsoft.com/office/drawing/2014/main" id="{D2A19721-36BD-4D98-B30A-7F603C0B9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7" name="Rectangle 797">
              <a:extLst>
                <a:ext uri="{FF2B5EF4-FFF2-40B4-BE49-F238E27FC236}">
                  <a16:creationId xmlns:a16="http://schemas.microsoft.com/office/drawing/2014/main" id="{E91B084B-4BCE-49DA-8EED-CF5BF2288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8" name="Rectangle 798">
              <a:extLst>
                <a:ext uri="{FF2B5EF4-FFF2-40B4-BE49-F238E27FC236}">
                  <a16:creationId xmlns:a16="http://schemas.microsoft.com/office/drawing/2014/main" id="{970793C7-8D7F-484D-9391-4FBCAF760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39" name="Rectangle 799">
              <a:extLst>
                <a:ext uri="{FF2B5EF4-FFF2-40B4-BE49-F238E27FC236}">
                  <a16:creationId xmlns:a16="http://schemas.microsoft.com/office/drawing/2014/main" id="{E9274F79-FB41-43AF-A370-EE00304D0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6" name="Rectangle 806">
              <a:extLst>
                <a:ext uri="{FF2B5EF4-FFF2-40B4-BE49-F238E27FC236}">
                  <a16:creationId xmlns:a16="http://schemas.microsoft.com/office/drawing/2014/main" id="{5ACAA6AF-3A8C-4A47-ADC5-96A6527C9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1" name="Group 4139">
            <a:extLst>
              <a:ext uri="{FF2B5EF4-FFF2-40B4-BE49-F238E27FC236}">
                <a16:creationId xmlns:a16="http://schemas.microsoft.com/office/drawing/2014/main" id="{C518B047-45B4-45B4-B13C-7512C29F3761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1449388"/>
            <a:ext cx="450850" cy="630237"/>
            <a:chOff x="965" y="913"/>
            <a:chExt cx="284" cy="397"/>
          </a:xfrm>
        </p:grpSpPr>
        <p:sp>
          <p:nvSpPr>
            <p:cNvPr id="62247" name="Rectangle 807">
              <a:extLst>
                <a:ext uri="{FF2B5EF4-FFF2-40B4-BE49-F238E27FC236}">
                  <a16:creationId xmlns:a16="http://schemas.microsoft.com/office/drawing/2014/main" id="{F8BF6E8F-D85B-4586-A8CC-3ADF05EBB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48" name="Rectangle 808">
              <a:extLst>
                <a:ext uri="{FF2B5EF4-FFF2-40B4-BE49-F238E27FC236}">
                  <a16:creationId xmlns:a16="http://schemas.microsoft.com/office/drawing/2014/main" id="{D8BE808E-CF5C-4A53-AA78-C8916D6D3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2" name="Rectangle 812">
              <a:extLst>
                <a:ext uri="{FF2B5EF4-FFF2-40B4-BE49-F238E27FC236}">
                  <a16:creationId xmlns:a16="http://schemas.microsoft.com/office/drawing/2014/main" id="{390D80A9-A21E-4F7B-990A-85543EF6D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3" name="Rectangle 813">
              <a:extLst>
                <a:ext uri="{FF2B5EF4-FFF2-40B4-BE49-F238E27FC236}">
                  <a16:creationId xmlns:a16="http://schemas.microsoft.com/office/drawing/2014/main" id="{831A8257-7896-4A48-9BB0-DA305DE61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4" name="Rectangle 814">
              <a:extLst>
                <a:ext uri="{FF2B5EF4-FFF2-40B4-BE49-F238E27FC236}">
                  <a16:creationId xmlns:a16="http://schemas.microsoft.com/office/drawing/2014/main" id="{0758CE6D-D87A-4AB6-BC50-093281ECD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5" name="Rectangle 815">
              <a:extLst>
                <a:ext uri="{FF2B5EF4-FFF2-40B4-BE49-F238E27FC236}">
                  <a16:creationId xmlns:a16="http://schemas.microsoft.com/office/drawing/2014/main" id="{7406D82B-9AD4-4C6E-B6C1-32EE6397B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8" name="Rectangle 818">
              <a:extLst>
                <a:ext uri="{FF2B5EF4-FFF2-40B4-BE49-F238E27FC236}">
                  <a16:creationId xmlns:a16="http://schemas.microsoft.com/office/drawing/2014/main" id="{148B5803-4B1A-4CB8-88A3-2DF83DEDF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59" name="Rectangle 819">
              <a:extLst>
                <a:ext uri="{FF2B5EF4-FFF2-40B4-BE49-F238E27FC236}">
                  <a16:creationId xmlns:a16="http://schemas.microsoft.com/office/drawing/2014/main" id="{BA7742CA-C006-4F54-8291-C58BCDAF7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0" name="Rectangle 820">
              <a:extLst>
                <a:ext uri="{FF2B5EF4-FFF2-40B4-BE49-F238E27FC236}">
                  <a16:creationId xmlns:a16="http://schemas.microsoft.com/office/drawing/2014/main" id="{2E1CEE5B-574B-4526-A87F-6A2C6516F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1" name="Rectangle 821">
              <a:extLst>
                <a:ext uri="{FF2B5EF4-FFF2-40B4-BE49-F238E27FC236}">
                  <a16:creationId xmlns:a16="http://schemas.microsoft.com/office/drawing/2014/main" id="{1A8FECE5-F2B1-4E01-B53C-E748DA355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4" name="Rectangle 824">
              <a:extLst>
                <a:ext uri="{FF2B5EF4-FFF2-40B4-BE49-F238E27FC236}">
                  <a16:creationId xmlns:a16="http://schemas.microsoft.com/office/drawing/2014/main" id="{BA0AF949-4803-4C9E-A8E8-6F97985DF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5" name="Rectangle 825">
              <a:extLst>
                <a:ext uri="{FF2B5EF4-FFF2-40B4-BE49-F238E27FC236}">
                  <a16:creationId xmlns:a16="http://schemas.microsoft.com/office/drawing/2014/main" id="{71272E40-581B-4658-94DA-7DBC5DB6B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7" name="Rectangle 827">
              <a:extLst>
                <a:ext uri="{FF2B5EF4-FFF2-40B4-BE49-F238E27FC236}">
                  <a16:creationId xmlns:a16="http://schemas.microsoft.com/office/drawing/2014/main" id="{2D3BF276-D6E6-4F09-B03D-69E1CC486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8" name="Rectangle 828">
              <a:extLst>
                <a:ext uri="{FF2B5EF4-FFF2-40B4-BE49-F238E27FC236}">
                  <a16:creationId xmlns:a16="http://schemas.microsoft.com/office/drawing/2014/main" id="{D0DB69BA-AAF2-4F9A-9400-340BCF804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69" name="Rectangle 829">
              <a:extLst>
                <a:ext uri="{FF2B5EF4-FFF2-40B4-BE49-F238E27FC236}">
                  <a16:creationId xmlns:a16="http://schemas.microsoft.com/office/drawing/2014/main" id="{3157CDE8-8C98-44D9-B334-429F67F64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0" name="Rectangle 830">
              <a:extLst>
                <a:ext uri="{FF2B5EF4-FFF2-40B4-BE49-F238E27FC236}">
                  <a16:creationId xmlns:a16="http://schemas.microsoft.com/office/drawing/2014/main" id="{1B61AFF2-BBBB-41D7-912B-104CBD7F7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1" name="Rectangle 831">
              <a:extLst>
                <a:ext uri="{FF2B5EF4-FFF2-40B4-BE49-F238E27FC236}">
                  <a16:creationId xmlns:a16="http://schemas.microsoft.com/office/drawing/2014/main" id="{D0101F1B-744F-42B3-9195-FA1606245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4" name="Rectangle 834">
              <a:extLst>
                <a:ext uri="{FF2B5EF4-FFF2-40B4-BE49-F238E27FC236}">
                  <a16:creationId xmlns:a16="http://schemas.microsoft.com/office/drawing/2014/main" id="{4DCB487F-6759-4C7C-A11E-D81D4193A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5" name="Rectangle 835">
              <a:extLst>
                <a:ext uri="{FF2B5EF4-FFF2-40B4-BE49-F238E27FC236}">
                  <a16:creationId xmlns:a16="http://schemas.microsoft.com/office/drawing/2014/main" id="{CA26907A-11D5-47FD-BAA4-C5D12E235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6" name="Rectangle 836">
              <a:extLst>
                <a:ext uri="{FF2B5EF4-FFF2-40B4-BE49-F238E27FC236}">
                  <a16:creationId xmlns:a16="http://schemas.microsoft.com/office/drawing/2014/main" id="{BB5F762B-18A3-422A-9D6D-58EE213AF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77" name="Rectangle 837">
              <a:extLst>
                <a:ext uri="{FF2B5EF4-FFF2-40B4-BE49-F238E27FC236}">
                  <a16:creationId xmlns:a16="http://schemas.microsoft.com/office/drawing/2014/main" id="{29467F44-563D-49C3-8F90-D171D47E0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1" name="Rectangle 841">
              <a:extLst>
                <a:ext uri="{FF2B5EF4-FFF2-40B4-BE49-F238E27FC236}">
                  <a16:creationId xmlns:a16="http://schemas.microsoft.com/office/drawing/2014/main" id="{EF866ADC-B737-4A9B-99A4-D295FB04A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6" name="Group 4134">
            <a:extLst>
              <a:ext uri="{FF2B5EF4-FFF2-40B4-BE49-F238E27FC236}">
                <a16:creationId xmlns:a16="http://schemas.microsoft.com/office/drawing/2014/main" id="{C7A95B55-6710-4099-B392-5FAC0BF59A06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1447800"/>
            <a:ext cx="450850" cy="630238"/>
            <a:chOff x="285" y="912"/>
            <a:chExt cx="284" cy="397"/>
          </a:xfrm>
        </p:grpSpPr>
        <p:sp>
          <p:nvSpPr>
            <p:cNvPr id="62282" name="Rectangle 842">
              <a:extLst>
                <a:ext uri="{FF2B5EF4-FFF2-40B4-BE49-F238E27FC236}">
                  <a16:creationId xmlns:a16="http://schemas.microsoft.com/office/drawing/2014/main" id="{8567883A-A604-41E4-B205-A2E832244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3" name="Rectangle 843">
              <a:extLst>
                <a:ext uri="{FF2B5EF4-FFF2-40B4-BE49-F238E27FC236}">
                  <a16:creationId xmlns:a16="http://schemas.microsoft.com/office/drawing/2014/main" id="{7E460F52-028D-4A7F-86F4-E80AE77C5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4" name="Rectangle 844">
              <a:extLst>
                <a:ext uri="{FF2B5EF4-FFF2-40B4-BE49-F238E27FC236}">
                  <a16:creationId xmlns:a16="http://schemas.microsoft.com/office/drawing/2014/main" id="{A88A77B8-D219-43F1-98C4-D96C79833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5" name="Rectangle 845">
              <a:extLst>
                <a:ext uri="{FF2B5EF4-FFF2-40B4-BE49-F238E27FC236}">
                  <a16:creationId xmlns:a16="http://schemas.microsoft.com/office/drawing/2014/main" id="{3F41DABA-F720-4A95-9D84-499C60193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6" name="Rectangle 846">
              <a:extLst>
                <a:ext uri="{FF2B5EF4-FFF2-40B4-BE49-F238E27FC236}">
                  <a16:creationId xmlns:a16="http://schemas.microsoft.com/office/drawing/2014/main" id="{8266B13D-7992-4FAA-AF9C-6137CFADE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7" name="Rectangle 847">
              <a:extLst>
                <a:ext uri="{FF2B5EF4-FFF2-40B4-BE49-F238E27FC236}">
                  <a16:creationId xmlns:a16="http://schemas.microsoft.com/office/drawing/2014/main" id="{34353F05-BB8A-4C16-A32D-4FE9A5EE8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8" name="Rectangle 848">
              <a:extLst>
                <a:ext uri="{FF2B5EF4-FFF2-40B4-BE49-F238E27FC236}">
                  <a16:creationId xmlns:a16="http://schemas.microsoft.com/office/drawing/2014/main" id="{4360F5B2-593A-4821-9146-7610DCD48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89" name="Rectangle 849">
              <a:extLst>
                <a:ext uri="{FF2B5EF4-FFF2-40B4-BE49-F238E27FC236}">
                  <a16:creationId xmlns:a16="http://schemas.microsoft.com/office/drawing/2014/main" id="{10827179-39A1-4573-B635-9B2EA7C97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0" name="Rectangle 850">
              <a:extLst>
                <a:ext uri="{FF2B5EF4-FFF2-40B4-BE49-F238E27FC236}">
                  <a16:creationId xmlns:a16="http://schemas.microsoft.com/office/drawing/2014/main" id="{AA7A46ED-A94A-416F-B90C-2F7B90C6A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1" name="Rectangle 851">
              <a:extLst>
                <a:ext uri="{FF2B5EF4-FFF2-40B4-BE49-F238E27FC236}">
                  <a16:creationId xmlns:a16="http://schemas.microsoft.com/office/drawing/2014/main" id="{D3D3A5C8-4917-4A90-93D4-299B6B80A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2" name="Rectangle 852">
              <a:extLst>
                <a:ext uri="{FF2B5EF4-FFF2-40B4-BE49-F238E27FC236}">
                  <a16:creationId xmlns:a16="http://schemas.microsoft.com/office/drawing/2014/main" id="{4174C919-756F-4B40-97A0-12B20850F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3" name="Rectangle 853">
              <a:extLst>
                <a:ext uri="{FF2B5EF4-FFF2-40B4-BE49-F238E27FC236}">
                  <a16:creationId xmlns:a16="http://schemas.microsoft.com/office/drawing/2014/main" id="{A8295EA2-A528-4021-8CA9-BEA47459A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4" name="Rectangle 854">
              <a:extLst>
                <a:ext uri="{FF2B5EF4-FFF2-40B4-BE49-F238E27FC236}">
                  <a16:creationId xmlns:a16="http://schemas.microsoft.com/office/drawing/2014/main" id="{988FF88A-56F3-4178-84E8-610EF58F7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5" name="Rectangle 855">
              <a:extLst>
                <a:ext uri="{FF2B5EF4-FFF2-40B4-BE49-F238E27FC236}">
                  <a16:creationId xmlns:a16="http://schemas.microsoft.com/office/drawing/2014/main" id="{609CB218-2D32-4608-A062-EC0C2D1CD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296" name="Rectangle 856">
              <a:extLst>
                <a:ext uri="{FF2B5EF4-FFF2-40B4-BE49-F238E27FC236}">
                  <a16:creationId xmlns:a16="http://schemas.microsoft.com/office/drawing/2014/main" id="{17E6E3AC-82D2-4CFC-9FC3-914215868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2" name="Rectangle 862">
              <a:extLst>
                <a:ext uri="{FF2B5EF4-FFF2-40B4-BE49-F238E27FC236}">
                  <a16:creationId xmlns:a16="http://schemas.microsoft.com/office/drawing/2014/main" id="{873E56B0-6353-4107-94ED-BCBE5328B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3" name="Rectangle 863">
              <a:extLst>
                <a:ext uri="{FF2B5EF4-FFF2-40B4-BE49-F238E27FC236}">
                  <a16:creationId xmlns:a16="http://schemas.microsoft.com/office/drawing/2014/main" id="{07984D61-4EF5-47AC-B38A-A50BD8E2E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4" name="Rectangle 864">
              <a:extLst>
                <a:ext uri="{FF2B5EF4-FFF2-40B4-BE49-F238E27FC236}">
                  <a16:creationId xmlns:a16="http://schemas.microsoft.com/office/drawing/2014/main" id="{ED114E98-39DB-4C3E-AF6C-63A1F1893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5" name="Rectangle 865">
              <a:extLst>
                <a:ext uri="{FF2B5EF4-FFF2-40B4-BE49-F238E27FC236}">
                  <a16:creationId xmlns:a16="http://schemas.microsoft.com/office/drawing/2014/main" id="{11FDEFD7-21FA-4E15-A5C1-DB4E61F0F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6" name="Rectangle 866">
              <a:extLst>
                <a:ext uri="{FF2B5EF4-FFF2-40B4-BE49-F238E27FC236}">
                  <a16:creationId xmlns:a16="http://schemas.microsoft.com/office/drawing/2014/main" id="{A9AD2582-5BD3-4D6B-AFBD-71A89369F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7" name="Rectangle 867">
              <a:extLst>
                <a:ext uri="{FF2B5EF4-FFF2-40B4-BE49-F238E27FC236}">
                  <a16:creationId xmlns:a16="http://schemas.microsoft.com/office/drawing/2014/main" id="{975DBACF-E8E0-4CC9-A14F-973459428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8" name="Rectangle 868">
              <a:extLst>
                <a:ext uri="{FF2B5EF4-FFF2-40B4-BE49-F238E27FC236}">
                  <a16:creationId xmlns:a16="http://schemas.microsoft.com/office/drawing/2014/main" id="{22FAF9C0-B524-47C7-8765-4F67D1D35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09" name="Rectangle 869">
              <a:extLst>
                <a:ext uri="{FF2B5EF4-FFF2-40B4-BE49-F238E27FC236}">
                  <a16:creationId xmlns:a16="http://schemas.microsoft.com/office/drawing/2014/main" id="{617A16FA-ACA7-4EFF-84A5-E4F325542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0" name="Rectangle 870">
              <a:extLst>
                <a:ext uri="{FF2B5EF4-FFF2-40B4-BE49-F238E27FC236}">
                  <a16:creationId xmlns:a16="http://schemas.microsoft.com/office/drawing/2014/main" id="{E8C4F06A-04CE-4957-ABE4-F7056445E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1" name="Rectangle 871">
              <a:extLst>
                <a:ext uri="{FF2B5EF4-FFF2-40B4-BE49-F238E27FC236}">
                  <a16:creationId xmlns:a16="http://schemas.microsoft.com/office/drawing/2014/main" id="{7D4C750E-ADDF-4B7E-A1FC-2B99FBD50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2" name="Rectangle 872">
              <a:extLst>
                <a:ext uri="{FF2B5EF4-FFF2-40B4-BE49-F238E27FC236}">
                  <a16:creationId xmlns:a16="http://schemas.microsoft.com/office/drawing/2014/main" id="{3922B327-4E46-4654-A928-532CF035E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3" name="Rectangle 873">
              <a:extLst>
                <a:ext uri="{FF2B5EF4-FFF2-40B4-BE49-F238E27FC236}">
                  <a16:creationId xmlns:a16="http://schemas.microsoft.com/office/drawing/2014/main" id="{A622A55E-46C9-4D71-A1CF-95C40F469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4" name="Rectangle 874">
              <a:extLst>
                <a:ext uri="{FF2B5EF4-FFF2-40B4-BE49-F238E27FC236}">
                  <a16:creationId xmlns:a16="http://schemas.microsoft.com/office/drawing/2014/main" id="{A8BDFD2E-BA8E-4491-97AF-2814515B4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5" name="Rectangle 875">
              <a:extLst>
                <a:ext uri="{FF2B5EF4-FFF2-40B4-BE49-F238E27FC236}">
                  <a16:creationId xmlns:a16="http://schemas.microsoft.com/office/drawing/2014/main" id="{1761373A-3B58-41AE-B892-638E49C9E7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6" name="Rectangle 876">
              <a:extLst>
                <a:ext uri="{FF2B5EF4-FFF2-40B4-BE49-F238E27FC236}">
                  <a16:creationId xmlns:a16="http://schemas.microsoft.com/office/drawing/2014/main" id="{259DCA17-6FAA-4FBA-85B4-9835BD037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7" name="Group 4145">
            <a:extLst>
              <a:ext uri="{FF2B5EF4-FFF2-40B4-BE49-F238E27FC236}">
                <a16:creationId xmlns:a16="http://schemas.microsoft.com/office/drawing/2014/main" id="{97883BA0-2170-490A-83D5-5059BDC166FA}"/>
              </a:ext>
            </a:extLst>
          </p:cNvPr>
          <p:cNvGrpSpPr>
            <a:grpSpLocks/>
          </p:cNvGrpSpPr>
          <p:nvPr/>
        </p:nvGrpSpPr>
        <p:grpSpPr bwMode="auto">
          <a:xfrm>
            <a:off x="4772025" y="1447800"/>
            <a:ext cx="450850" cy="630238"/>
            <a:chOff x="3006" y="912"/>
            <a:chExt cx="284" cy="397"/>
          </a:xfrm>
        </p:grpSpPr>
        <p:sp>
          <p:nvSpPr>
            <p:cNvPr id="62317" name="Rectangle 877">
              <a:extLst>
                <a:ext uri="{FF2B5EF4-FFF2-40B4-BE49-F238E27FC236}">
                  <a16:creationId xmlns:a16="http://schemas.microsoft.com/office/drawing/2014/main" id="{BBD502BB-1798-46C8-B2B0-D0E873DC2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8" name="Rectangle 878">
              <a:extLst>
                <a:ext uri="{FF2B5EF4-FFF2-40B4-BE49-F238E27FC236}">
                  <a16:creationId xmlns:a16="http://schemas.microsoft.com/office/drawing/2014/main" id="{A1762FB4-7868-4FB5-BA09-3FA1A242A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19" name="Rectangle 879">
              <a:extLst>
                <a:ext uri="{FF2B5EF4-FFF2-40B4-BE49-F238E27FC236}">
                  <a16:creationId xmlns:a16="http://schemas.microsoft.com/office/drawing/2014/main" id="{A6F050E9-963E-4531-8443-314892433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0" name="Rectangle 880">
              <a:extLst>
                <a:ext uri="{FF2B5EF4-FFF2-40B4-BE49-F238E27FC236}">
                  <a16:creationId xmlns:a16="http://schemas.microsoft.com/office/drawing/2014/main" id="{DE4F0F18-EE17-4985-9A12-76B20B312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1" name="Rectangle 881">
              <a:extLst>
                <a:ext uri="{FF2B5EF4-FFF2-40B4-BE49-F238E27FC236}">
                  <a16:creationId xmlns:a16="http://schemas.microsoft.com/office/drawing/2014/main" id="{5CEFA89E-8DDE-493F-927F-F13C09531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2" name="Rectangle 882">
              <a:extLst>
                <a:ext uri="{FF2B5EF4-FFF2-40B4-BE49-F238E27FC236}">
                  <a16:creationId xmlns:a16="http://schemas.microsoft.com/office/drawing/2014/main" id="{C8FEA69D-01FF-4393-AC1C-F7C71CBC6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3" name="Rectangle 883">
              <a:extLst>
                <a:ext uri="{FF2B5EF4-FFF2-40B4-BE49-F238E27FC236}">
                  <a16:creationId xmlns:a16="http://schemas.microsoft.com/office/drawing/2014/main" id="{723FC70D-3727-4DE7-A814-22E0F5F77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4" name="Rectangle 884">
              <a:extLst>
                <a:ext uri="{FF2B5EF4-FFF2-40B4-BE49-F238E27FC236}">
                  <a16:creationId xmlns:a16="http://schemas.microsoft.com/office/drawing/2014/main" id="{C472BF8D-6162-460E-B0A9-51CD579D8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5" name="Rectangle 885">
              <a:extLst>
                <a:ext uri="{FF2B5EF4-FFF2-40B4-BE49-F238E27FC236}">
                  <a16:creationId xmlns:a16="http://schemas.microsoft.com/office/drawing/2014/main" id="{0AC33C44-0C9C-4EAA-A85D-4088F9720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6" name="Rectangle 886">
              <a:extLst>
                <a:ext uri="{FF2B5EF4-FFF2-40B4-BE49-F238E27FC236}">
                  <a16:creationId xmlns:a16="http://schemas.microsoft.com/office/drawing/2014/main" id="{9E7B3906-87AB-44EC-92CB-D5E8AE1C3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7" name="Rectangle 887">
              <a:extLst>
                <a:ext uri="{FF2B5EF4-FFF2-40B4-BE49-F238E27FC236}">
                  <a16:creationId xmlns:a16="http://schemas.microsoft.com/office/drawing/2014/main" id="{BE00DE63-4F21-4934-AB52-C4CD43DD9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8" name="Rectangle 888">
              <a:extLst>
                <a:ext uri="{FF2B5EF4-FFF2-40B4-BE49-F238E27FC236}">
                  <a16:creationId xmlns:a16="http://schemas.microsoft.com/office/drawing/2014/main" id="{CC18393D-B046-4549-93A9-A1EB43343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29" name="Rectangle 889">
              <a:extLst>
                <a:ext uri="{FF2B5EF4-FFF2-40B4-BE49-F238E27FC236}">
                  <a16:creationId xmlns:a16="http://schemas.microsoft.com/office/drawing/2014/main" id="{7E9D32AA-85D4-4322-8AE5-A59DC8088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30" name="Rectangle 890">
              <a:extLst>
                <a:ext uri="{FF2B5EF4-FFF2-40B4-BE49-F238E27FC236}">
                  <a16:creationId xmlns:a16="http://schemas.microsoft.com/office/drawing/2014/main" id="{E2777D72-92F6-4A49-8891-44440B6E9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31" name="Rectangle 891">
              <a:extLst>
                <a:ext uri="{FF2B5EF4-FFF2-40B4-BE49-F238E27FC236}">
                  <a16:creationId xmlns:a16="http://schemas.microsoft.com/office/drawing/2014/main" id="{A44F2D79-183A-437F-9084-E599DCEC7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34" name="Rectangle 894">
              <a:extLst>
                <a:ext uri="{FF2B5EF4-FFF2-40B4-BE49-F238E27FC236}">
                  <a16:creationId xmlns:a16="http://schemas.microsoft.com/office/drawing/2014/main" id="{BC2E8C14-E72C-4910-8C91-9455FC034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37" name="Rectangle 897">
              <a:extLst>
                <a:ext uri="{FF2B5EF4-FFF2-40B4-BE49-F238E27FC236}">
                  <a16:creationId xmlns:a16="http://schemas.microsoft.com/office/drawing/2014/main" id="{D40872EB-8A40-4CC8-8574-30C4B7CC3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38" name="Rectangle 898">
              <a:extLst>
                <a:ext uri="{FF2B5EF4-FFF2-40B4-BE49-F238E27FC236}">
                  <a16:creationId xmlns:a16="http://schemas.microsoft.com/office/drawing/2014/main" id="{46B652CA-8D29-4B19-9FDD-5C025BC83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39" name="Rectangle 899">
              <a:extLst>
                <a:ext uri="{FF2B5EF4-FFF2-40B4-BE49-F238E27FC236}">
                  <a16:creationId xmlns:a16="http://schemas.microsoft.com/office/drawing/2014/main" id="{AE93696F-C862-4553-AA2E-7412BD3DE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0" name="Rectangle 900">
              <a:extLst>
                <a:ext uri="{FF2B5EF4-FFF2-40B4-BE49-F238E27FC236}">
                  <a16:creationId xmlns:a16="http://schemas.microsoft.com/office/drawing/2014/main" id="{9EA42E96-7AAF-4199-89DE-49A0425CD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1" name="Rectangle 901">
              <a:extLst>
                <a:ext uri="{FF2B5EF4-FFF2-40B4-BE49-F238E27FC236}">
                  <a16:creationId xmlns:a16="http://schemas.microsoft.com/office/drawing/2014/main" id="{3B268D67-1183-46AD-9F07-D0DC460AD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2" name="Rectangle 902">
              <a:extLst>
                <a:ext uri="{FF2B5EF4-FFF2-40B4-BE49-F238E27FC236}">
                  <a16:creationId xmlns:a16="http://schemas.microsoft.com/office/drawing/2014/main" id="{C42DC9F3-AD2B-4182-A5B0-0113BCA73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3" name="Rectangle 903">
              <a:extLst>
                <a:ext uri="{FF2B5EF4-FFF2-40B4-BE49-F238E27FC236}">
                  <a16:creationId xmlns:a16="http://schemas.microsoft.com/office/drawing/2014/main" id="{64D6AE16-2197-4C68-BA6B-13AA9B719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4" name="Rectangle 904">
              <a:extLst>
                <a:ext uri="{FF2B5EF4-FFF2-40B4-BE49-F238E27FC236}">
                  <a16:creationId xmlns:a16="http://schemas.microsoft.com/office/drawing/2014/main" id="{614936D7-0CBF-46AB-A7E4-F111998E6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5" name="Rectangle 905">
              <a:extLst>
                <a:ext uri="{FF2B5EF4-FFF2-40B4-BE49-F238E27FC236}">
                  <a16:creationId xmlns:a16="http://schemas.microsoft.com/office/drawing/2014/main" id="{8738E07A-6A35-4F25-B309-458567350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6" name="Rectangle 906">
              <a:extLst>
                <a:ext uri="{FF2B5EF4-FFF2-40B4-BE49-F238E27FC236}">
                  <a16:creationId xmlns:a16="http://schemas.microsoft.com/office/drawing/2014/main" id="{A0352BDD-8FD3-4E88-9C61-CD8F48E50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7" name="Rectangle 907">
              <a:extLst>
                <a:ext uri="{FF2B5EF4-FFF2-40B4-BE49-F238E27FC236}">
                  <a16:creationId xmlns:a16="http://schemas.microsoft.com/office/drawing/2014/main" id="{5E36F145-EE8F-4DB3-A128-FD3790E68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8" name="Rectangle 908">
              <a:extLst>
                <a:ext uri="{FF2B5EF4-FFF2-40B4-BE49-F238E27FC236}">
                  <a16:creationId xmlns:a16="http://schemas.microsoft.com/office/drawing/2014/main" id="{8A644132-9085-496C-8BB4-9B1F05DAF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49" name="Rectangle 909">
              <a:extLst>
                <a:ext uri="{FF2B5EF4-FFF2-40B4-BE49-F238E27FC236}">
                  <a16:creationId xmlns:a16="http://schemas.microsoft.com/office/drawing/2014/main" id="{CB8B2EFA-6D25-4954-994B-28A99F5E37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0" name="Rectangle 910">
              <a:extLst>
                <a:ext uri="{FF2B5EF4-FFF2-40B4-BE49-F238E27FC236}">
                  <a16:creationId xmlns:a16="http://schemas.microsoft.com/office/drawing/2014/main" id="{51A2554E-77D2-418C-9B6F-7E1465AD7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1" name="Rectangle 911">
              <a:extLst>
                <a:ext uri="{FF2B5EF4-FFF2-40B4-BE49-F238E27FC236}">
                  <a16:creationId xmlns:a16="http://schemas.microsoft.com/office/drawing/2014/main" id="{4986B487-09B7-45B4-A00E-E0CB65F98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8" name="Group 4146">
            <a:extLst>
              <a:ext uri="{FF2B5EF4-FFF2-40B4-BE49-F238E27FC236}">
                <a16:creationId xmlns:a16="http://schemas.microsoft.com/office/drawing/2014/main" id="{B91542B5-9919-4A02-B66D-B65DB9187639}"/>
              </a:ext>
            </a:extLst>
          </p:cNvPr>
          <p:cNvGrpSpPr>
            <a:grpSpLocks/>
          </p:cNvGrpSpPr>
          <p:nvPr/>
        </p:nvGrpSpPr>
        <p:grpSpPr bwMode="auto">
          <a:xfrm>
            <a:off x="5311775" y="1449388"/>
            <a:ext cx="450850" cy="630237"/>
            <a:chOff x="3346" y="913"/>
            <a:chExt cx="284" cy="397"/>
          </a:xfrm>
        </p:grpSpPr>
        <p:sp>
          <p:nvSpPr>
            <p:cNvPr id="62352" name="Rectangle 912">
              <a:extLst>
                <a:ext uri="{FF2B5EF4-FFF2-40B4-BE49-F238E27FC236}">
                  <a16:creationId xmlns:a16="http://schemas.microsoft.com/office/drawing/2014/main" id="{547FE191-6EE2-4F52-8933-75494C494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3" name="Rectangle 913">
              <a:extLst>
                <a:ext uri="{FF2B5EF4-FFF2-40B4-BE49-F238E27FC236}">
                  <a16:creationId xmlns:a16="http://schemas.microsoft.com/office/drawing/2014/main" id="{70E83AAD-8912-48C2-825A-B0E527BDC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4" name="Rectangle 914">
              <a:extLst>
                <a:ext uri="{FF2B5EF4-FFF2-40B4-BE49-F238E27FC236}">
                  <a16:creationId xmlns:a16="http://schemas.microsoft.com/office/drawing/2014/main" id="{CC6F0AD8-E813-4AD5-8863-066E4535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5" name="Rectangle 915">
              <a:extLst>
                <a:ext uri="{FF2B5EF4-FFF2-40B4-BE49-F238E27FC236}">
                  <a16:creationId xmlns:a16="http://schemas.microsoft.com/office/drawing/2014/main" id="{50BD132A-D2E0-4843-B1B1-A63DC9DD2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7" name="Rectangle 917">
              <a:extLst>
                <a:ext uri="{FF2B5EF4-FFF2-40B4-BE49-F238E27FC236}">
                  <a16:creationId xmlns:a16="http://schemas.microsoft.com/office/drawing/2014/main" id="{103F0A91-4A9D-4819-AF17-594572C93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8" name="Rectangle 918">
              <a:extLst>
                <a:ext uri="{FF2B5EF4-FFF2-40B4-BE49-F238E27FC236}">
                  <a16:creationId xmlns:a16="http://schemas.microsoft.com/office/drawing/2014/main" id="{37246113-69A2-4559-A6C1-9E3253AFC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59" name="Rectangle 919">
              <a:extLst>
                <a:ext uri="{FF2B5EF4-FFF2-40B4-BE49-F238E27FC236}">
                  <a16:creationId xmlns:a16="http://schemas.microsoft.com/office/drawing/2014/main" id="{AB18A3A0-81F7-4FBF-9279-7B57F3E3D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0" name="Rectangle 920">
              <a:extLst>
                <a:ext uri="{FF2B5EF4-FFF2-40B4-BE49-F238E27FC236}">
                  <a16:creationId xmlns:a16="http://schemas.microsoft.com/office/drawing/2014/main" id="{C72E91D9-1B03-4EE5-A3FB-05110C261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1" name="Rectangle 921">
              <a:extLst>
                <a:ext uri="{FF2B5EF4-FFF2-40B4-BE49-F238E27FC236}">
                  <a16:creationId xmlns:a16="http://schemas.microsoft.com/office/drawing/2014/main" id="{980DA5E8-774D-4A63-AAB1-0BED26A5B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2" name="Rectangle 922">
              <a:extLst>
                <a:ext uri="{FF2B5EF4-FFF2-40B4-BE49-F238E27FC236}">
                  <a16:creationId xmlns:a16="http://schemas.microsoft.com/office/drawing/2014/main" id="{8B18C158-FA84-4E5C-9ACC-4C9085BC4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4" name="Rectangle 924">
              <a:extLst>
                <a:ext uri="{FF2B5EF4-FFF2-40B4-BE49-F238E27FC236}">
                  <a16:creationId xmlns:a16="http://schemas.microsoft.com/office/drawing/2014/main" id="{90DDB015-F4E0-4395-A499-9C23CBA97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5" name="Rectangle 925">
              <a:extLst>
                <a:ext uri="{FF2B5EF4-FFF2-40B4-BE49-F238E27FC236}">
                  <a16:creationId xmlns:a16="http://schemas.microsoft.com/office/drawing/2014/main" id="{D2458410-4F1F-4A31-BE94-FF36CAD76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6" name="Rectangle 926">
              <a:extLst>
                <a:ext uri="{FF2B5EF4-FFF2-40B4-BE49-F238E27FC236}">
                  <a16:creationId xmlns:a16="http://schemas.microsoft.com/office/drawing/2014/main" id="{6D18AB2A-EE64-45F9-9424-C57B3B1B7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69" name="Rectangle 929">
              <a:extLst>
                <a:ext uri="{FF2B5EF4-FFF2-40B4-BE49-F238E27FC236}">
                  <a16:creationId xmlns:a16="http://schemas.microsoft.com/office/drawing/2014/main" id="{FED3FECE-F29F-41E6-9C96-8E81CA6EF9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2" name="Rectangle 932">
              <a:extLst>
                <a:ext uri="{FF2B5EF4-FFF2-40B4-BE49-F238E27FC236}">
                  <a16:creationId xmlns:a16="http://schemas.microsoft.com/office/drawing/2014/main" id="{208A0625-1DF7-40DF-BAED-F87521DD1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3" name="Rectangle 933">
              <a:extLst>
                <a:ext uri="{FF2B5EF4-FFF2-40B4-BE49-F238E27FC236}">
                  <a16:creationId xmlns:a16="http://schemas.microsoft.com/office/drawing/2014/main" id="{9A3422CB-F631-43C0-AE17-F9D39CB1F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4" name="Rectangle 934">
              <a:extLst>
                <a:ext uri="{FF2B5EF4-FFF2-40B4-BE49-F238E27FC236}">
                  <a16:creationId xmlns:a16="http://schemas.microsoft.com/office/drawing/2014/main" id="{AC2AB853-CA1C-428C-BA7D-290DD0908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5" name="Rectangle 935">
              <a:extLst>
                <a:ext uri="{FF2B5EF4-FFF2-40B4-BE49-F238E27FC236}">
                  <a16:creationId xmlns:a16="http://schemas.microsoft.com/office/drawing/2014/main" id="{7086483F-9359-4D1B-A70E-105050F9A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6" name="Rectangle 936">
              <a:extLst>
                <a:ext uri="{FF2B5EF4-FFF2-40B4-BE49-F238E27FC236}">
                  <a16:creationId xmlns:a16="http://schemas.microsoft.com/office/drawing/2014/main" id="{4ADAD44F-3BCD-441F-9D82-01CF47894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7" name="Rectangle 937">
              <a:extLst>
                <a:ext uri="{FF2B5EF4-FFF2-40B4-BE49-F238E27FC236}">
                  <a16:creationId xmlns:a16="http://schemas.microsoft.com/office/drawing/2014/main" id="{D6664DF7-2F65-459A-AED0-7EE9E42AE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8" name="Rectangle 938">
              <a:extLst>
                <a:ext uri="{FF2B5EF4-FFF2-40B4-BE49-F238E27FC236}">
                  <a16:creationId xmlns:a16="http://schemas.microsoft.com/office/drawing/2014/main" id="{EFDCE6D4-0CB4-4CBA-9F58-CEDE5DAE9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79" name="Rectangle 939">
              <a:extLst>
                <a:ext uri="{FF2B5EF4-FFF2-40B4-BE49-F238E27FC236}">
                  <a16:creationId xmlns:a16="http://schemas.microsoft.com/office/drawing/2014/main" id="{6E1BEACE-0710-4846-946D-D2A644C1B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0" name="Rectangle 940">
              <a:extLst>
                <a:ext uri="{FF2B5EF4-FFF2-40B4-BE49-F238E27FC236}">
                  <a16:creationId xmlns:a16="http://schemas.microsoft.com/office/drawing/2014/main" id="{75BC6ED9-8A9A-4EFC-9526-A9B768136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1" name="Rectangle 941">
              <a:extLst>
                <a:ext uri="{FF2B5EF4-FFF2-40B4-BE49-F238E27FC236}">
                  <a16:creationId xmlns:a16="http://schemas.microsoft.com/office/drawing/2014/main" id="{F692DF6D-7147-49F2-BDC6-009F92368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2" name="Rectangle 942">
              <a:extLst>
                <a:ext uri="{FF2B5EF4-FFF2-40B4-BE49-F238E27FC236}">
                  <a16:creationId xmlns:a16="http://schemas.microsoft.com/office/drawing/2014/main" id="{79EAF940-0F2A-488C-89CA-DF6D3FAF8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3" name="Rectangle 943">
              <a:extLst>
                <a:ext uri="{FF2B5EF4-FFF2-40B4-BE49-F238E27FC236}">
                  <a16:creationId xmlns:a16="http://schemas.microsoft.com/office/drawing/2014/main" id="{E7FDFC42-C33E-400B-BFC6-4F5A74AEB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4" name="Rectangle 944">
              <a:extLst>
                <a:ext uri="{FF2B5EF4-FFF2-40B4-BE49-F238E27FC236}">
                  <a16:creationId xmlns:a16="http://schemas.microsoft.com/office/drawing/2014/main" id="{2BB2E0A4-D6ED-4B2B-8940-70ED06DB9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5" name="Rectangle 945">
              <a:extLst>
                <a:ext uri="{FF2B5EF4-FFF2-40B4-BE49-F238E27FC236}">
                  <a16:creationId xmlns:a16="http://schemas.microsoft.com/office/drawing/2014/main" id="{A76D2811-AFC1-425D-AA18-A3A105BC9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6" name="Rectangle 946">
              <a:extLst>
                <a:ext uri="{FF2B5EF4-FFF2-40B4-BE49-F238E27FC236}">
                  <a16:creationId xmlns:a16="http://schemas.microsoft.com/office/drawing/2014/main" id="{0B55A703-565F-4150-9198-C94F8C1CD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5" name="Group 4143">
            <a:extLst>
              <a:ext uri="{FF2B5EF4-FFF2-40B4-BE49-F238E27FC236}">
                <a16:creationId xmlns:a16="http://schemas.microsoft.com/office/drawing/2014/main" id="{1C1E90DC-66F0-4065-BC3C-B55F7B89026D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1447800"/>
            <a:ext cx="450850" cy="630238"/>
            <a:chOff x="2326" y="912"/>
            <a:chExt cx="284" cy="397"/>
          </a:xfrm>
        </p:grpSpPr>
        <p:sp>
          <p:nvSpPr>
            <p:cNvPr id="62387" name="Rectangle 947">
              <a:extLst>
                <a:ext uri="{FF2B5EF4-FFF2-40B4-BE49-F238E27FC236}">
                  <a16:creationId xmlns:a16="http://schemas.microsoft.com/office/drawing/2014/main" id="{AF362EE3-7545-4451-A70D-35877A40F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8" name="Rectangle 948">
              <a:extLst>
                <a:ext uri="{FF2B5EF4-FFF2-40B4-BE49-F238E27FC236}">
                  <a16:creationId xmlns:a16="http://schemas.microsoft.com/office/drawing/2014/main" id="{EB0084BE-60D9-48F8-9EBD-00A7F4B4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89" name="Rectangle 949">
              <a:extLst>
                <a:ext uri="{FF2B5EF4-FFF2-40B4-BE49-F238E27FC236}">
                  <a16:creationId xmlns:a16="http://schemas.microsoft.com/office/drawing/2014/main" id="{7988549F-C753-47F8-9D0F-4B5C83A92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0" name="Rectangle 950">
              <a:extLst>
                <a:ext uri="{FF2B5EF4-FFF2-40B4-BE49-F238E27FC236}">
                  <a16:creationId xmlns:a16="http://schemas.microsoft.com/office/drawing/2014/main" id="{B6D14FAA-DC31-465D-A538-6A609A25B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1" name="Rectangle 951">
              <a:extLst>
                <a:ext uri="{FF2B5EF4-FFF2-40B4-BE49-F238E27FC236}">
                  <a16:creationId xmlns:a16="http://schemas.microsoft.com/office/drawing/2014/main" id="{962FB185-63EC-43F9-A785-30C6DFFA9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2" name="Rectangle 952">
              <a:extLst>
                <a:ext uri="{FF2B5EF4-FFF2-40B4-BE49-F238E27FC236}">
                  <a16:creationId xmlns:a16="http://schemas.microsoft.com/office/drawing/2014/main" id="{4CF188AD-7515-4CB8-BEA0-0257E018B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3" name="Rectangle 953">
              <a:extLst>
                <a:ext uri="{FF2B5EF4-FFF2-40B4-BE49-F238E27FC236}">
                  <a16:creationId xmlns:a16="http://schemas.microsoft.com/office/drawing/2014/main" id="{9B14E902-78B3-4EF4-AD36-977748C82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4" name="Rectangle 954">
              <a:extLst>
                <a:ext uri="{FF2B5EF4-FFF2-40B4-BE49-F238E27FC236}">
                  <a16:creationId xmlns:a16="http://schemas.microsoft.com/office/drawing/2014/main" id="{C9C17A5A-4358-4E6D-A075-365F3688F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5" name="Rectangle 955">
              <a:extLst>
                <a:ext uri="{FF2B5EF4-FFF2-40B4-BE49-F238E27FC236}">
                  <a16:creationId xmlns:a16="http://schemas.microsoft.com/office/drawing/2014/main" id="{F97549E2-7BCC-4C1D-AC57-217779AE7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6" name="Rectangle 956">
              <a:extLst>
                <a:ext uri="{FF2B5EF4-FFF2-40B4-BE49-F238E27FC236}">
                  <a16:creationId xmlns:a16="http://schemas.microsoft.com/office/drawing/2014/main" id="{8A15B023-9098-4AD8-84F9-B2CCC9833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7" name="Rectangle 957">
              <a:extLst>
                <a:ext uri="{FF2B5EF4-FFF2-40B4-BE49-F238E27FC236}">
                  <a16:creationId xmlns:a16="http://schemas.microsoft.com/office/drawing/2014/main" id="{4D8B412B-7D37-4202-BA61-B2286A400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8" name="Rectangle 958">
              <a:extLst>
                <a:ext uri="{FF2B5EF4-FFF2-40B4-BE49-F238E27FC236}">
                  <a16:creationId xmlns:a16="http://schemas.microsoft.com/office/drawing/2014/main" id="{2D4EDF33-DE0D-43A2-A8D8-DB00818F0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399" name="Rectangle 959">
              <a:extLst>
                <a:ext uri="{FF2B5EF4-FFF2-40B4-BE49-F238E27FC236}">
                  <a16:creationId xmlns:a16="http://schemas.microsoft.com/office/drawing/2014/main" id="{E4558D06-6D94-4214-9408-A08ACB58F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0" name="Rectangle 960">
              <a:extLst>
                <a:ext uri="{FF2B5EF4-FFF2-40B4-BE49-F238E27FC236}">
                  <a16:creationId xmlns:a16="http://schemas.microsoft.com/office/drawing/2014/main" id="{444A87CF-2F11-4DEF-A72E-B113E851D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1" name="Rectangle 961">
              <a:extLst>
                <a:ext uri="{FF2B5EF4-FFF2-40B4-BE49-F238E27FC236}">
                  <a16:creationId xmlns:a16="http://schemas.microsoft.com/office/drawing/2014/main" id="{ADCF3E35-EF2E-4B82-ACBB-38A4D6ECE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4" name="Rectangle 964">
              <a:extLst>
                <a:ext uri="{FF2B5EF4-FFF2-40B4-BE49-F238E27FC236}">
                  <a16:creationId xmlns:a16="http://schemas.microsoft.com/office/drawing/2014/main" id="{B2D8907B-6C18-4FA4-B419-629CCA237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7" name="Rectangle 967">
              <a:extLst>
                <a:ext uri="{FF2B5EF4-FFF2-40B4-BE49-F238E27FC236}">
                  <a16:creationId xmlns:a16="http://schemas.microsoft.com/office/drawing/2014/main" id="{159478E1-8C37-4E4C-A10C-6BB13F152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8" name="Rectangle 968">
              <a:extLst>
                <a:ext uri="{FF2B5EF4-FFF2-40B4-BE49-F238E27FC236}">
                  <a16:creationId xmlns:a16="http://schemas.microsoft.com/office/drawing/2014/main" id="{F3A7F2CD-63E1-4B1D-AD3E-58839247C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09" name="Rectangle 969">
              <a:extLst>
                <a:ext uri="{FF2B5EF4-FFF2-40B4-BE49-F238E27FC236}">
                  <a16:creationId xmlns:a16="http://schemas.microsoft.com/office/drawing/2014/main" id="{1BDDB41B-41D9-4E93-9E07-7B5A11DE2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1" name="Rectangle 971">
              <a:extLst>
                <a:ext uri="{FF2B5EF4-FFF2-40B4-BE49-F238E27FC236}">
                  <a16:creationId xmlns:a16="http://schemas.microsoft.com/office/drawing/2014/main" id="{B86A5D21-1133-4394-B477-DE33C236F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2" name="Rectangle 972">
              <a:extLst>
                <a:ext uri="{FF2B5EF4-FFF2-40B4-BE49-F238E27FC236}">
                  <a16:creationId xmlns:a16="http://schemas.microsoft.com/office/drawing/2014/main" id="{E625EB8D-F0DE-49E9-9F1F-EC3D6BFE1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3" name="Rectangle 973">
              <a:extLst>
                <a:ext uri="{FF2B5EF4-FFF2-40B4-BE49-F238E27FC236}">
                  <a16:creationId xmlns:a16="http://schemas.microsoft.com/office/drawing/2014/main" id="{7F62B4D5-989F-475B-AC03-02EE7FD4E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4" name="Rectangle 974">
              <a:extLst>
                <a:ext uri="{FF2B5EF4-FFF2-40B4-BE49-F238E27FC236}">
                  <a16:creationId xmlns:a16="http://schemas.microsoft.com/office/drawing/2014/main" id="{5D29CB2E-D26D-458B-BFDB-4382BB9B7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5" name="Rectangle 975">
              <a:extLst>
                <a:ext uri="{FF2B5EF4-FFF2-40B4-BE49-F238E27FC236}">
                  <a16:creationId xmlns:a16="http://schemas.microsoft.com/office/drawing/2014/main" id="{C047C62A-72C2-474D-8ED5-4272F9563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6" name="Rectangle 976">
              <a:extLst>
                <a:ext uri="{FF2B5EF4-FFF2-40B4-BE49-F238E27FC236}">
                  <a16:creationId xmlns:a16="http://schemas.microsoft.com/office/drawing/2014/main" id="{4D7459FB-F0A8-4578-983A-1DE18360D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8" name="Rectangle 978">
              <a:extLst>
                <a:ext uri="{FF2B5EF4-FFF2-40B4-BE49-F238E27FC236}">
                  <a16:creationId xmlns:a16="http://schemas.microsoft.com/office/drawing/2014/main" id="{844BB3AC-B06D-4BF0-A0AE-AB17763CF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19" name="Rectangle 979">
              <a:extLst>
                <a:ext uri="{FF2B5EF4-FFF2-40B4-BE49-F238E27FC236}">
                  <a16:creationId xmlns:a16="http://schemas.microsoft.com/office/drawing/2014/main" id="{13CC5181-73A4-40BF-B38D-804AA8D4C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0" name="Rectangle 980">
              <a:extLst>
                <a:ext uri="{FF2B5EF4-FFF2-40B4-BE49-F238E27FC236}">
                  <a16:creationId xmlns:a16="http://schemas.microsoft.com/office/drawing/2014/main" id="{2EEB4192-82E8-4E15-9DC2-998C4CE9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1" name="Rectangle 981">
              <a:extLst>
                <a:ext uri="{FF2B5EF4-FFF2-40B4-BE49-F238E27FC236}">
                  <a16:creationId xmlns:a16="http://schemas.microsoft.com/office/drawing/2014/main" id="{476E0A80-4E90-4391-9A12-3F64D2A36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6" name="Group 4144">
            <a:extLst>
              <a:ext uri="{FF2B5EF4-FFF2-40B4-BE49-F238E27FC236}">
                <a16:creationId xmlns:a16="http://schemas.microsoft.com/office/drawing/2014/main" id="{E1D26458-0468-48F0-B9B3-8FAB83037D9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1449388"/>
            <a:ext cx="450850" cy="630237"/>
            <a:chOff x="2666" y="913"/>
            <a:chExt cx="284" cy="397"/>
          </a:xfrm>
        </p:grpSpPr>
        <p:sp>
          <p:nvSpPr>
            <p:cNvPr id="62422" name="Rectangle 982">
              <a:extLst>
                <a:ext uri="{FF2B5EF4-FFF2-40B4-BE49-F238E27FC236}">
                  <a16:creationId xmlns:a16="http://schemas.microsoft.com/office/drawing/2014/main" id="{65A5E847-BBC5-4D38-A846-AAAD5B43A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3" name="Rectangle 983">
              <a:extLst>
                <a:ext uri="{FF2B5EF4-FFF2-40B4-BE49-F238E27FC236}">
                  <a16:creationId xmlns:a16="http://schemas.microsoft.com/office/drawing/2014/main" id="{BBDEE2D8-3B1A-4718-87F5-7C4AE9E2E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4" name="Rectangle 984">
              <a:extLst>
                <a:ext uri="{FF2B5EF4-FFF2-40B4-BE49-F238E27FC236}">
                  <a16:creationId xmlns:a16="http://schemas.microsoft.com/office/drawing/2014/main" id="{18767DE1-C32E-494B-A944-DDA754DB5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29" name="Rectangle 989">
              <a:extLst>
                <a:ext uri="{FF2B5EF4-FFF2-40B4-BE49-F238E27FC236}">
                  <a16:creationId xmlns:a16="http://schemas.microsoft.com/office/drawing/2014/main" id="{6BAB24BB-680D-4069-9886-E5476A4F1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0" name="Rectangle 990">
              <a:extLst>
                <a:ext uri="{FF2B5EF4-FFF2-40B4-BE49-F238E27FC236}">
                  <a16:creationId xmlns:a16="http://schemas.microsoft.com/office/drawing/2014/main" id="{FB909B35-4DA2-4D53-BF79-E535A4456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1" name="Rectangle 991">
              <a:extLst>
                <a:ext uri="{FF2B5EF4-FFF2-40B4-BE49-F238E27FC236}">
                  <a16:creationId xmlns:a16="http://schemas.microsoft.com/office/drawing/2014/main" id="{499526CD-2948-4069-B411-9DD3EBC0A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36" name="Rectangle 996">
              <a:extLst>
                <a:ext uri="{FF2B5EF4-FFF2-40B4-BE49-F238E27FC236}">
                  <a16:creationId xmlns:a16="http://schemas.microsoft.com/office/drawing/2014/main" id="{CB217FF7-06B5-4768-881A-7C4C58B77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0" name="Rectangle 1000">
              <a:extLst>
                <a:ext uri="{FF2B5EF4-FFF2-40B4-BE49-F238E27FC236}">
                  <a16:creationId xmlns:a16="http://schemas.microsoft.com/office/drawing/2014/main" id="{F093C02E-9754-41C9-B449-D4860528F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1" name="Rectangle 1001">
              <a:extLst>
                <a:ext uri="{FF2B5EF4-FFF2-40B4-BE49-F238E27FC236}">
                  <a16:creationId xmlns:a16="http://schemas.microsoft.com/office/drawing/2014/main" id="{D122661B-645C-4ACA-99F3-ADD3AFBFC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2" name="Rectangle 1002">
              <a:extLst>
                <a:ext uri="{FF2B5EF4-FFF2-40B4-BE49-F238E27FC236}">
                  <a16:creationId xmlns:a16="http://schemas.microsoft.com/office/drawing/2014/main" id="{992CF6DF-B52C-49DE-9D1B-9E9B12A12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3" name="Rectangle 1003">
              <a:extLst>
                <a:ext uri="{FF2B5EF4-FFF2-40B4-BE49-F238E27FC236}">
                  <a16:creationId xmlns:a16="http://schemas.microsoft.com/office/drawing/2014/main" id="{C9DAF00D-130D-43A1-83EB-9886EA333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4" name="Rectangle 1004">
              <a:extLst>
                <a:ext uri="{FF2B5EF4-FFF2-40B4-BE49-F238E27FC236}">
                  <a16:creationId xmlns:a16="http://schemas.microsoft.com/office/drawing/2014/main" id="{C269BD5F-3535-4E1D-BD52-83E01D969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5" name="Rectangle 1005">
              <a:extLst>
                <a:ext uri="{FF2B5EF4-FFF2-40B4-BE49-F238E27FC236}">
                  <a16:creationId xmlns:a16="http://schemas.microsoft.com/office/drawing/2014/main" id="{A73E2FB2-355D-4843-9E20-9AACA0FF0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6" name="Rectangle 1006">
              <a:extLst>
                <a:ext uri="{FF2B5EF4-FFF2-40B4-BE49-F238E27FC236}">
                  <a16:creationId xmlns:a16="http://schemas.microsoft.com/office/drawing/2014/main" id="{44F3FA7C-E2CD-4014-8073-68BC9D26D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7" name="Rectangle 1007">
              <a:extLst>
                <a:ext uri="{FF2B5EF4-FFF2-40B4-BE49-F238E27FC236}">
                  <a16:creationId xmlns:a16="http://schemas.microsoft.com/office/drawing/2014/main" id="{F09AB09D-C5AA-430D-A1B5-DAF268F0C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8" name="Rectangle 1008">
              <a:extLst>
                <a:ext uri="{FF2B5EF4-FFF2-40B4-BE49-F238E27FC236}">
                  <a16:creationId xmlns:a16="http://schemas.microsoft.com/office/drawing/2014/main" id="{8DC0965F-AAD2-463D-B35E-9E120F377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49" name="Rectangle 1009">
              <a:extLst>
                <a:ext uri="{FF2B5EF4-FFF2-40B4-BE49-F238E27FC236}">
                  <a16:creationId xmlns:a16="http://schemas.microsoft.com/office/drawing/2014/main" id="{0DBDE990-34E4-4439-8FE3-427D50345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50" name="Rectangle 1010">
              <a:extLst>
                <a:ext uri="{FF2B5EF4-FFF2-40B4-BE49-F238E27FC236}">
                  <a16:creationId xmlns:a16="http://schemas.microsoft.com/office/drawing/2014/main" id="{E333ABED-7442-42AC-8E98-BBF059A1F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51" name="Rectangle 1011">
              <a:extLst>
                <a:ext uri="{FF2B5EF4-FFF2-40B4-BE49-F238E27FC236}">
                  <a16:creationId xmlns:a16="http://schemas.microsoft.com/office/drawing/2014/main" id="{2BF79DE5-7590-4D47-9E8C-C5502F551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52" name="Rectangle 1012">
              <a:extLst>
                <a:ext uri="{FF2B5EF4-FFF2-40B4-BE49-F238E27FC236}">
                  <a16:creationId xmlns:a16="http://schemas.microsoft.com/office/drawing/2014/main" id="{5593F3EC-BDBA-4873-A982-F6308F257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53" name="Rectangle 1013">
              <a:extLst>
                <a:ext uri="{FF2B5EF4-FFF2-40B4-BE49-F238E27FC236}">
                  <a16:creationId xmlns:a16="http://schemas.microsoft.com/office/drawing/2014/main" id="{C2D31FB7-30DE-45BD-A1D2-07CE35BCE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4" name="Group 4142">
            <a:extLst>
              <a:ext uri="{FF2B5EF4-FFF2-40B4-BE49-F238E27FC236}">
                <a16:creationId xmlns:a16="http://schemas.microsoft.com/office/drawing/2014/main" id="{208B498A-1105-4672-826B-9FD6B499D134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1447800"/>
            <a:ext cx="450850" cy="630238"/>
            <a:chOff x="1986" y="912"/>
            <a:chExt cx="284" cy="397"/>
          </a:xfrm>
        </p:grpSpPr>
        <p:sp>
          <p:nvSpPr>
            <p:cNvPr id="62457" name="Rectangle 1017">
              <a:extLst>
                <a:ext uri="{FF2B5EF4-FFF2-40B4-BE49-F238E27FC236}">
                  <a16:creationId xmlns:a16="http://schemas.microsoft.com/office/drawing/2014/main" id="{4CE66684-89DA-4ECD-A3E9-C8EDD3ABD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58" name="Rectangle 1018">
              <a:extLst>
                <a:ext uri="{FF2B5EF4-FFF2-40B4-BE49-F238E27FC236}">
                  <a16:creationId xmlns:a16="http://schemas.microsoft.com/office/drawing/2014/main" id="{3FE58E98-4653-4A2B-AA91-CAE23A57E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59" name="Rectangle 1019">
              <a:extLst>
                <a:ext uri="{FF2B5EF4-FFF2-40B4-BE49-F238E27FC236}">
                  <a16:creationId xmlns:a16="http://schemas.microsoft.com/office/drawing/2014/main" id="{013D3BD2-1838-4BD7-B2DC-5BBBC0FF7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0" name="Rectangle 1020">
              <a:extLst>
                <a:ext uri="{FF2B5EF4-FFF2-40B4-BE49-F238E27FC236}">
                  <a16:creationId xmlns:a16="http://schemas.microsoft.com/office/drawing/2014/main" id="{D81AA2AA-D647-4994-A985-8EDE48E9F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3" name="Rectangle 1023">
              <a:extLst>
                <a:ext uri="{FF2B5EF4-FFF2-40B4-BE49-F238E27FC236}">
                  <a16:creationId xmlns:a16="http://schemas.microsoft.com/office/drawing/2014/main" id="{79D85DF6-BEF6-44B7-93F7-0ECBDC3D0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4" name="Rectangle 1024">
              <a:extLst>
                <a:ext uri="{FF2B5EF4-FFF2-40B4-BE49-F238E27FC236}">
                  <a16:creationId xmlns:a16="http://schemas.microsoft.com/office/drawing/2014/main" id="{29E27863-53EF-464B-9A1D-B3E48A53B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5" name="Rectangle 1025">
              <a:extLst>
                <a:ext uri="{FF2B5EF4-FFF2-40B4-BE49-F238E27FC236}">
                  <a16:creationId xmlns:a16="http://schemas.microsoft.com/office/drawing/2014/main" id="{BB47DB24-E541-4ED4-8A02-165F76511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6" name="Rectangle 1026">
              <a:extLst>
                <a:ext uri="{FF2B5EF4-FFF2-40B4-BE49-F238E27FC236}">
                  <a16:creationId xmlns:a16="http://schemas.microsoft.com/office/drawing/2014/main" id="{FC9E27CC-F71E-424D-BD02-3428FB345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67" name="Rectangle 1027">
              <a:extLst>
                <a:ext uri="{FF2B5EF4-FFF2-40B4-BE49-F238E27FC236}">
                  <a16:creationId xmlns:a16="http://schemas.microsoft.com/office/drawing/2014/main" id="{BC7C58F9-DE18-46DD-9518-C925B524F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0" name="Rectangle 1030">
              <a:extLst>
                <a:ext uri="{FF2B5EF4-FFF2-40B4-BE49-F238E27FC236}">
                  <a16:creationId xmlns:a16="http://schemas.microsoft.com/office/drawing/2014/main" id="{A35B19A4-623A-40ED-AE91-40C512D22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1" name="Rectangle 1031">
              <a:extLst>
                <a:ext uri="{FF2B5EF4-FFF2-40B4-BE49-F238E27FC236}">
                  <a16:creationId xmlns:a16="http://schemas.microsoft.com/office/drawing/2014/main" id="{90888630-00DC-4E33-B8C0-B7F403CC1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4" name="Rectangle 1034">
              <a:extLst>
                <a:ext uri="{FF2B5EF4-FFF2-40B4-BE49-F238E27FC236}">
                  <a16:creationId xmlns:a16="http://schemas.microsoft.com/office/drawing/2014/main" id="{89046A34-8B82-409F-A4B6-5B60FC504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7" name="Rectangle 1037">
              <a:extLst>
                <a:ext uri="{FF2B5EF4-FFF2-40B4-BE49-F238E27FC236}">
                  <a16:creationId xmlns:a16="http://schemas.microsoft.com/office/drawing/2014/main" id="{432CB5A8-5CB5-47B3-90D9-7044A42D0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78" name="Rectangle 1038">
              <a:extLst>
                <a:ext uri="{FF2B5EF4-FFF2-40B4-BE49-F238E27FC236}">
                  <a16:creationId xmlns:a16="http://schemas.microsoft.com/office/drawing/2014/main" id="{32AE1745-EF70-4F9E-99DF-43FE6575A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1" name="Rectangle 1041">
              <a:extLst>
                <a:ext uri="{FF2B5EF4-FFF2-40B4-BE49-F238E27FC236}">
                  <a16:creationId xmlns:a16="http://schemas.microsoft.com/office/drawing/2014/main" id="{E22C2F36-C87F-43F1-89D5-22B1644EA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2" name="Rectangle 1042">
              <a:extLst>
                <a:ext uri="{FF2B5EF4-FFF2-40B4-BE49-F238E27FC236}">
                  <a16:creationId xmlns:a16="http://schemas.microsoft.com/office/drawing/2014/main" id="{ECB31B89-B87C-4A45-AECE-158B1863C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3" name="Rectangle 1043">
              <a:extLst>
                <a:ext uri="{FF2B5EF4-FFF2-40B4-BE49-F238E27FC236}">
                  <a16:creationId xmlns:a16="http://schemas.microsoft.com/office/drawing/2014/main" id="{3E7FAC0B-CAF6-4047-A8C7-21BCE756C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4" name="Rectangle 1044">
              <a:extLst>
                <a:ext uri="{FF2B5EF4-FFF2-40B4-BE49-F238E27FC236}">
                  <a16:creationId xmlns:a16="http://schemas.microsoft.com/office/drawing/2014/main" id="{2E480E17-3CED-4340-A7E9-4F7F3F3C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5" name="Rectangle 1045">
              <a:extLst>
                <a:ext uri="{FF2B5EF4-FFF2-40B4-BE49-F238E27FC236}">
                  <a16:creationId xmlns:a16="http://schemas.microsoft.com/office/drawing/2014/main" id="{299AD959-D5F1-4045-9936-D9DD316CD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8" name="Rectangle 1048">
              <a:extLst>
                <a:ext uri="{FF2B5EF4-FFF2-40B4-BE49-F238E27FC236}">
                  <a16:creationId xmlns:a16="http://schemas.microsoft.com/office/drawing/2014/main" id="{A3A68785-69B5-452A-8800-D1DC9BB9B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89" name="Rectangle 1049">
              <a:extLst>
                <a:ext uri="{FF2B5EF4-FFF2-40B4-BE49-F238E27FC236}">
                  <a16:creationId xmlns:a16="http://schemas.microsoft.com/office/drawing/2014/main" id="{481F2463-3970-4310-8346-03D2EC7C7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0" name="Rectangle 1050">
              <a:extLst>
                <a:ext uri="{FF2B5EF4-FFF2-40B4-BE49-F238E27FC236}">
                  <a16:creationId xmlns:a16="http://schemas.microsoft.com/office/drawing/2014/main" id="{80015F15-F017-4EE9-8B10-2EC92677E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1" name="Rectangle 1051">
              <a:extLst>
                <a:ext uri="{FF2B5EF4-FFF2-40B4-BE49-F238E27FC236}">
                  <a16:creationId xmlns:a16="http://schemas.microsoft.com/office/drawing/2014/main" id="{679BE633-EE87-400C-BF83-9B1ED8906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5" name="Group 4153">
            <a:extLst>
              <a:ext uri="{FF2B5EF4-FFF2-40B4-BE49-F238E27FC236}">
                <a16:creationId xmlns:a16="http://schemas.microsoft.com/office/drawing/2014/main" id="{C4BC6C44-AAD7-4C36-9317-9D10B8C03D5D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2259013"/>
            <a:ext cx="450850" cy="630237"/>
            <a:chOff x="1305" y="1423"/>
            <a:chExt cx="284" cy="397"/>
          </a:xfrm>
        </p:grpSpPr>
        <p:sp>
          <p:nvSpPr>
            <p:cNvPr id="62492" name="Rectangle 1052">
              <a:extLst>
                <a:ext uri="{FF2B5EF4-FFF2-40B4-BE49-F238E27FC236}">
                  <a16:creationId xmlns:a16="http://schemas.microsoft.com/office/drawing/2014/main" id="{AB619FB4-C0E1-436B-A6BA-53877CA3A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3" name="Rectangle 1053">
              <a:extLst>
                <a:ext uri="{FF2B5EF4-FFF2-40B4-BE49-F238E27FC236}">
                  <a16:creationId xmlns:a16="http://schemas.microsoft.com/office/drawing/2014/main" id="{9AB78EF8-F7DE-48FC-B00D-0F1BF4DF1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4" name="Rectangle 1054">
              <a:extLst>
                <a:ext uri="{FF2B5EF4-FFF2-40B4-BE49-F238E27FC236}">
                  <a16:creationId xmlns:a16="http://schemas.microsoft.com/office/drawing/2014/main" id="{FF865115-6E49-4280-8C36-F5C579D12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5" name="Rectangle 1055">
              <a:extLst>
                <a:ext uri="{FF2B5EF4-FFF2-40B4-BE49-F238E27FC236}">
                  <a16:creationId xmlns:a16="http://schemas.microsoft.com/office/drawing/2014/main" id="{FBC34A6C-8674-4312-BE5C-0FD2B52BD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59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6" name="Rectangle 1056">
              <a:extLst>
                <a:ext uri="{FF2B5EF4-FFF2-40B4-BE49-F238E27FC236}">
                  <a16:creationId xmlns:a16="http://schemas.microsoft.com/office/drawing/2014/main" id="{8A109164-FA10-45EF-B2DB-78D861A65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7" name="Rectangle 1057">
              <a:extLst>
                <a:ext uri="{FF2B5EF4-FFF2-40B4-BE49-F238E27FC236}">
                  <a16:creationId xmlns:a16="http://schemas.microsoft.com/office/drawing/2014/main" id="{CCE123AD-2D78-4FEB-A05B-64E375604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8" name="Rectangle 1058">
              <a:extLst>
                <a:ext uri="{FF2B5EF4-FFF2-40B4-BE49-F238E27FC236}">
                  <a16:creationId xmlns:a16="http://schemas.microsoft.com/office/drawing/2014/main" id="{6CFB3402-6B63-4238-A5DF-718BC2872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499" name="Rectangle 1059">
              <a:extLst>
                <a:ext uri="{FF2B5EF4-FFF2-40B4-BE49-F238E27FC236}">
                  <a16:creationId xmlns:a16="http://schemas.microsoft.com/office/drawing/2014/main" id="{EC7EE645-C12E-42FF-98A1-560B7D14E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0" name="Rectangle 1060">
              <a:extLst>
                <a:ext uri="{FF2B5EF4-FFF2-40B4-BE49-F238E27FC236}">
                  <a16:creationId xmlns:a16="http://schemas.microsoft.com/office/drawing/2014/main" id="{574781C3-B7B0-47FF-AB00-4370DDF5E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1" name="Rectangle 1061">
              <a:extLst>
                <a:ext uri="{FF2B5EF4-FFF2-40B4-BE49-F238E27FC236}">
                  <a16:creationId xmlns:a16="http://schemas.microsoft.com/office/drawing/2014/main" id="{43B1D1FB-099F-49AD-BBB4-0CB351040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2" name="Rectangle 1062">
              <a:extLst>
                <a:ext uri="{FF2B5EF4-FFF2-40B4-BE49-F238E27FC236}">
                  <a16:creationId xmlns:a16="http://schemas.microsoft.com/office/drawing/2014/main" id="{D8417753-C94C-4831-BB71-6DDB5281E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59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3" name="Rectangle 1063">
              <a:extLst>
                <a:ext uri="{FF2B5EF4-FFF2-40B4-BE49-F238E27FC236}">
                  <a16:creationId xmlns:a16="http://schemas.microsoft.com/office/drawing/2014/main" id="{154F3451-6E74-4415-8F6F-F1F6669B4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4" name="Rectangle 1064">
              <a:extLst>
                <a:ext uri="{FF2B5EF4-FFF2-40B4-BE49-F238E27FC236}">
                  <a16:creationId xmlns:a16="http://schemas.microsoft.com/office/drawing/2014/main" id="{5C504831-8A46-4A1B-81FD-B7EC518DD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5" name="Rectangle 1065">
              <a:extLst>
                <a:ext uri="{FF2B5EF4-FFF2-40B4-BE49-F238E27FC236}">
                  <a16:creationId xmlns:a16="http://schemas.microsoft.com/office/drawing/2014/main" id="{5B1D6A37-AACD-4972-888E-6FBDBB579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6" name="Rectangle 1066">
              <a:extLst>
                <a:ext uri="{FF2B5EF4-FFF2-40B4-BE49-F238E27FC236}">
                  <a16:creationId xmlns:a16="http://schemas.microsoft.com/office/drawing/2014/main" id="{AB5A9DD2-153D-46DE-A1CD-390DA680C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7" name="Rectangle 1067">
              <a:extLst>
                <a:ext uri="{FF2B5EF4-FFF2-40B4-BE49-F238E27FC236}">
                  <a16:creationId xmlns:a16="http://schemas.microsoft.com/office/drawing/2014/main" id="{7B37B83D-7702-47D3-AE85-8027A1DD1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8" name="Rectangle 1068">
              <a:extLst>
                <a:ext uri="{FF2B5EF4-FFF2-40B4-BE49-F238E27FC236}">
                  <a16:creationId xmlns:a16="http://schemas.microsoft.com/office/drawing/2014/main" id="{B33C2306-FD3D-4F0A-B3E1-E5651C333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09" name="Rectangle 1069">
              <a:extLst>
                <a:ext uri="{FF2B5EF4-FFF2-40B4-BE49-F238E27FC236}">
                  <a16:creationId xmlns:a16="http://schemas.microsoft.com/office/drawing/2014/main" id="{DD5EB65B-07EF-41A5-9B9A-6BC4AD433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0" name="Rectangle 1070">
              <a:extLst>
                <a:ext uri="{FF2B5EF4-FFF2-40B4-BE49-F238E27FC236}">
                  <a16:creationId xmlns:a16="http://schemas.microsoft.com/office/drawing/2014/main" id="{544A0B7C-9F03-4FDC-9AC0-491D4699C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1" name="Rectangle 1071">
              <a:extLst>
                <a:ext uri="{FF2B5EF4-FFF2-40B4-BE49-F238E27FC236}">
                  <a16:creationId xmlns:a16="http://schemas.microsoft.com/office/drawing/2014/main" id="{1730BC3D-8BBC-401C-9764-7F4E9E647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2" name="Rectangle 1072">
              <a:extLst>
                <a:ext uri="{FF2B5EF4-FFF2-40B4-BE49-F238E27FC236}">
                  <a16:creationId xmlns:a16="http://schemas.microsoft.com/office/drawing/2014/main" id="{F5049372-969B-404B-9143-48144E5EF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3" name="Rectangle 1073">
              <a:extLst>
                <a:ext uri="{FF2B5EF4-FFF2-40B4-BE49-F238E27FC236}">
                  <a16:creationId xmlns:a16="http://schemas.microsoft.com/office/drawing/2014/main" id="{D18755AA-CBA8-4842-9152-F79AE2FDA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4" name="Rectangle 1074">
              <a:extLst>
                <a:ext uri="{FF2B5EF4-FFF2-40B4-BE49-F238E27FC236}">
                  <a16:creationId xmlns:a16="http://schemas.microsoft.com/office/drawing/2014/main" id="{95F35FC6-0C0B-403D-BCF3-58709A480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5" name="Rectangle 1075">
              <a:extLst>
                <a:ext uri="{FF2B5EF4-FFF2-40B4-BE49-F238E27FC236}">
                  <a16:creationId xmlns:a16="http://schemas.microsoft.com/office/drawing/2014/main" id="{936FEA47-2D9E-43D1-A2EF-82AEDC933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6" name="Rectangle 1076">
              <a:extLst>
                <a:ext uri="{FF2B5EF4-FFF2-40B4-BE49-F238E27FC236}">
                  <a16:creationId xmlns:a16="http://schemas.microsoft.com/office/drawing/2014/main" id="{A11FC15E-F95F-4307-9CCC-B899B233C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7" name="Rectangle 1077">
              <a:extLst>
                <a:ext uri="{FF2B5EF4-FFF2-40B4-BE49-F238E27FC236}">
                  <a16:creationId xmlns:a16="http://schemas.microsoft.com/office/drawing/2014/main" id="{45FFC4C9-9B6A-4678-B255-5B4CE7FB0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8" name="Rectangle 1078">
              <a:extLst>
                <a:ext uri="{FF2B5EF4-FFF2-40B4-BE49-F238E27FC236}">
                  <a16:creationId xmlns:a16="http://schemas.microsoft.com/office/drawing/2014/main" id="{71DD9D4E-2D03-47FD-8987-CBBDA32FA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19" name="Rectangle 1079">
              <a:extLst>
                <a:ext uri="{FF2B5EF4-FFF2-40B4-BE49-F238E27FC236}">
                  <a16:creationId xmlns:a16="http://schemas.microsoft.com/office/drawing/2014/main" id="{BF070F54-C6E6-4106-9370-8C5A11E0B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0" name="Rectangle 1080">
              <a:extLst>
                <a:ext uri="{FF2B5EF4-FFF2-40B4-BE49-F238E27FC236}">
                  <a16:creationId xmlns:a16="http://schemas.microsoft.com/office/drawing/2014/main" id="{F640210B-5F11-4E1C-A1A1-05B765031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1" name="Rectangle 1081">
              <a:extLst>
                <a:ext uri="{FF2B5EF4-FFF2-40B4-BE49-F238E27FC236}">
                  <a16:creationId xmlns:a16="http://schemas.microsoft.com/office/drawing/2014/main" id="{D4A450A2-C45E-4CFD-9037-A2D71AD3A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2" name="Rectangle 1082">
              <a:extLst>
                <a:ext uri="{FF2B5EF4-FFF2-40B4-BE49-F238E27FC236}">
                  <a16:creationId xmlns:a16="http://schemas.microsoft.com/office/drawing/2014/main" id="{638B25B7-2D5C-4A38-B5A5-2294B5998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3" name="Rectangle 1083">
              <a:extLst>
                <a:ext uri="{FF2B5EF4-FFF2-40B4-BE49-F238E27FC236}">
                  <a16:creationId xmlns:a16="http://schemas.microsoft.com/office/drawing/2014/main" id="{348A2AE7-599F-4673-A68D-CCAC3417B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59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4" name="Rectangle 1084">
              <a:extLst>
                <a:ext uri="{FF2B5EF4-FFF2-40B4-BE49-F238E27FC236}">
                  <a16:creationId xmlns:a16="http://schemas.microsoft.com/office/drawing/2014/main" id="{E0CFCDD2-6D03-4C0F-B2F3-497A8307F6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5" name="Rectangle 1085">
              <a:extLst>
                <a:ext uri="{FF2B5EF4-FFF2-40B4-BE49-F238E27FC236}">
                  <a16:creationId xmlns:a16="http://schemas.microsoft.com/office/drawing/2014/main" id="{C0F47188-CE5D-4E4E-9B9A-E4E7F75A0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6" name="Rectangle 1086">
              <a:extLst>
                <a:ext uri="{FF2B5EF4-FFF2-40B4-BE49-F238E27FC236}">
                  <a16:creationId xmlns:a16="http://schemas.microsoft.com/office/drawing/2014/main" id="{E21B7B19-F59C-4D1C-A15E-9001D278E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4" name="Group 4152">
            <a:extLst>
              <a:ext uri="{FF2B5EF4-FFF2-40B4-BE49-F238E27FC236}">
                <a16:creationId xmlns:a16="http://schemas.microsoft.com/office/drawing/2014/main" id="{7B8A582F-B135-44BB-9BD4-D5B7F26FA0E1}"/>
              </a:ext>
            </a:extLst>
          </p:cNvPr>
          <p:cNvGrpSpPr>
            <a:grpSpLocks/>
          </p:cNvGrpSpPr>
          <p:nvPr/>
        </p:nvGrpSpPr>
        <p:grpSpPr bwMode="auto">
          <a:xfrm>
            <a:off x="2611438" y="2260600"/>
            <a:ext cx="450850" cy="630238"/>
            <a:chOff x="1645" y="1424"/>
            <a:chExt cx="284" cy="397"/>
          </a:xfrm>
        </p:grpSpPr>
        <p:sp>
          <p:nvSpPr>
            <p:cNvPr id="62527" name="Rectangle 1087">
              <a:extLst>
                <a:ext uri="{FF2B5EF4-FFF2-40B4-BE49-F238E27FC236}">
                  <a16:creationId xmlns:a16="http://schemas.microsoft.com/office/drawing/2014/main" id="{5A7F4FD4-F56B-42A9-BD30-C17D6DC76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8" name="Rectangle 1088">
              <a:extLst>
                <a:ext uri="{FF2B5EF4-FFF2-40B4-BE49-F238E27FC236}">
                  <a16:creationId xmlns:a16="http://schemas.microsoft.com/office/drawing/2014/main" id="{D716F5CD-6870-4598-836E-E89AA3D78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29" name="Rectangle 1089">
              <a:extLst>
                <a:ext uri="{FF2B5EF4-FFF2-40B4-BE49-F238E27FC236}">
                  <a16:creationId xmlns:a16="http://schemas.microsoft.com/office/drawing/2014/main" id="{ADFDE908-4702-4497-ADD3-22C18EB40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0" name="Rectangle 1090">
              <a:extLst>
                <a:ext uri="{FF2B5EF4-FFF2-40B4-BE49-F238E27FC236}">
                  <a16:creationId xmlns:a16="http://schemas.microsoft.com/office/drawing/2014/main" id="{D890BCEC-FF23-44B5-800A-F406DFA9D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1" name="Rectangle 1091">
              <a:extLst>
                <a:ext uri="{FF2B5EF4-FFF2-40B4-BE49-F238E27FC236}">
                  <a16:creationId xmlns:a16="http://schemas.microsoft.com/office/drawing/2014/main" id="{E237BDBC-D5A2-4C3D-92D1-E109C60E4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2" name="Rectangle 1092">
              <a:extLst>
                <a:ext uri="{FF2B5EF4-FFF2-40B4-BE49-F238E27FC236}">
                  <a16:creationId xmlns:a16="http://schemas.microsoft.com/office/drawing/2014/main" id="{789A6F31-8E0D-4A81-B808-DCF779088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3" name="Rectangle 1093">
              <a:extLst>
                <a:ext uri="{FF2B5EF4-FFF2-40B4-BE49-F238E27FC236}">
                  <a16:creationId xmlns:a16="http://schemas.microsoft.com/office/drawing/2014/main" id="{D462B2FA-A40E-4BA0-AF1E-01B63A8E9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76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4" name="Rectangle 1094">
              <a:extLst>
                <a:ext uri="{FF2B5EF4-FFF2-40B4-BE49-F238E27FC236}">
                  <a16:creationId xmlns:a16="http://schemas.microsoft.com/office/drawing/2014/main" id="{CB2F7E30-85E9-4940-AC30-968133509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5" name="Rectangle 1095">
              <a:extLst>
                <a:ext uri="{FF2B5EF4-FFF2-40B4-BE49-F238E27FC236}">
                  <a16:creationId xmlns:a16="http://schemas.microsoft.com/office/drawing/2014/main" id="{456CDA26-5EC7-4B7B-AF27-E72D48F7E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6" name="Rectangle 1096">
              <a:extLst>
                <a:ext uri="{FF2B5EF4-FFF2-40B4-BE49-F238E27FC236}">
                  <a16:creationId xmlns:a16="http://schemas.microsoft.com/office/drawing/2014/main" id="{88416DE9-5A1C-41D7-9769-361071FB8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7" name="Rectangle 1097">
              <a:extLst>
                <a:ext uri="{FF2B5EF4-FFF2-40B4-BE49-F238E27FC236}">
                  <a16:creationId xmlns:a16="http://schemas.microsoft.com/office/drawing/2014/main" id="{632229A3-070C-46A7-AA93-6CF039D7E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8" name="Rectangle 1098">
              <a:extLst>
                <a:ext uri="{FF2B5EF4-FFF2-40B4-BE49-F238E27FC236}">
                  <a16:creationId xmlns:a16="http://schemas.microsoft.com/office/drawing/2014/main" id="{2A22162E-E276-48A3-8C4A-90575BBB6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39" name="Rectangle 1099">
              <a:extLst>
                <a:ext uri="{FF2B5EF4-FFF2-40B4-BE49-F238E27FC236}">
                  <a16:creationId xmlns:a16="http://schemas.microsoft.com/office/drawing/2014/main" id="{3AA32307-5890-4561-9164-2AE46C4F3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0" name="Rectangle 1100">
              <a:extLst>
                <a:ext uri="{FF2B5EF4-FFF2-40B4-BE49-F238E27FC236}">
                  <a16:creationId xmlns:a16="http://schemas.microsoft.com/office/drawing/2014/main" id="{621CD4D1-B65A-4C4E-9062-E7B72E6F3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76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1" name="Rectangle 1101">
              <a:extLst>
                <a:ext uri="{FF2B5EF4-FFF2-40B4-BE49-F238E27FC236}">
                  <a16:creationId xmlns:a16="http://schemas.microsoft.com/office/drawing/2014/main" id="{A0723767-7604-4B23-993D-C66A0804E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42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2" name="Rectangle 1102">
              <a:extLst>
                <a:ext uri="{FF2B5EF4-FFF2-40B4-BE49-F238E27FC236}">
                  <a16:creationId xmlns:a16="http://schemas.microsoft.com/office/drawing/2014/main" id="{92D22F84-BB16-4EEC-A2EC-68E8BFEEB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48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3" name="Rectangle 1103">
              <a:extLst>
                <a:ext uri="{FF2B5EF4-FFF2-40B4-BE49-F238E27FC236}">
                  <a16:creationId xmlns:a16="http://schemas.microsoft.com/office/drawing/2014/main" id="{49ABD7B2-3119-46E6-A58E-C64EC03B2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53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4" name="Rectangle 1104">
              <a:extLst>
                <a:ext uri="{FF2B5EF4-FFF2-40B4-BE49-F238E27FC236}">
                  <a16:creationId xmlns:a16="http://schemas.microsoft.com/office/drawing/2014/main" id="{95E9C114-36A1-4A96-A918-FFB3339A6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5" name="Rectangle 1105">
              <a:extLst>
                <a:ext uri="{FF2B5EF4-FFF2-40B4-BE49-F238E27FC236}">
                  <a16:creationId xmlns:a16="http://schemas.microsoft.com/office/drawing/2014/main" id="{B52E50A3-1313-4785-A1A1-D84D6610F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6" name="Rectangle 1106">
              <a:extLst>
                <a:ext uri="{FF2B5EF4-FFF2-40B4-BE49-F238E27FC236}">
                  <a16:creationId xmlns:a16="http://schemas.microsoft.com/office/drawing/2014/main" id="{5CD20A2A-4940-4209-ADA1-8B0C623FB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7" name="Rectangle 1107">
              <a:extLst>
                <a:ext uri="{FF2B5EF4-FFF2-40B4-BE49-F238E27FC236}">
                  <a16:creationId xmlns:a16="http://schemas.microsoft.com/office/drawing/2014/main" id="{2D1F426C-33D1-4852-BE42-7AF768255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76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8" name="Rectangle 1108">
              <a:extLst>
                <a:ext uri="{FF2B5EF4-FFF2-40B4-BE49-F238E27FC236}">
                  <a16:creationId xmlns:a16="http://schemas.microsoft.com/office/drawing/2014/main" id="{E302D1CE-1366-4D5E-8E2D-9361D5B68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49" name="Rectangle 1109">
              <a:extLst>
                <a:ext uri="{FF2B5EF4-FFF2-40B4-BE49-F238E27FC236}">
                  <a16:creationId xmlns:a16="http://schemas.microsoft.com/office/drawing/2014/main" id="{98CA965B-EE96-4C4B-9A70-42973E664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0" name="Rectangle 1110">
              <a:extLst>
                <a:ext uri="{FF2B5EF4-FFF2-40B4-BE49-F238E27FC236}">
                  <a16:creationId xmlns:a16="http://schemas.microsoft.com/office/drawing/2014/main" id="{A74B015A-6ED1-437B-BD22-BC73985FF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1" name="Rectangle 1111">
              <a:extLst>
                <a:ext uri="{FF2B5EF4-FFF2-40B4-BE49-F238E27FC236}">
                  <a16:creationId xmlns:a16="http://schemas.microsoft.com/office/drawing/2014/main" id="{43FC0F4E-0F0C-41DB-BA96-C17A6A590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2" name="Rectangle 1112">
              <a:extLst>
                <a:ext uri="{FF2B5EF4-FFF2-40B4-BE49-F238E27FC236}">
                  <a16:creationId xmlns:a16="http://schemas.microsoft.com/office/drawing/2014/main" id="{885CD7CF-5110-4853-8D6F-FCE700861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3" name="Rectangle 1113">
              <a:extLst>
                <a:ext uri="{FF2B5EF4-FFF2-40B4-BE49-F238E27FC236}">
                  <a16:creationId xmlns:a16="http://schemas.microsoft.com/office/drawing/2014/main" id="{12209221-C3B9-4F92-892D-841FC7A09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4" name="Rectangle 1114">
              <a:extLst>
                <a:ext uri="{FF2B5EF4-FFF2-40B4-BE49-F238E27FC236}">
                  <a16:creationId xmlns:a16="http://schemas.microsoft.com/office/drawing/2014/main" id="{98B9E418-8C73-4AF8-919F-F94BDF258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5" name="Rectangle 1115">
              <a:extLst>
                <a:ext uri="{FF2B5EF4-FFF2-40B4-BE49-F238E27FC236}">
                  <a16:creationId xmlns:a16="http://schemas.microsoft.com/office/drawing/2014/main" id="{A24161FC-93D1-4E36-9A4F-0D0543D31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6" name="Rectangle 1116">
              <a:extLst>
                <a:ext uri="{FF2B5EF4-FFF2-40B4-BE49-F238E27FC236}">
                  <a16:creationId xmlns:a16="http://schemas.microsoft.com/office/drawing/2014/main" id="{D13873CF-8247-4192-9845-A4C5468AC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7" name="Rectangle 1117">
              <a:extLst>
                <a:ext uri="{FF2B5EF4-FFF2-40B4-BE49-F238E27FC236}">
                  <a16:creationId xmlns:a16="http://schemas.microsoft.com/office/drawing/2014/main" id="{8CDDFDB7-4FDE-4987-A8EF-6909F0CF2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8" name="Rectangle 1118">
              <a:extLst>
                <a:ext uri="{FF2B5EF4-FFF2-40B4-BE49-F238E27FC236}">
                  <a16:creationId xmlns:a16="http://schemas.microsoft.com/office/drawing/2014/main" id="{B265AB14-1782-4E03-8D75-C102E2C16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59" name="Rectangle 1119">
              <a:extLst>
                <a:ext uri="{FF2B5EF4-FFF2-40B4-BE49-F238E27FC236}">
                  <a16:creationId xmlns:a16="http://schemas.microsoft.com/office/drawing/2014/main" id="{1A6F10DF-605B-453F-B42D-61B530EC7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0" name="Rectangle 1120">
              <a:extLst>
                <a:ext uri="{FF2B5EF4-FFF2-40B4-BE49-F238E27FC236}">
                  <a16:creationId xmlns:a16="http://schemas.microsoft.com/office/drawing/2014/main" id="{AD4777C0-A10F-4C34-9AAE-7664BAB6E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1" name="Rectangle 1121">
              <a:extLst>
                <a:ext uri="{FF2B5EF4-FFF2-40B4-BE49-F238E27FC236}">
                  <a16:creationId xmlns:a16="http://schemas.microsoft.com/office/drawing/2014/main" id="{FEF976C3-4CDE-4079-BEE5-6CD60DD8D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9" name="Group 4137">
            <a:extLst>
              <a:ext uri="{FF2B5EF4-FFF2-40B4-BE49-F238E27FC236}">
                <a16:creationId xmlns:a16="http://schemas.microsoft.com/office/drawing/2014/main" id="{E3DCD4B2-D7E7-4112-BD62-895CCA979B5E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2259013"/>
            <a:ext cx="450850" cy="630237"/>
            <a:chOff x="625" y="1423"/>
            <a:chExt cx="284" cy="397"/>
          </a:xfrm>
        </p:grpSpPr>
        <p:sp>
          <p:nvSpPr>
            <p:cNvPr id="62562" name="Rectangle 1122">
              <a:extLst>
                <a:ext uri="{FF2B5EF4-FFF2-40B4-BE49-F238E27FC236}">
                  <a16:creationId xmlns:a16="http://schemas.microsoft.com/office/drawing/2014/main" id="{351251BE-FE25-4AD0-B52C-B6C41C8CC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42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3" name="Rectangle 1123">
              <a:extLst>
                <a:ext uri="{FF2B5EF4-FFF2-40B4-BE49-F238E27FC236}">
                  <a16:creationId xmlns:a16="http://schemas.microsoft.com/office/drawing/2014/main" id="{98B5082C-7F64-46B8-AFC6-11953E891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4" name="Rectangle 1124">
              <a:extLst>
                <a:ext uri="{FF2B5EF4-FFF2-40B4-BE49-F238E27FC236}">
                  <a16:creationId xmlns:a16="http://schemas.microsoft.com/office/drawing/2014/main" id="{40B84E9C-7E08-4A4B-9941-4248E0F22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5" name="Rectangle 1125">
              <a:extLst>
                <a:ext uri="{FF2B5EF4-FFF2-40B4-BE49-F238E27FC236}">
                  <a16:creationId xmlns:a16="http://schemas.microsoft.com/office/drawing/2014/main" id="{8C6DBAF1-D652-43FC-9E48-6BC8792E0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59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6" name="Rectangle 1126">
              <a:extLst>
                <a:ext uri="{FF2B5EF4-FFF2-40B4-BE49-F238E27FC236}">
                  <a16:creationId xmlns:a16="http://schemas.microsoft.com/office/drawing/2014/main" id="{015D6FE4-0046-4A11-AC88-BCC9E6E07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7" name="Rectangle 1127">
              <a:extLst>
                <a:ext uri="{FF2B5EF4-FFF2-40B4-BE49-F238E27FC236}">
                  <a16:creationId xmlns:a16="http://schemas.microsoft.com/office/drawing/2014/main" id="{31E33C72-9CDD-4BBA-909C-8EE7A8A95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8" name="Rectangle 1128">
              <a:extLst>
                <a:ext uri="{FF2B5EF4-FFF2-40B4-BE49-F238E27FC236}">
                  <a16:creationId xmlns:a16="http://schemas.microsoft.com/office/drawing/2014/main" id="{BA69AF87-3766-4353-B744-DAB67B891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69" name="Rectangle 1129">
              <a:extLst>
                <a:ext uri="{FF2B5EF4-FFF2-40B4-BE49-F238E27FC236}">
                  <a16:creationId xmlns:a16="http://schemas.microsoft.com/office/drawing/2014/main" id="{56DD2F9A-7D8F-4D3A-AF92-A73569DCE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42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0" name="Rectangle 1130">
              <a:extLst>
                <a:ext uri="{FF2B5EF4-FFF2-40B4-BE49-F238E27FC236}">
                  <a16:creationId xmlns:a16="http://schemas.microsoft.com/office/drawing/2014/main" id="{A5C1A5D7-C44F-49AB-979A-EF67C1841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1" name="Rectangle 1131">
              <a:extLst>
                <a:ext uri="{FF2B5EF4-FFF2-40B4-BE49-F238E27FC236}">
                  <a16:creationId xmlns:a16="http://schemas.microsoft.com/office/drawing/2014/main" id="{0E5618D9-140E-4F1B-8B0B-F369E64A1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2" name="Rectangle 1132">
              <a:extLst>
                <a:ext uri="{FF2B5EF4-FFF2-40B4-BE49-F238E27FC236}">
                  <a16:creationId xmlns:a16="http://schemas.microsoft.com/office/drawing/2014/main" id="{AFF3406F-4196-4BBB-BDD0-587AAD129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59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3" name="Rectangle 1133">
              <a:extLst>
                <a:ext uri="{FF2B5EF4-FFF2-40B4-BE49-F238E27FC236}">
                  <a16:creationId xmlns:a16="http://schemas.microsoft.com/office/drawing/2014/main" id="{79ADD923-B4D3-48C3-A2D4-BB981E1E5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4" name="Rectangle 1134">
              <a:extLst>
                <a:ext uri="{FF2B5EF4-FFF2-40B4-BE49-F238E27FC236}">
                  <a16:creationId xmlns:a16="http://schemas.microsoft.com/office/drawing/2014/main" id="{CB638668-A4DF-43D4-9715-CB570D9EF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5" name="Rectangle 1135">
              <a:extLst>
                <a:ext uri="{FF2B5EF4-FFF2-40B4-BE49-F238E27FC236}">
                  <a16:creationId xmlns:a16="http://schemas.microsoft.com/office/drawing/2014/main" id="{FA533A7F-F0A0-4F14-A07B-6B09C0F73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6" name="Rectangle 1136">
              <a:extLst>
                <a:ext uri="{FF2B5EF4-FFF2-40B4-BE49-F238E27FC236}">
                  <a16:creationId xmlns:a16="http://schemas.microsoft.com/office/drawing/2014/main" id="{37ABAD39-B771-430A-8C1E-6D3137F09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7" name="Rectangle 1137">
              <a:extLst>
                <a:ext uri="{FF2B5EF4-FFF2-40B4-BE49-F238E27FC236}">
                  <a16:creationId xmlns:a16="http://schemas.microsoft.com/office/drawing/2014/main" id="{06E023D8-B55C-4735-8974-05A13F4FA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8" name="Rectangle 1138">
              <a:extLst>
                <a:ext uri="{FF2B5EF4-FFF2-40B4-BE49-F238E27FC236}">
                  <a16:creationId xmlns:a16="http://schemas.microsoft.com/office/drawing/2014/main" id="{A4415AA7-BA7D-4D0A-9585-5184E4C8E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79" name="Rectangle 1139">
              <a:extLst>
                <a:ext uri="{FF2B5EF4-FFF2-40B4-BE49-F238E27FC236}">
                  <a16:creationId xmlns:a16="http://schemas.microsoft.com/office/drawing/2014/main" id="{89246048-0C33-42C5-A42C-E28E5479D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0" name="Rectangle 1140">
              <a:extLst>
                <a:ext uri="{FF2B5EF4-FFF2-40B4-BE49-F238E27FC236}">
                  <a16:creationId xmlns:a16="http://schemas.microsoft.com/office/drawing/2014/main" id="{2F4E840C-6A4C-4536-9E24-0535A3EE2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1" name="Rectangle 1141">
              <a:extLst>
                <a:ext uri="{FF2B5EF4-FFF2-40B4-BE49-F238E27FC236}">
                  <a16:creationId xmlns:a16="http://schemas.microsoft.com/office/drawing/2014/main" id="{B61A07A6-9C2A-4B58-BB57-60AEA0CC7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2" name="Rectangle 1142">
              <a:extLst>
                <a:ext uri="{FF2B5EF4-FFF2-40B4-BE49-F238E27FC236}">
                  <a16:creationId xmlns:a16="http://schemas.microsoft.com/office/drawing/2014/main" id="{E3ADC731-F568-4465-9EA2-C45EF2B82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3" name="Rectangle 1143">
              <a:extLst>
                <a:ext uri="{FF2B5EF4-FFF2-40B4-BE49-F238E27FC236}">
                  <a16:creationId xmlns:a16="http://schemas.microsoft.com/office/drawing/2014/main" id="{5D387186-79E6-43CD-92D5-32C14C468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4" name="Rectangle 1144">
              <a:extLst>
                <a:ext uri="{FF2B5EF4-FFF2-40B4-BE49-F238E27FC236}">
                  <a16:creationId xmlns:a16="http://schemas.microsoft.com/office/drawing/2014/main" id="{AB04841E-6544-4212-85F0-400F9C47C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5" name="Rectangle 1145">
              <a:extLst>
                <a:ext uri="{FF2B5EF4-FFF2-40B4-BE49-F238E27FC236}">
                  <a16:creationId xmlns:a16="http://schemas.microsoft.com/office/drawing/2014/main" id="{3F11379C-6937-4615-8731-36A65F2B1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6" name="Rectangle 1146">
              <a:extLst>
                <a:ext uri="{FF2B5EF4-FFF2-40B4-BE49-F238E27FC236}">
                  <a16:creationId xmlns:a16="http://schemas.microsoft.com/office/drawing/2014/main" id="{45478C4F-9310-4CE8-8B07-80D4A0498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7" name="Rectangle 1147">
              <a:extLst>
                <a:ext uri="{FF2B5EF4-FFF2-40B4-BE49-F238E27FC236}">
                  <a16:creationId xmlns:a16="http://schemas.microsoft.com/office/drawing/2014/main" id="{EDF776D0-BCA5-48D3-9F06-C7428CAE1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8" name="Rectangle 1148">
              <a:extLst>
                <a:ext uri="{FF2B5EF4-FFF2-40B4-BE49-F238E27FC236}">
                  <a16:creationId xmlns:a16="http://schemas.microsoft.com/office/drawing/2014/main" id="{BE7CB04F-BFCF-4AF9-AD26-CADE4879C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89" name="Rectangle 1149">
              <a:extLst>
                <a:ext uri="{FF2B5EF4-FFF2-40B4-BE49-F238E27FC236}">
                  <a16:creationId xmlns:a16="http://schemas.microsoft.com/office/drawing/2014/main" id="{CA86898D-F2F3-43C3-80A9-2504F2D85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0" name="Rectangle 1150">
              <a:extLst>
                <a:ext uri="{FF2B5EF4-FFF2-40B4-BE49-F238E27FC236}">
                  <a16:creationId xmlns:a16="http://schemas.microsoft.com/office/drawing/2014/main" id="{62692E45-4263-4CC6-852F-32A582BD1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42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1" name="Rectangle 1151">
              <a:extLst>
                <a:ext uri="{FF2B5EF4-FFF2-40B4-BE49-F238E27FC236}">
                  <a16:creationId xmlns:a16="http://schemas.microsoft.com/office/drawing/2014/main" id="{590E8725-0725-41D9-8492-731318F95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2" name="Rectangle 1152">
              <a:extLst>
                <a:ext uri="{FF2B5EF4-FFF2-40B4-BE49-F238E27FC236}">
                  <a16:creationId xmlns:a16="http://schemas.microsoft.com/office/drawing/2014/main" id="{B50A30F4-0035-40DF-8E68-D76CCE16E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3" name="Rectangle 1153">
              <a:extLst>
                <a:ext uri="{FF2B5EF4-FFF2-40B4-BE49-F238E27FC236}">
                  <a16:creationId xmlns:a16="http://schemas.microsoft.com/office/drawing/2014/main" id="{AAD6F7AD-3057-471F-B6F8-59C0B3797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59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4" name="Rectangle 1154">
              <a:extLst>
                <a:ext uri="{FF2B5EF4-FFF2-40B4-BE49-F238E27FC236}">
                  <a16:creationId xmlns:a16="http://schemas.microsoft.com/office/drawing/2014/main" id="{46234909-81B5-4F00-B90B-9FE7634D9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5" name="Rectangle 1155">
              <a:extLst>
                <a:ext uri="{FF2B5EF4-FFF2-40B4-BE49-F238E27FC236}">
                  <a16:creationId xmlns:a16="http://schemas.microsoft.com/office/drawing/2014/main" id="{6163EA1D-EAA4-460E-B6FF-6B165BCF2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6" name="Rectangle 1156">
              <a:extLst>
                <a:ext uri="{FF2B5EF4-FFF2-40B4-BE49-F238E27FC236}">
                  <a16:creationId xmlns:a16="http://schemas.microsoft.com/office/drawing/2014/main" id="{687F96C5-7633-47A4-BCF1-7E9A054CC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0" name="Group 4138">
            <a:extLst>
              <a:ext uri="{FF2B5EF4-FFF2-40B4-BE49-F238E27FC236}">
                <a16:creationId xmlns:a16="http://schemas.microsoft.com/office/drawing/2014/main" id="{A79E3F89-9A44-4EDE-9F4F-4DC6AE4B9AB3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2260600"/>
            <a:ext cx="450850" cy="630238"/>
            <a:chOff x="965" y="1424"/>
            <a:chExt cx="284" cy="397"/>
          </a:xfrm>
        </p:grpSpPr>
        <p:sp>
          <p:nvSpPr>
            <p:cNvPr id="62597" name="Rectangle 1157">
              <a:extLst>
                <a:ext uri="{FF2B5EF4-FFF2-40B4-BE49-F238E27FC236}">
                  <a16:creationId xmlns:a16="http://schemas.microsoft.com/office/drawing/2014/main" id="{789DC2C8-55B1-4EC3-B2AD-074EAF49B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42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8" name="Rectangle 1158">
              <a:extLst>
                <a:ext uri="{FF2B5EF4-FFF2-40B4-BE49-F238E27FC236}">
                  <a16:creationId xmlns:a16="http://schemas.microsoft.com/office/drawing/2014/main" id="{E23556CB-A5D3-4F9C-97F6-0F10C0E31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99" name="Rectangle 1159">
              <a:extLst>
                <a:ext uri="{FF2B5EF4-FFF2-40B4-BE49-F238E27FC236}">
                  <a16:creationId xmlns:a16="http://schemas.microsoft.com/office/drawing/2014/main" id="{E574A3B8-9B8F-460B-A352-7B84A53DC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53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0" name="Rectangle 1160">
              <a:extLst>
                <a:ext uri="{FF2B5EF4-FFF2-40B4-BE49-F238E27FC236}">
                  <a16:creationId xmlns:a16="http://schemas.microsoft.com/office/drawing/2014/main" id="{884186B2-BE5A-49F8-811F-ADDF268F9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1" name="Rectangle 1161">
              <a:extLst>
                <a:ext uri="{FF2B5EF4-FFF2-40B4-BE49-F238E27FC236}">
                  <a16:creationId xmlns:a16="http://schemas.microsoft.com/office/drawing/2014/main" id="{3D465D60-4746-4C5A-8A21-65D5F0CEE6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2" name="Rectangle 1162">
              <a:extLst>
                <a:ext uri="{FF2B5EF4-FFF2-40B4-BE49-F238E27FC236}">
                  <a16:creationId xmlns:a16="http://schemas.microsoft.com/office/drawing/2014/main" id="{C6EDFA31-30C7-4E08-90A2-A32546085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3" name="Rectangle 1163">
              <a:extLst>
                <a:ext uri="{FF2B5EF4-FFF2-40B4-BE49-F238E27FC236}">
                  <a16:creationId xmlns:a16="http://schemas.microsoft.com/office/drawing/2014/main" id="{0124A85C-D496-45F3-A8FC-35E2EE221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4" name="Rectangle 1164">
              <a:extLst>
                <a:ext uri="{FF2B5EF4-FFF2-40B4-BE49-F238E27FC236}">
                  <a16:creationId xmlns:a16="http://schemas.microsoft.com/office/drawing/2014/main" id="{3A77A1BC-D08E-4649-8F74-65E20DCA7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5" name="Rectangle 1165">
              <a:extLst>
                <a:ext uri="{FF2B5EF4-FFF2-40B4-BE49-F238E27FC236}">
                  <a16:creationId xmlns:a16="http://schemas.microsoft.com/office/drawing/2014/main" id="{ED594518-BDB0-43E4-AEA1-D714A8612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6" name="Rectangle 1166">
              <a:extLst>
                <a:ext uri="{FF2B5EF4-FFF2-40B4-BE49-F238E27FC236}">
                  <a16:creationId xmlns:a16="http://schemas.microsoft.com/office/drawing/2014/main" id="{FBF33F53-2843-4A37-A9B4-B8F6D0BC1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53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7" name="Rectangle 1167">
              <a:extLst>
                <a:ext uri="{FF2B5EF4-FFF2-40B4-BE49-F238E27FC236}">
                  <a16:creationId xmlns:a16="http://schemas.microsoft.com/office/drawing/2014/main" id="{FE19E603-2ECA-439F-8C2B-A36391349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8" name="Rectangle 1168">
              <a:extLst>
                <a:ext uri="{FF2B5EF4-FFF2-40B4-BE49-F238E27FC236}">
                  <a16:creationId xmlns:a16="http://schemas.microsoft.com/office/drawing/2014/main" id="{39361469-2D1E-4DB8-B229-F795D09DF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09" name="Rectangle 1169">
              <a:extLst>
                <a:ext uri="{FF2B5EF4-FFF2-40B4-BE49-F238E27FC236}">
                  <a16:creationId xmlns:a16="http://schemas.microsoft.com/office/drawing/2014/main" id="{B2430643-0CEF-4903-8D8F-6232C5FE5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0" name="Rectangle 1170">
              <a:extLst>
                <a:ext uri="{FF2B5EF4-FFF2-40B4-BE49-F238E27FC236}">
                  <a16:creationId xmlns:a16="http://schemas.microsoft.com/office/drawing/2014/main" id="{5E30CA59-1127-4197-979E-C06EAC3DD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1" name="Rectangle 1171">
              <a:extLst>
                <a:ext uri="{FF2B5EF4-FFF2-40B4-BE49-F238E27FC236}">
                  <a16:creationId xmlns:a16="http://schemas.microsoft.com/office/drawing/2014/main" id="{CC9583E7-1B8E-47D9-A62E-423234C16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2" name="Rectangle 1172">
              <a:extLst>
                <a:ext uri="{FF2B5EF4-FFF2-40B4-BE49-F238E27FC236}">
                  <a16:creationId xmlns:a16="http://schemas.microsoft.com/office/drawing/2014/main" id="{39C0F42C-CF1B-4944-B3FA-A0836B6A2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48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3" name="Rectangle 1173">
              <a:extLst>
                <a:ext uri="{FF2B5EF4-FFF2-40B4-BE49-F238E27FC236}">
                  <a16:creationId xmlns:a16="http://schemas.microsoft.com/office/drawing/2014/main" id="{EF77E035-58AC-4401-9DF8-CE9A5E67B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53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4" name="Rectangle 1174">
              <a:extLst>
                <a:ext uri="{FF2B5EF4-FFF2-40B4-BE49-F238E27FC236}">
                  <a16:creationId xmlns:a16="http://schemas.microsoft.com/office/drawing/2014/main" id="{3AEA1628-4E6C-4C97-9FE3-4C0A750F3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5" name="Rectangle 1175">
              <a:extLst>
                <a:ext uri="{FF2B5EF4-FFF2-40B4-BE49-F238E27FC236}">
                  <a16:creationId xmlns:a16="http://schemas.microsoft.com/office/drawing/2014/main" id="{2D43E169-C4D7-4ED7-AA28-E626F26BC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6" name="Rectangle 1176">
              <a:extLst>
                <a:ext uri="{FF2B5EF4-FFF2-40B4-BE49-F238E27FC236}">
                  <a16:creationId xmlns:a16="http://schemas.microsoft.com/office/drawing/2014/main" id="{4E369950-3E35-412A-98FC-04CA1FF87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7" name="Rectangle 1177">
              <a:extLst>
                <a:ext uri="{FF2B5EF4-FFF2-40B4-BE49-F238E27FC236}">
                  <a16:creationId xmlns:a16="http://schemas.microsoft.com/office/drawing/2014/main" id="{6FE05971-9B0D-4D12-BA14-527A3DE5E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8" name="Rectangle 1178">
              <a:extLst>
                <a:ext uri="{FF2B5EF4-FFF2-40B4-BE49-F238E27FC236}">
                  <a16:creationId xmlns:a16="http://schemas.microsoft.com/office/drawing/2014/main" id="{3D494176-088A-4A88-8232-09ACF5F26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19" name="Rectangle 1179">
              <a:extLst>
                <a:ext uri="{FF2B5EF4-FFF2-40B4-BE49-F238E27FC236}">
                  <a16:creationId xmlns:a16="http://schemas.microsoft.com/office/drawing/2014/main" id="{8FF9FC1B-9468-4059-AB95-604A0D283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0" name="Rectangle 1180">
              <a:extLst>
                <a:ext uri="{FF2B5EF4-FFF2-40B4-BE49-F238E27FC236}">
                  <a16:creationId xmlns:a16="http://schemas.microsoft.com/office/drawing/2014/main" id="{EDAE0D6E-AA5B-438A-81A5-16C090A15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1" name="Rectangle 1181">
              <a:extLst>
                <a:ext uri="{FF2B5EF4-FFF2-40B4-BE49-F238E27FC236}">
                  <a16:creationId xmlns:a16="http://schemas.microsoft.com/office/drawing/2014/main" id="{6885B9AC-8431-4A7B-9B11-EBDFBAAED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2" name="Rectangle 1182">
              <a:extLst>
                <a:ext uri="{FF2B5EF4-FFF2-40B4-BE49-F238E27FC236}">
                  <a16:creationId xmlns:a16="http://schemas.microsoft.com/office/drawing/2014/main" id="{D497C1AA-0959-4C42-82B5-620CA9A0D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3" name="Rectangle 1183">
              <a:extLst>
                <a:ext uri="{FF2B5EF4-FFF2-40B4-BE49-F238E27FC236}">
                  <a16:creationId xmlns:a16="http://schemas.microsoft.com/office/drawing/2014/main" id="{35532CD3-E3F4-4BB8-9E2D-EBBD5A8B1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4" name="Rectangle 1184">
              <a:extLst>
                <a:ext uri="{FF2B5EF4-FFF2-40B4-BE49-F238E27FC236}">
                  <a16:creationId xmlns:a16="http://schemas.microsoft.com/office/drawing/2014/main" id="{A38CD021-AA82-47BE-BEB1-C879725B3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5" name="Rectangle 1185">
              <a:extLst>
                <a:ext uri="{FF2B5EF4-FFF2-40B4-BE49-F238E27FC236}">
                  <a16:creationId xmlns:a16="http://schemas.microsoft.com/office/drawing/2014/main" id="{B275B860-5CAC-49CB-A43B-2A8714581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42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6" name="Rectangle 1186">
              <a:extLst>
                <a:ext uri="{FF2B5EF4-FFF2-40B4-BE49-F238E27FC236}">
                  <a16:creationId xmlns:a16="http://schemas.microsoft.com/office/drawing/2014/main" id="{896839EE-A726-4EE3-A3C8-F9BB6BDB3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7" name="Rectangle 1187">
              <a:extLst>
                <a:ext uri="{FF2B5EF4-FFF2-40B4-BE49-F238E27FC236}">
                  <a16:creationId xmlns:a16="http://schemas.microsoft.com/office/drawing/2014/main" id="{7EFCF118-B86B-40E7-BF0C-B71723F9D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8" name="Rectangle 1188">
              <a:extLst>
                <a:ext uri="{FF2B5EF4-FFF2-40B4-BE49-F238E27FC236}">
                  <a16:creationId xmlns:a16="http://schemas.microsoft.com/office/drawing/2014/main" id="{5EE3FE4B-9723-4230-A748-290764A27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29" name="Rectangle 1189">
              <a:extLst>
                <a:ext uri="{FF2B5EF4-FFF2-40B4-BE49-F238E27FC236}">
                  <a16:creationId xmlns:a16="http://schemas.microsoft.com/office/drawing/2014/main" id="{FCD47B29-F746-4FA2-ADE8-9E11D9FE9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0" name="Rectangle 1190">
              <a:extLst>
                <a:ext uri="{FF2B5EF4-FFF2-40B4-BE49-F238E27FC236}">
                  <a16:creationId xmlns:a16="http://schemas.microsoft.com/office/drawing/2014/main" id="{349D93A8-C1FE-4AE9-B949-B519D1AC7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1" name="Rectangle 1191">
              <a:extLst>
                <a:ext uri="{FF2B5EF4-FFF2-40B4-BE49-F238E27FC236}">
                  <a16:creationId xmlns:a16="http://schemas.microsoft.com/office/drawing/2014/main" id="{A5D3926D-C445-4DCF-9930-DC1AA2FC0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48" name="Group 4136">
            <a:extLst>
              <a:ext uri="{FF2B5EF4-FFF2-40B4-BE49-F238E27FC236}">
                <a16:creationId xmlns:a16="http://schemas.microsoft.com/office/drawing/2014/main" id="{EF710CD6-3CDF-415F-8D76-56165C2373BC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2259013"/>
            <a:ext cx="450850" cy="630237"/>
            <a:chOff x="285" y="1423"/>
            <a:chExt cx="284" cy="397"/>
          </a:xfrm>
        </p:grpSpPr>
        <p:sp>
          <p:nvSpPr>
            <p:cNvPr id="62632" name="Rectangle 1192">
              <a:extLst>
                <a:ext uri="{FF2B5EF4-FFF2-40B4-BE49-F238E27FC236}">
                  <a16:creationId xmlns:a16="http://schemas.microsoft.com/office/drawing/2014/main" id="{52974605-4FEF-4052-BEEE-8193F7E9A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3" name="Rectangle 1193">
              <a:extLst>
                <a:ext uri="{FF2B5EF4-FFF2-40B4-BE49-F238E27FC236}">
                  <a16:creationId xmlns:a16="http://schemas.microsoft.com/office/drawing/2014/main" id="{194A5E96-3821-469D-B236-2D6BBCFF8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4" name="Rectangle 1194">
              <a:extLst>
                <a:ext uri="{FF2B5EF4-FFF2-40B4-BE49-F238E27FC236}">
                  <a16:creationId xmlns:a16="http://schemas.microsoft.com/office/drawing/2014/main" id="{86ECEF80-AC2B-474F-A2BC-EAF7B658F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5" name="Rectangle 1195">
              <a:extLst>
                <a:ext uri="{FF2B5EF4-FFF2-40B4-BE49-F238E27FC236}">
                  <a16:creationId xmlns:a16="http://schemas.microsoft.com/office/drawing/2014/main" id="{9BB80426-0A9D-4D59-9FF7-6BEA04FD8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6" name="Rectangle 1196">
              <a:extLst>
                <a:ext uri="{FF2B5EF4-FFF2-40B4-BE49-F238E27FC236}">
                  <a16:creationId xmlns:a16="http://schemas.microsoft.com/office/drawing/2014/main" id="{9CF021A1-911F-48CE-B5EA-899F8730BC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7" name="Rectangle 1197">
              <a:extLst>
                <a:ext uri="{FF2B5EF4-FFF2-40B4-BE49-F238E27FC236}">
                  <a16:creationId xmlns:a16="http://schemas.microsoft.com/office/drawing/2014/main" id="{E97E1261-9440-4C8B-95F0-4EA6D6FA2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8" name="Rectangle 1198">
              <a:extLst>
                <a:ext uri="{FF2B5EF4-FFF2-40B4-BE49-F238E27FC236}">
                  <a16:creationId xmlns:a16="http://schemas.microsoft.com/office/drawing/2014/main" id="{BE3363B3-8DF0-45B4-9C87-0A034F753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39" name="Rectangle 1199">
              <a:extLst>
                <a:ext uri="{FF2B5EF4-FFF2-40B4-BE49-F238E27FC236}">
                  <a16:creationId xmlns:a16="http://schemas.microsoft.com/office/drawing/2014/main" id="{E41BAFE2-9A17-4E47-BAA1-9DA095F45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0" name="Rectangle 1200">
              <a:extLst>
                <a:ext uri="{FF2B5EF4-FFF2-40B4-BE49-F238E27FC236}">
                  <a16:creationId xmlns:a16="http://schemas.microsoft.com/office/drawing/2014/main" id="{9961C67B-20BF-4979-A9E3-B72D2B0FF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1" name="Rectangle 1201">
              <a:extLst>
                <a:ext uri="{FF2B5EF4-FFF2-40B4-BE49-F238E27FC236}">
                  <a16:creationId xmlns:a16="http://schemas.microsoft.com/office/drawing/2014/main" id="{4C035FFD-1519-44B5-B79C-4A275CE54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2" name="Rectangle 1202">
              <a:extLst>
                <a:ext uri="{FF2B5EF4-FFF2-40B4-BE49-F238E27FC236}">
                  <a16:creationId xmlns:a16="http://schemas.microsoft.com/office/drawing/2014/main" id="{1A37ED62-3DF8-49E0-BAEB-B1A82306A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3" name="Rectangle 1203">
              <a:extLst>
                <a:ext uri="{FF2B5EF4-FFF2-40B4-BE49-F238E27FC236}">
                  <a16:creationId xmlns:a16="http://schemas.microsoft.com/office/drawing/2014/main" id="{C9EB7C4E-4A78-426C-BF85-FF76933FF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4" name="Rectangle 1204">
              <a:extLst>
                <a:ext uri="{FF2B5EF4-FFF2-40B4-BE49-F238E27FC236}">
                  <a16:creationId xmlns:a16="http://schemas.microsoft.com/office/drawing/2014/main" id="{6310B955-3255-491F-90E9-E61CB28C7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5" name="Rectangle 1205">
              <a:extLst>
                <a:ext uri="{FF2B5EF4-FFF2-40B4-BE49-F238E27FC236}">
                  <a16:creationId xmlns:a16="http://schemas.microsoft.com/office/drawing/2014/main" id="{D9EB7C80-11EC-4FAF-ADCE-135D2CC7C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6" name="Rectangle 1206">
              <a:extLst>
                <a:ext uri="{FF2B5EF4-FFF2-40B4-BE49-F238E27FC236}">
                  <a16:creationId xmlns:a16="http://schemas.microsoft.com/office/drawing/2014/main" id="{0851CA52-CA56-42B0-A0D0-47B6EAEC5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7" name="Rectangle 1207">
              <a:extLst>
                <a:ext uri="{FF2B5EF4-FFF2-40B4-BE49-F238E27FC236}">
                  <a16:creationId xmlns:a16="http://schemas.microsoft.com/office/drawing/2014/main" id="{67B731E9-6F97-49A6-B81C-17FB0104B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8" name="Rectangle 1208">
              <a:extLst>
                <a:ext uri="{FF2B5EF4-FFF2-40B4-BE49-F238E27FC236}">
                  <a16:creationId xmlns:a16="http://schemas.microsoft.com/office/drawing/2014/main" id="{B494A099-A1ED-4C6C-8657-3AE4B596E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49" name="Rectangle 1209">
              <a:extLst>
                <a:ext uri="{FF2B5EF4-FFF2-40B4-BE49-F238E27FC236}">
                  <a16:creationId xmlns:a16="http://schemas.microsoft.com/office/drawing/2014/main" id="{2B115485-E6A7-4423-9C34-9CCB60BDF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59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0" name="Rectangle 1210">
              <a:extLst>
                <a:ext uri="{FF2B5EF4-FFF2-40B4-BE49-F238E27FC236}">
                  <a16:creationId xmlns:a16="http://schemas.microsoft.com/office/drawing/2014/main" id="{E00A4626-EBFC-441E-BF2C-8F6EB241D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1" name="Rectangle 1211">
              <a:extLst>
                <a:ext uri="{FF2B5EF4-FFF2-40B4-BE49-F238E27FC236}">
                  <a16:creationId xmlns:a16="http://schemas.microsoft.com/office/drawing/2014/main" id="{E55B49AC-5AE6-4D1E-9170-8796B9485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2" name="Rectangle 1212">
              <a:extLst>
                <a:ext uri="{FF2B5EF4-FFF2-40B4-BE49-F238E27FC236}">
                  <a16:creationId xmlns:a16="http://schemas.microsoft.com/office/drawing/2014/main" id="{280F0F19-4561-487D-AFBC-04AD3F40E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3" name="Rectangle 1213">
              <a:extLst>
                <a:ext uri="{FF2B5EF4-FFF2-40B4-BE49-F238E27FC236}">
                  <a16:creationId xmlns:a16="http://schemas.microsoft.com/office/drawing/2014/main" id="{04BD3FBF-643C-45B5-BC12-666D51058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4" name="Rectangle 1214">
              <a:extLst>
                <a:ext uri="{FF2B5EF4-FFF2-40B4-BE49-F238E27FC236}">
                  <a16:creationId xmlns:a16="http://schemas.microsoft.com/office/drawing/2014/main" id="{F111739B-BAC3-4519-B02B-F822EA434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5" name="Rectangle 1215">
              <a:extLst>
                <a:ext uri="{FF2B5EF4-FFF2-40B4-BE49-F238E27FC236}">
                  <a16:creationId xmlns:a16="http://schemas.microsoft.com/office/drawing/2014/main" id="{A5BFF867-7D63-4FC0-BBC1-171957FA2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6" name="Rectangle 1216">
              <a:extLst>
                <a:ext uri="{FF2B5EF4-FFF2-40B4-BE49-F238E27FC236}">
                  <a16:creationId xmlns:a16="http://schemas.microsoft.com/office/drawing/2014/main" id="{4830C4D9-7709-4EF9-A787-5B2C40E06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7" name="Rectangle 1217">
              <a:extLst>
                <a:ext uri="{FF2B5EF4-FFF2-40B4-BE49-F238E27FC236}">
                  <a16:creationId xmlns:a16="http://schemas.microsoft.com/office/drawing/2014/main" id="{81E6F93D-B15A-464B-BF41-8DC783723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8" name="Rectangle 1218">
              <a:extLst>
                <a:ext uri="{FF2B5EF4-FFF2-40B4-BE49-F238E27FC236}">
                  <a16:creationId xmlns:a16="http://schemas.microsoft.com/office/drawing/2014/main" id="{829C2C98-36CA-473B-B51D-B447C796A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59" name="Rectangle 1219">
              <a:extLst>
                <a:ext uri="{FF2B5EF4-FFF2-40B4-BE49-F238E27FC236}">
                  <a16:creationId xmlns:a16="http://schemas.microsoft.com/office/drawing/2014/main" id="{4C72AE8D-ED9B-410A-A103-980F77E3D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0" name="Rectangle 1220">
              <a:extLst>
                <a:ext uri="{FF2B5EF4-FFF2-40B4-BE49-F238E27FC236}">
                  <a16:creationId xmlns:a16="http://schemas.microsoft.com/office/drawing/2014/main" id="{3F623A04-0611-41CE-913A-3EAFF2990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1" name="Rectangle 1221">
              <a:extLst>
                <a:ext uri="{FF2B5EF4-FFF2-40B4-BE49-F238E27FC236}">
                  <a16:creationId xmlns:a16="http://schemas.microsoft.com/office/drawing/2014/main" id="{B0F88B8A-DBE2-40DE-9F8F-8978D3E72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2" name="Rectangle 1222">
              <a:extLst>
                <a:ext uri="{FF2B5EF4-FFF2-40B4-BE49-F238E27FC236}">
                  <a16:creationId xmlns:a16="http://schemas.microsoft.com/office/drawing/2014/main" id="{090CDA7F-5D56-486A-AE67-4D1CCF2D5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3" name="Rectangle 1223">
              <a:extLst>
                <a:ext uri="{FF2B5EF4-FFF2-40B4-BE49-F238E27FC236}">
                  <a16:creationId xmlns:a16="http://schemas.microsoft.com/office/drawing/2014/main" id="{21C29766-A2F8-4883-B992-3604B8B32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4" name="Rectangle 1224">
              <a:extLst>
                <a:ext uri="{FF2B5EF4-FFF2-40B4-BE49-F238E27FC236}">
                  <a16:creationId xmlns:a16="http://schemas.microsoft.com/office/drawing/2014/main" id="{F58C6E0A-BE72-4D90-A15A-A5BD080DFF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5" name="Rectangle 1225">
              <a:extLst>
                <a:ext uri="{FF2B5EF4-FFF2-40B4-BE49-F238E27FC236}">
                  <a16:creationId xmlns:a16="http://schemas.microsoft.com/office/drawing/2014/main" id="{7E13A800-61BD-4C07-9D76-314971F63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6" name="Rectangle 1226">
              <a:extLst>
                <a:ext uri="{FF2B5EF4-FFF2-40B4-BE49-F238E27FC236}">
                  <a16:creationId xmlns:a16="http://schemas.microsoft.com/office/drawing/2014/main" id="{3133C96D-EAD8-4FE6-A1B2-ADE300DB0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0" name="Group 4148">
            <a:extLst>
              <a:ext uri="{FF2B5EF4-FFF2-40B4-BE49-F238E27FC236}">
                <a16:creationId xmlns:a16="http://schemas.microsoft.com/office/drawing/2014/main" id="{49589465-35B0-4B8E-9D5A-545687021349}"/>
              </a:ext>
            </a:extLst>
          </p:cNvPr>
          <p:cNvGrpSpPr>
            <a:grpSpLocks/>
          </p:cNvGrpSpPr>
          <p:nvPr/>
        </p:nvGrpSpPr>
        <p:grpSpPr bwMode="auto">
          <a:xfrm>
            <a:off x="4772025" y="2259013"/>
            <a:ext cx="450850" cy="630237"/>
            <a:chOff x="3006" y="1423"/>
            <a:chExt cx="284" cy="397"/>
          </a:xfrm>
        </p:grpSpPr>
        <p:sp>
          <p:nvSpPr>
            <p:cNvPr id="62667" name="Rectangle 1227">
              <a:extLst>
                <a:ext uri="{FF2B5EF4-FFF2-40B4-BE49-F238E27FC236}">
                  <a16:creationId xmlns:a16="http://schemas.microsoft.com/office/drawing/2014/main" id="{0E2F3A17-3009-4396-894A-295552F8F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8" name="Rectangle 1228">
              <a:extLst>
                <a:ext uri="{FF2B5EF4-FFF2-40B4-BE49-F238E27FC236}">
                  <a16:creationId xmlns:a16="http://schemas.microsoft.com/office/drawing/2014/main" id="{49051DB3-D369-4D9C-8165-98F7B9CC2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69" name="Rectangle 1229">
              <a:extLst>
                <a:ext uri="{FF2B5EF4-FFF2-40B4-BE49-F238E27FC236}">
                  <a16:creationId xmlns:a16="http://schemas.microsoft.com/office/drawing/2014/main" id="{61D3702A-D7F0-434A-B19C-92DEC2EF4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0" name="Rectangle 1230">
              <a:extLst>
                <a:ext uri="{FF2B5EF4-FFF2-40B4-BE49-F238E27FC236}">
                  <a16:creationId xmlns:a16="http://schemas.microsoft.com/office/drawing/2014/main" id="{56DED71C-0D3F-4527-B185-B74494B94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59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1" name="Rectangle 1231">
              <a:extLst>
                <a:ext uri="{FF2B5EF4-FFF2-40B4-BE49-F238E27FC236}">
                  <a16:creationId xmlns:a16="http://schemas.microsoft.com/office/drawing/2014/main" id="{B461BBAA-F8EA-4A8C-A393-F2B7C9424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2" name="Rectangle 1232">
              <a:extLst>
                <a:ext uri="{FF2B5EF4-FFF2-40B4-BE49-F238E27FC236}">
                  <a16:creationId xmlns:a16="http://schemas.microsoft.com/office/drawing/2014/main" id="{A76D5E9E-B094-44B3-A01F-58B02E8DF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3" name="Rectangle 1233">
              <a:extLst>
                <a:ext uri="{FF2B5EF4-FFF2-40B4-BE49-F238E27FC236}">
                  <a16:creationId xmlns:a16="http://schemas.microsoft.com/office/drawing/2014/main" id="{3E64536E-76EC-4C2B-97F3-685E5D963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4" name="Rectangle 1234">
              <a:extLst>
                <a:ext uri="{FF2B5EF4-FFF2-40B4-BE49-F238E27FC236}">
                  <a16:creationId xmlns:a16="http://schemas.microsoft.com/office/drawing/2014/main" id="{7A098BC4-4F2D-4F99-BB2F-83ED41C79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5" name="Rectangle 1235">
              <a:extLst>
                <a:ext uri="{FF2B5EF4-FFF2-40B4-BE49-F238E27FC236}">
                  <a16:creationId xmlns:a16="http://schemas.microsoft.com/office/drawing/2014/main" id="{F54E834A-C1ED-4374-B204-28935279D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6" name="Rectangle 1236">
              <a:extLst>
                <a:ext uri="{FF2B5EF4-FFF2-40B4-BE49-F238E27FC236}">
                  <a16:creationId xmlns:a16="http://schemas.microsoft.com/office/drawing/2014/main" id="{2C7F7A66-D8C9-42D6-B5F0-F6832A232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7" name="Rectangle 1237">
              <a:extLst>
                <a:ext uri="{FF2B5EF4-FFF2-40B4-BE49-F238E27FC236}">
                  <a16:creationId xmlns:a16="http://schemas.microsoft.com/office/drawing/2014/main" id="{A6C5D485-714B-42F7-ACA0-58DD8FCE4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8" name="Rectangle 1238">
              <a:extLst>
                <a:ext uri="{FF2B5EF4-FFF2-40B4-BE49-F238E27FC236}">
                  <a16:creationId xmlns:a16="http://schemas.microsoft.com/office/drawing/2014/main" id="{059779D8-8ADE-4F01-928A-B06613206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79" name="Rectangle 1239">
              <a:extLst>
                <a:ext uri="{FF2B5EF4-FFF2-40B4-BE49-F238E27FC236}">
                  <a16:creationId xmlns:a16="http://schemas.microsoft.com/office/drawing/2014/main" id="{949A216A-602C-4F81-B08F-7DB4D6DBE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0" name="Rectangle 1240">
              <a:extLst>
                <a:ext uri="{FF2B5EF4-FFF2-40B4-BE49-F238E27FC236}">
                  <a16:creationId xmlns:a16="http://schemas.microsoft.com/office/drawing/2014/main" id="{767BC1EA-5972-4BC2-ABA7-0CFF5EB49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1" name="Rectangle 1241">
              <a:extLst>
                <a:ext uri="{FF2B5EF4-FFF2-40B4-BE49-F238E27FC236}">
                  <a16:creationId xmlns:a16="http://schemas.microsoft.com/office/drawing/2014/main" id="{56AF1EFF-00E0-4A63-904B-6ADCBFFF4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2" name="Rectangle 1242">
              <a:extLst>
                <a:ext uri="{FF2B5EF4-FFF2-40B4-BE49-F238E27FC236}">
                  <a16:creationId xmlns:a16="http://schemas.microsoft.com/office/drawing/2014/main" id="{43C9B21F-CD67-4B2C-A86F-2BF4970CE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3" name="Rectangle 1243">
              <a:extLst>
                <a:ext uri="{FF2B5EF4-FFF2-40B4-BE49-F238E27FC236}">
                  <a16:creationId xmlns:a16="http://schemas.microsoft.com/office/drawing/2014/main" id="{2EBE78EF-D2EB-4CF7-8BB0-92BB90C32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4" name="Rectangle 1244">
              <a:extLst>
                <a:ext uri="{FF2B5EF4-FFF2-40B4-BE49-F238E27FC236}">
                  <a16:creationId xmlns:a16="http://schemas.microsoft.com/office/drawing/2014/main" id="{4C99665C-0EF5-4E6F-AC49-5CC91AD43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5" name="Rectangle 1245">
              <a:extLst>
                <a:ext uri="{FF2B5EF4-FFF2-40B4-BE49-F238E27FC236}">
                  <a16:creationId xmlns:a16="http://schemas.microsoft.com/office/drawing/2014/main" id="{E8534B19-1783-4CDC-8C4A-659414089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6" name="Rectangle 1246">
              <a:extLst>
                <a:ext uri="{FF2B5EF4-FFF2-40B4-BE49-F238E27FC236}">
                  <a16:creationId xmlns:a16="http://schemas.microsoft.com/office/drawing/2014/main" id="{DB039C57-8432-4AE4-9AFB-31C6F7393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7" name="Rectangle 1247">
              <a:extLst>
                <a:ext uri="{FF2B5EF4-FFF2-40B4-BE49-F238E27FC236}">
                  <a16:creationId xmlns:a16="http://schemas.microsoft.com/office/drawing/2014/main" id="{245FBABA-EB74-455B-961C-4B5F55F68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8" name="Rectangle 1248">
              <a:extLst>
                <a:ext uri="{FF2B5EF4-FFF2-40B4-BE49-F238E27FC236}">
                  <a16:creationId xmlns:a16="http://schemas.microsoft.com/office/drawing/2014/main" id="{0FF20810-85BE-4381-95E6-659D064BE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89" name="Rectangle 1249">
              <a:extLst>
                <a:ext uri="{FF2B5EF4-FFF2-40B4-BE49-F238E27FC236}">
                  <a16:creationId xmlns:a16="http://schemas.microsoft.com/office/drawing/2014/main" id="{FA417B46-FE59-4F80-A5F3-42ED18C07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0" name="Rectangle 1250">
              <a:extLst>
                <a:ext uri="{FF2B5EF4-FFF2-40B4-BE49-F238E27FC236}">
                  <a16:creationId xmlns:a16="http://schemas.microsoft.com/office/drawing/2014/main" id="{243D46FF-47C8-4B2A-BF8D-ED24DEEE8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1" name="Rectangle 1251">
              <a:extLst>
                <a:ext uri="{FF2B5EF4-FFF2-40B4-BE49-F238E27FC236}">
                  <a16:creationId xmlns:a16="http://schemas.microsoft.com/office/drawing/2014/main" id="{16BAB784-D3A0-4C7C-89F9-09B51E3D4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2" name="Rectangle 1252">
              <a:extLst>
                <a:ext uri="{FF2B5EF4-FFF2-40B4-BE49-F238E27FC236}">
                  <a16:creationId xmlns:a16="http://schemas.microsoft.com/office/drawing/2014/main" id="{D7D693C4-C5D7-49CB-BAD5-9924FFA2D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3" name="Rectangle 1253">
              <a:extLst>
                <a:ext uri="{FF2B5EF4-FFF2-40B4-BE49-F238E27FC236}">
                  <a16:creationId xmlns:a16="http://schemas.microsoft.com/office/drawing/2014/main" id="{2EB56B0F-0CA7-448B-8976-B9F039361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4" name="Rectangle 1254">
              <a:extLst>
                <a:ext uri="{FF2B5EF4-FFF2-40B4-BE49-F238E27FC236}">
                  <a16:creationId xmlns:a16="http://schemas.microsoft.com/office/drawing/2014/main" id="{35B2B531-8CDE-4F1E-A57D-089CC6C55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5" name="Rectangle 1255">
              <a:extLst>
                <a:ext uri="{FF2B5EF4-FFF2-40B4-BE49-F238E27FC236}">
                  <a16:creationId xmlns:a16="http://schemas.microsoft.com/office/drawing/2014/main" id="{4E17B788-32CF-4297-8F83-5D0BF69B0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6" name="Rectangle 1256">
              <a:extLst>
                <a:ext uri="{FF2B5EF4-FFF2-40B4-BE49-F238E27FC236}">
                  <a16:creationId xmlns:a16="http://schemas.microsoft.com/office/drawing/2014/main" id="{AFDBF4C7-1A32-4B22-9693-E14E09CFF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7" name="Rectangle 1257">
              <a:extLst>
                <a:ext uri="{FF2B5EF4-FFF2-40B4-BE49-F238E27FC236}">
                  <a16:creationId xmlns:a16="http://schemas.microsoft.com/office/drawing/2014/main" id="{71F5AF5D-784B-42B5-A9E3-D795978A5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8" name="Rectangle 1258">
              <a:extLst>
                <a:ext uri="{FF2B5EF4-FFF2-40B4-BE49-F238E27FC236}">
                  <a16:creationId xmlns:a16="http://schemas.microsoft.com/office/drawing/2014/main" id="{6B70C1FF-7DAC-45FB-A70B-51422347C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59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699" name="Rectangle 1259">
              <a:extLst>
                <a:ext uri="{FF2B5EF4-FFF2-40B4-BE49-F238E27FC236}">
                  <a16:creationId xmlns:a16="http://schemas.microsoft.com/office/drawing/2014/main" id="{20D04455-FD60-42A1-9174-CBD8F208A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0" name="Rectangle 1260">
              <a:extLst>
                <a:ext uri="{FF2B5EF4-FFF2-40B4-BE49-F238E27FC236}">
                  <a16:creationId xmlns:a16="http://schemas.microsoft.com/office/drawing/2014/main" id="{C19D468C-2F3C-494C-B89A-880DCFFCC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1" name="Rectangle 1261">
              <a:extLst>
                <a:ext uri="{FF2B5EF4-FFF2-40B4-BE49-F238E27FC236}">
                  <a16:creationId xmlns:a16="http://schemas.microsoft.com/office/drawing/2014/main" id="{770A3DC9-9CF7-4ED8-B847-4DCAE3F4B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59" name="Group 4147">
            <a:extLst>
              <a:ext uri="{FF2B5EF4-FFF2-40B4-BE49-F238E27FC236}">
                <a16:creationId xmlns:a16="http://schemas.microsoft.com/office/drawing/2014/main" id="{93DDE0B2-CA75-48CF-B790-6FFB90CC8F95}"/>
              </a:ext>
            </a:extLst>
          </p:cNvPr>
          <p:cNvGrpSpPr>
            <a:grpSpLocks/>
          </p:cNvGrpSpPr>
          <p:nvPr/>
        </p:nvGrpSpPr>
        <p:grpSpPr bwMode="auto">
          <a:xfrm>
            <a:off x="5311775" y="2260600"/>
            <a:ext cx="450850" cy="630238"/>
            <a:chOff x="3346" y="1424"/>
            <a:chExt cx="284" cy="397"/>
          </a:xfrm>
        </p:grpSpPr>
        <p:sp>
          <p:nvSpPr>
            <p:cNvPr id="62702" name="Rectangle 1262">
              <a:extLst>
                <a:ext uri="{FF2B5EF4-FFF2-40B4-BE49-F238E27FC236}">
                  <a16:creationId xmlns:a16="http://schemas.microsoft.com/office/drawing/2014/main" id="{E15C7EE6-CA31-40A1-811E-1052C13D8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42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3" name="Rectangle 1263">
              <a:extLst>
                <a:ext uri="{FF2B5EF4-FFF2-40B4-BE49-F238E27FC236}">
                  <a16:creationId xmlns:a16="http://schemas.microsoft.com/office/drawing/2014/main" id="{02A2A505-0BC5-43BB-9926-336E22E20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4" name="Rectangle 1264">
              <a:extLst>
                <a:ext uri="{FF2B5EF4-FFF2-40B4-BE49-F238E27FC236}">
                  <a16:creationId xmlns:a16="http://schemas.microsoft.com/office/drawing/2014/main" id="{63A98D64-A206-4810-9EA7-BDE9CE6D0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5" name="Rectangle 1265">
              <a:extLst>
                <a:ext uri="{FF2B5EF4-FFF2-40B4-BE49-F238E27FC236}">
                  <a16:creationId xmlns:a16="http://schemas.microsoft.com/office/drawing/2014/main" id="{C633A222-5D63-4675-922C-9298D072F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59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6" name="Rectangle 1266">
              <a:extLst>
                <a:ext uri="{FF2B5EF4-FFF2-40B4-BE49-F238E27FC236}">
                  <a16:creationId xmlns:a16="http://schemas.microsoft.com/office/drawing/2014/main" id="{4494E2AC-8A92-416F-8C9A-6F831934C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651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7" name="Rectangle 1267">
              <a:extLst>
                <a:ext uri="{FF2B5EF4-FFF2-40B4-BE49-F238E27FC236}">
                  <a16:creationId xmlns:a16="http://schemas.microsoft.com/office/drawing/2014/main" id="{62711C4A-29FC-456B-B1D3-CA496C542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8" name="Rectangle 1268">
              <a:extLst>
                <a:ext uri="{FF2B5EF4-FFF2-40B4-BE49-F238E27FC236}">
                  <a16:creationId xmlns:a16="http://schemas.microsoft.com/office/drawing/2014/main" id="{82140662-3513-4527-B2A3-4224B90AD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76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09" name="Rectangle 1269">
              <a:extLst>
                <a:ext uri="{FF2B5EF4-FFF2-40B4-BE49-F238E27FC236}">
                  <a16:creationId xmlns:a16="http://schemas.microsoft.com/office/drawing/2014/main" id="{80F2EAFC-D0DD-4F31-A963-848B75F53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0" name="Rectangle 1270">
              <a:extLst>
                <a:ext uri="{FF2B5EF4-FFF2-40B4-BE49-F238E27FC236}">
                  <a16:creationId xmlns:a16="http://schemas.microsoft.com/office/drawing/2014/main" id="{6969138C-9923-48A7-BDC7-95757DA8C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1" name="Rectangle 1271">
              <a:extLst>
                <a:ext uri="{FF2B5EF4-FFF2-40B4-BE49-F238E27FC236}">
                  <a16:creationId xmlns:a16="http://schemas.microsoft.com/office/drawing/2014/main" id="{ED0D0336-B4C5-4D25-8A04-429032CEB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2" name="Rectangle 1272">
              <a:extLst>
                <a:ext uri="{FF2B5EF4-FFF2-40B4-BE49-F238E27FC236}">
                  <a16:creationId xmlns:a16="http://schemas.microsoft.com/office/drawing/2014/main" id="{5A5A0BBA-F4E7-4DAA-BA79-3F0924B0F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3" name="Rectangle 1273">
              <a:extLst>
                <a:ext uri="{FF2B5EF4-FFF2-40B4-BE49-F238E27FC236}">
                  <a16:creationId xmlns:a16="http://schemas.microsoft.com/office/drawing/2014/main" id="{45D94AE7-9165-42BC-8EDB-5B87E944F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4" name="Rectangle 1274">
              <a:extLst>
                <a:ext uri="{FF2B5EF4-FFF2-40B4-BE49-F238E27FC236}">
                  <a16:creationId xmlns:a16="http://schemas.microsoft.com/office/drawing/2014/main" id="{A77ABAC1-E364-4B94-AB04-C48243D57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5" name="Rectangle 1275">
              <a:extLst>
                <a:ext uri="{FF2B5EF4-FFF2-40B4-BE49-F238E27FC236}">
                  <a16:creationId xmlns:a16="http://schemas.microsoft.com/office/drawing/2014/main" id="{E9D594B8-CD32-41C8-BB12-8B948E1D7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6" name="Rectangle 1276">
              <a:extLst>
                <a:ext uri="{FF2B5EF4-FFF2-40B4-BE49-F238E27FC236}">
                  <a16:creationId xmlns:a16="http://schemas.microsoft.com/office/drawing/2014/main" id="{77C72BAE-894E-409B-972E-EB5F28452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7" name="Rectangle 1277">
              <a:extLst>
                <a:ext uri="{FF2B5EF4-FFF2-40B4-BE49-F238E27FC236}">
                  <a16:creationId xmlns:a16="http://schemas.microsoft.com/office/drawing/2014/main" id="{B6FDFEB5-FBD4-454C-91A2-0C69BE0AB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48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8" name="Rectangle 1278">
              <a:extLst>
                <a:ext uri="{FF2B5EF4-FFF2-40B4-BE49-F238E27FC236}">
                  <a16:creationId xmlns:a16="http://schemas.microsoft.com/office/drawing/2014/main" id="{F44607EF-4F30-435D-A979-07E1082BD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53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19" name="Rectangle 1279">
              <a:extLst>
                <a:ext uri="{FF2B5EF4-FFF2-40B4-BE49-F238E27FC236}">
                  <a16:creationId xmlns:a16="http://schemas.microsoft.com/office/drawing/2014/main" id="{E3B15955-2FA4-4441-9220-22317E311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0" name="Rectangle 1280">
              <a:extLst>
                <a:ext uri="{FF2B5EF4-FFF2-40B4-BE49-F238E27FC236}">
                  <a16:creationId xmlns:a16="http://schemas.microsoft.com/office/drawing/2014/main" id="{61618580-BFFF-4792-A4C8-E61BE167C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1" name="Rectangle 1281">
              <a:extLst>
                <a:ext uri="{FF2B5EF4-FFF2-40B4-BE49-F238E27FC236}">
                  <a16:creationId xmlns:a16="http://schemas.microsoft.com/office/drawing/2014/main" id="{BDC7B93B-43A2-4866-8E33-006F12F50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2" name="Rectangle 1282">
              <a:extLst>
                <a:ext uri="{FF2B5EF4-FFF2-40B4-BE49-F238E27FC236}">
                  <a16:creationId xmlns:a16="http://schemas.microsoft.com/office/drawing/2014/main" id="{A3085248-C2A5-4C24-8462-EE4BC9604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3" name="Rectangle 1283">
              <a:extLst>
                <a:ext uri="{FF2B5EF4-FFF2-40B4-BE49-F238E27FC236}">
                  <a16:creationId xmlns:a16="http://schemas.microsoft.com/office/drawing/2014/main" id="{65F048A3-B541-4A02-A08E-372C3905A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4" name="Rectangle 1284">
              <a:extLst>
                <a:ext uri="{FF2B5EF4-FFF2-40B4-BE49-F238E27FC236}">
                  <a16:creationId xmlns:a16="http://schemas.microsoft.com/office/drawing/2014/main" id="{A9D7DC6D-15C7-4725-A947-F47105BE4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5" name="Rectangle 1285">
              <a:extLst>
                <a:ext uri="{FF2B5EF4-FFF2-40B4-BE49-F238E27FC236}">
                  <a16:creationId xmlns:a16="http://schemas.microsoft.com/office/drawing/2014/main" id="{A029AA03-EF95-42DF-B651-6B1287476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6" name="Rectangle 1286">
              <a:extLst>
                <a:ext uri="{FF2B5EF4-FFF2-40B4-BE49-F238E27FC236}">
                  <a16:creationId xmlns:a16="http://schemas.microsoft.com/office/drawing/2014/main" id="{1FEEF022-AF2C-4DE1-B6EE-CA7211200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7" name="Rectangle 1287">
              <a:extLst>
                <a:ext uri="{FF2B5EF4-FFF2-40B4-BE49-F238E27FC236}">
                  <a16:creationId xmlns:a16="http://schemas.microsoft.com/office/drawing/2014/main" id="{45DF11DE-A6FB-465E-B05D-7E1E608FB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8" name="Rectangle 1288">
              <a:extLst>
                <a:ext uri="{FF2B5EF4-FFF2-40B4-BE49-F238E27FC236}">
                  <a16:creationId xmlns:a16="http://schemas.microsoft.com/office/drawing/2014/main" id="{ADA4508E-115D-426D-80A1-C89D1D9B6B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29" name="Rectangle 1289">
              <a:extLst>
                <a:ext uri="{FF2B5EF4-FFF2-40B4-BE49-F238E27FC236}">
                  <a16:creationId xmlns:a16="http://schemas.microsoft.com/office/drawing/2014/main" id="{CF67BF43-C3D0-417A-A3A8-22AEFF2D4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0" name="Rectangle 1290">
              <a:extLst>
                <a:ext uri="{FF2B5EF4-FFF2-40B4-BE49-F238E27FC236}">
                  <a16:creationId xmlns:a16="http://schemas.microsoft.com/office/drawing/2014/main" id="{A7EB7AD6-E786-4ACE-A2AA-03B37758A2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42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1" name="Rectangle 1291">
              <a:extLst>
                <a:ext uri="{FF2B5EF4-FFF2-40B4-BE49-F238E27FC236}">
                  <a16:creationId xmlns:a16="http://schemas.microsoft.com/office/drawing/2014/main" id="{F928B407-13D2-487D-B047-0DE75FBB7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2" name="Rectangle 1292">
              <a:extLst>
                <a:ext uri="{FF2B5EF4-FFF2-40B4-BE49-F238E27FC236}">
                  <a16:creationId xmlns:a16="http://schemas.microsoft.com/office/drawing/2014/main" id="{91570413-19C4-48E1-84EF-044D6B040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3" name="Rectangle 1293">
              <a:extLst>
                <a:ext uri="{FF2B5EF4-FFF2-40B4-BE49-F238E27FC236}">
                  <a16:creationId xmlns:a16="http://schemas.microsoft.com/office/drawing/2014/main" id="{FE186141-2E45-4839-9206-76AC2F4BD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4" name="Rectangle 1294">
              <a:extLst>
                <a:ext uri="{FF2B5EF4-FFF2-40B4-BE49-F238E27FC236}">
                  <a16:creationId xmlns:a16="http://schemas.microsoft.com/office/drawing/2014/main" id="{5A361771-7660-41CD-998A-DB8050124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5" name="Rectangle 1295">
              <a:extLst>
                <a:ext uri="{FF2B5EF4-FFF2-40B4-BE49-F238E27FC236}">
                  <a16:creationId xmlns:a16="http://schemas.microsoft.com/office/drawing/2014/main" id="{2C3DF7A5-A28F-4CF6-8EEF-680312626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6" name="Rectangle 1296">
              <a:extLst>
                <a:ext uri="{FF2B5EF4-FFF2-40B4-BE49-F238E27FC236}">
                  <a16:creationId xmlns:a16="http://schemas.microsoft.com/office/drawing/2014/main" id="{9AA71E6D-7097-4F78-9C6F-A19AFC4A8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764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2" name="Group 4150">
            <a:extLst>
              <a:ext uri="{FF2B5EF4-FFF2-40B4-BE49-F238E27FC236}">
                <a16:creationId xmlns:a16="http://schemas.microsoft.com/office/drawing/2014/main" id="{BE33EC66-FDA8-4208-A954-B806FDF16D48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2259013"/>
            <a:ext cx="450850" cy="630237"/>
            <a:chOff x="2326" y="1423"/>
            <a:chExt cx="284" cy="397"/>
          </a:xfrm>
        </p:grpSpPr>
        <p:sp>
          <p:nvSpPr>
            <p:cNvPr id="62737" name="Rectangle 1297">
              <a:extLst>
                <a:ext uri="{FF2B5EF4-FFF2-40B4-BE49-F238E27FC236}">
                  <a16:creationId xmlns:a16="http://schemas.microsoft.com/office/drawing/2014/main" id="{0AFB3F19-4142-45AE-8B94-4E87CBCAB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8" name="Rectangle 1298">
              <a:extLst>
                <a:ext uri="{FF2B5EF4-FFF2-40B4-BE49-F238E27FC236}">
                  <a16:creationId xmlns:a16="http://schemas.microsoft.com/office/drawing/2014/main" id="{5991CB2B-5BBA-47FA-9682-E92A43479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39" name="Rectangle 1299">
              <a:extLst>
                <a:ext uri="{FF2B5EF4-FFF2-40B4-BE49-F238E27FC236}">
                  <a16:creationId xmlns:a16="http://schemas.microsoft.com/office/drawing/2014/main" id="{B73FF78C-2EEE-4820-87E0-CD936DE84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0" name="Rectangle 1300">
              <a:extLst>
                <a:ext uri="{FF2B5EF4-FFF2-40B4-BE49-F238E27FC236}">
                  <a16:creationId xmlns:a16="http://schemas.microsoft.com/office/drawing/2014/main" id="{394709C5-B73F-4747-9FF4-E0430081F4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1" name="Rectangle 1301">
              <a:extLst>
                <a:ext uri="{FF2B5EF4-FFF2-40B4-BE49-F238E27FC236}">
                  <a16:creationId xmlns:a16="http://schemas.microsoft.com/office/drawing/2014/main" id="{28A52F96-5593-4241-9AF7-C37D1E4DD0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2" name="Rectangle 1302">
              <a:extLst>
                <a:ext uri="{FF2B5EF4-FFF2-40B4-BE49-F238E27FC236}">
                  <a16:creationId xmlns:a16="http://schemas.microsoft.com/office/drawing/2014/main" id="{CEBD64CF-5C79-4376-9599-405479193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3" name="Rectangle 1303">
              <a:extLst>
                <a:ext uri="{FF2B5EF4-FFF2-40B4-BE49-F238E27FC236}">
                  <a16:creationId xmlns:a16="http://schemas.microsoft.com/office/drawing/2014/main" id="{86581239-4F70-45C0-A90E-7A6A3811D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4" name="Rectangle 1304">
              <a:extLst>
                <a:ext uri="{FF2B5EF4-FFF2-40B4-BE49-F238E27FC236}">
                  <a16:creationId xmlns:a16="http://schemas.microsoft.com/office/drawing/2014/main" id="{7FC672F1-9D38-4F91-9CD1-26A5B8A84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5" name="Rectangle 1305">
              <a:extLst>
                <a:ext uri="{FF2B5EF4-FFF2-40B4-BE49-F238E27FC236}">
                  <a16:creationId xmlns:a16="http://schemas.microsoft.com/office/drawing/2014/main" id="{7DE0588E-05F4-4D43-A72D-F9C3A3E7F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6" name="Rectangle 1306">
              <a:extLst>
                <a:ext uri="{FF2B5EF4-FFF2-40B4-BE49-F238E27FC236}">
                  <a16:creationId xmlns:a16="http://schemas.microsoft.com/office/drawing/2014/main" id="{474FCA30-C725-4636-A5FC-D651F5879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7" name="Rectangle 1307">
              <a:extLst>
                <a:ext uri="{FF2B5EF4-FFF2-40B4-BE49-F238E27FC236}">
                  <a16:creationId xmlns:a16="http://schemas.microsoft.com/office/drawing/2014/main" id="{99E6E0A5-397A-4632-93A9-E0FCBF7B9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8" name="Rectangle 1308">
              <a:extLst>
                <a:ext uri="{FF2B5EF4-FFF2-40B4-BE49-F238E27FC236}">
                  <a16:creationId xmlns:a16="http://schemas.microsoft.com/office/drawing/2014/main" id="{900FAA3A-C762-44E7-80D2-E1535D7F9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49" name="Rectangle 1309">
              <a:extLst>
                <a:ext uri="{FF2B5EF4-FFF2-40B4-BE49-F238E27FC236}">
                  <a16:creationId xmlns:a16="http://schemas.microsoft.com/office/drawing/2014/main" id="{25072185-11D0-483B-B93E-3182785C8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0" name="Rectangle 1310">
              <a:extLst>
                <a:ext uri="{FF2B5EF4-FFF2-40B4-BE49-F238E27FC236}">
                  <a16:creationId xmlns:a16="http://schemas.microsoft.com/office/drawing/2014/main" id="{E20920AD-6B0C-41E3-A9F3-66A453197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1" name="Rectangle 1311">
              <a:extLst>
                <a:ext uri="{FF2B5EF4-FFF2-40B4-BE49-F238E27FC236}">
                  <a16:creationId xmlns:a16="http://schemas.microsoft.com/office/drawing/2014/main" id="{363832F1-D4A4-4CFD-8982-18A164F13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2" name="Rectangle 1312">
              <a:extLst>
                <a:ext uri="{FF2B5EF4-FFF2-40B4-BE49-F238E27FC236}">
                  <a16:creationId xmlns:a16="http://schemas.microsoft.com/office/drawing/2014/main" id="{220568B7-6CC0-4D35-81C5-D4DFBC9A3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3" name="Rectangle 1313">
              <a:extLst>
                <a:ext uri="{FF2B5EF4-FFF2-40B4-BE49-F238E27FC236}">
                  <a16:creationId xmlns:a16="http://schemas.microsoft.com/office/drawing/2014/main" id="{F44EAA12-7FDD-49FA-8778-4C78A6E33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4" name="Rectangle 1314">
              <a:extLst>
                <a:ext uri="{FF2B5EF4-FFF2-40B4-BE49-F238E27FC236}">
                  <a16:creationId xmlns:a16="http://schemas.microsoft.com/office/drawing/2014/main" id="{E7CCBFF3-8380-4CE4-AAB2-EBFE66AC1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5" name="Rectangle 1315">
              <a:extLst>
                <a:ext uri="{FF2B5EF4-FFF2-40B4-BE49-F238E27FC236}">
                  <a16:creationId xmlns:a16="http://schemas.microsoft.com/office/drawing/2014/main" id="{4E0641DD-7CAB-48CC-977A-AD955ED12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6" name="Rectangle 1316">
              <a:extLst>
                <a:ext uri="{FF2B5EF4-FFF2-40B4-BE49-F238E27FC236}">
                  <a16:creationId xmlns:a16="http://schemas.microsoft.com/office/drawing/2014/main" id="{5EEF5D2E-E535-44F5-8B9F-8A4FBBE444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7" name="Rectangle 1317">
              <a:extLst>
                <a:ext uri="{FF2B5EF4-FFF2-40B4-BE49-F238E27FC236}">
                  <a16:creationId xmlns:a16="http://schemas.microsoft.com/office/drawing/2014/main" id="{D8579CCB-ADC2-4839-A918-3FDAF5EBE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8" name="Rectangle 1318">
              <a:extLst>
                <a:ext uri="{FF2B5EF4-FFF2-40B4-BE49-F238E27FC236}">
                  <a16:creationId xmlns:a16="http://schemas.microsoft.com/office/drawing/2014/main" id="{3C9CD9A9-5E81-4305-894B-6B4F9947A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59" name="Rectangle 1319">
              <a:extLst>
                <a:ext uri="{FF2B5EF4-FFF2-40B4-BE49-F238E27FC236}">
                  <a16:creationId xmlns:a16="http://schemas.microsoft.com/office/drawing/2014/main" id="{36F53119-B466-446E-864C-9C405DBF2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0" name="Rectangle 1320">
              <a:extLst>
                <a:ext uri="{FF2B5EF4-FFF2-40B4-BE49-F238E27FC236}">
                  <a16:creationId xmlns:a16="http://schemas.microsoft.com/office/drawing/2014/main" id="{3CAE7D49-271F-4090-BA9B-E3C0C5D74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1" name="Rectangle 1321">
              <a:extLst>
                <a:ext uri="{FF2B5EF4-FFF2-40B4-BE49-F238E27FC236}">
                  <a16:creationId xmlns:a16="http://schemas.microsoft.com/office/drawing/2014/main" id="{235A9219-BD78-47B4-8CF5-614D676DC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2" name="Rectangle 1322">
              <a:extLst>
                <a:ext uri="{FF2B5EF4-FFF2-40B4-BE49-F238E27FC236}">
                  <a16:creationId xmlns:a16="http://schemas.microsoft.com/office/drawing/2014/main" id="{878799A0-441D-496F-8228-B08E4FFC2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3" name="Rectangle 1323">
              <a:extLst>
                <a:ext uri="{FF2B5EF4-FFF2-40B4-BE49-F238E27FC236}">
                  <a16:creationId xmlns:a16="http://schemas.microsoft.com/office/drawing/2014/main" id="{5ABA1B1E-B0D5-44A4-BFFA-BD3D8F954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4" name="Rectangle 1324">
              <a:extLst>
                <a:ext uri="{FF2B5EF4-FFF2-40B4-BE49-F238E27FC236}">
                  <a16:creationId xmlns:a16="http://schemas.microsoft.com/office/drawing/2014/main" id="{CF3EFB99-CBB0-4E84-A436-404002053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5" name="Rectangle 1325">
              <a:extLst>
                <a:ext uri="{FF2B5EF4-FFF2-40B4-BE49-F238E27FC236}">
                  <a16:creationId xmlns:a16="http://schemas.microsoft.com/office/drawing/2014/main" id="{F11CC7F2-5D46-4C56-BFB3-8110ECD4C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42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6" name="Rectangle 1326">
              <a:extLst>
                <a:ext uri="{FF2B5EF4-FFF2-40B4-BE49-F238E27FC236}">
                  <a16:creationId xmlns:a16="http://schemas.microsoft.com/office/drawing/2014/main" id="{A53526A4-29BE-4689-90B6-7DB2E26E1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7" name="Rectangle 1327">
              <a:extLst>
                <a:ext uri="{FF2B5EF4-FFF2-40B4-BE49-F238E27FC236}">
                  <a16:creationId xmlns:a16="http://schemas.microsoft.com/office/drawing/2014/main" id="{F5E72D5D-0C42-47D5-967B-B97D48748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8" name="Rectangle 1328">
              <a:extLst>
                <a:ext uri="{FF2B5EF4-FFF2-40B4-BE49-F238E27FC236}">
                  <a16:creationId xmlns:a16="http://schemas.microsoft.com/office/drawing/2014/main" id="{982A61A8-893E-4410-AF77-DE95B7368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69" name="Rectangle 1329">
              <a:extLst>
                <a:ext uri="{FF2B5EF4-FFF2-40B4-BE49-F238E27FC236}">
                  <a16:creationId xmlns:a16="http://schemas.microsoft.com/office/drawing/2014/main" id="{DD2E9050-2F9D-472B-9B31-466F42742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0" name="Rectangle 1330">
              <a:extLst>
                <a:ext uri="{FF2B5EF4-FFF2-40B4-BE49-F238E27FC236}">
                  <a16:creationId xmlns:a16="http://schemas.microsoft.com/office/drawing/2014/main" id="{10FC7A90-79A7-45A0-B5CB-1EBC80F94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1" name="Rectangle 1331">
              <a:extLst>
                <a:ext uri="{FF2B5EF4-FFF2-40B4-BE49-F238E27FC236}">
                  <a16:creationId xmlns:a16="http://schemas.microsoft.com/office/drawing/2014/main" id="{3481BC92-C20F-4527-B2F3-98FF5406D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1" name="Group 4149">
            <a:extLst>
              <a:ext uri="{FF2B5EF4-FFF2-40B4-BE49-F238E27FC236}">
                <a16:creationId xmlns:a16="http://schemas.microsoft.com/office/drawing/2014/main" id="{CEC943D4-6674-44D2-8F7B-B3569FA67182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2260600"/>
            <a:ext cx="450850" cy="630238"/>
            <a:chOff x="2666" y="1424"/>
            <a:chExt cx="284" cy="397"/>
          </a:xfrm>
        </p:grpSpPr>
        <p:sp>
          <p:nvSpPr>
            <p:cNvPr id="62772" name="Rectangle 1332">
              <a:extLst>
                <a:ext uri="{FF2B5EF4-FFF2-40B4-BE49-F238E27FC236}">
                  <a16:creationId xmlns:a16="http://schemas.microsoft.com/office/drawing/2014/main" id="{AF365BBC-4B00-41D6-A103-1D95DD50E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3" name="Rectangle 1333">
              <a:extLst>
                <a:ext uri="{FF2B5EF4-FFF2-40B4-BE49-F238E27FC236}">
                  <a16:creationId xmlns:a16="http://schemas.microsoft.com/office/drawing/2014/main" id="{0126C974-EFFA-4FF9-90D3-F88D79520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4" name="Rectangle 1334">
              <a:extLst>
                <a:ext uri="{FF2B5EF4-FFF2-40B4-BE49-F238E27FC236}">
                  <a16:creationId xmlns:a16="http://schemas.microsoft.com/office/drawing/2014/main" id="{EC7916B4-23E0-4F9E-8492-005587678B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5" name="Rectangle 1335">
              <a:extLst>
                <a:ext uri="{FF2B5EF4-FFF2-40B4-BE49-F238E27FC236}">
                  <a16:creationId xmlns:a16="http://schemas.microsoft.com/office/drawing/2014/main" id="{11B0734C-2360-4EF9-AD85-BB240AF3A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6" name="Rectangle 1336">
              <a:extLst>
                <a:ext uri="{FF2B5EF4-FFF2-40B4-BE49-F238E27FC236}">
                  <a16:creationId xmlns:a16="http://schemas.microsoft.com/office/drawing/2014/main" id="{B5DB843C-0769-4153-B1CC-96862EB76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7" name="Rectangle 1337">
              <a:extLst>
                <a:ext uri="{FF2B5EF4-FFF2-40B4-BE49-F238E27FC236}">
                  <a16:creationId xmlns:a16="http://schemas.microsoft.com/office/drawing/2014/main" id="{E8A36ACE-778A-46BC-8DAC-EFF49FD98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8" name="Rectangle 1338">
              <a:extLst>
                <a:ext uri="{FF2B5EF4-FFF2-40B4-BE49-F238E27FC236}">
                  <a16:creationId xmlns:a16="http://schemas.microsoft.com/office/drawing/2014/main" id="{BA28B115-2F9B-4576-A95C-C90888508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76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79" name="Rectangle 1339">
              <a:extLst>
                <a:ext uri="{FF2B5EF4-FFF2-40B4-BE49-F238E27FC236}">
                  <a16:creationId xmlns:a16="http://schemas.microsoft.com/office/drawing/2014/main" id="{F0B05A45-4EDF-4BD0-986F-2CCDA4269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0" name="Rectangle 1340">
              <a:extLst>
                <a:ext uri="{FF2B5EF4-FFF2-40B4-BE49-F238E27FC236}">
                  <a16:creationId xmlns:a16="http://schemas.microsoft.com/office/drawing/2014/main" id="{B5ABD458-6AC8-4B6B-91DE-6A15B3749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1" name="Rectangle 1341">
              <a:extLst>
                <a:ext uri="{FF2B5EF4-FFF2-40B4-BE49-F238E27FC236}">
                  <a16:creationId xmlns:a16="http://schemas.microsoft.com/office/drawing/2014/main" id="{80624D65-4B1B-4016-8354-F19C30B8E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2" name="Rectangle 1342">
              <a:extLst>
                <a:ext uri="{FF2B5EF4-FFF2-40B4-BE49-F238E27FC236}">
                  <a16:creationId xmlns:a16="http://schemas.microsoft.com/office/drawing/2014/main" id="{3305B67F-1E23-415C-AB60-D230D4D29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3" name="Rectangle 1343">
              <a:extLst>
                <a:ext uri="{FF2B5EF4-FFF2-40B4-BE49-F238E27FC236}">
                  <a16:creationId xmlns:a16="http://schemas.microsoft.com/office/drawing/2014/main" id="{6A700CDA-404E-4DF4-982C-A8F60B98A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4" name="Rectangle 1344">
              <a:extLst>
                <a:ext uri="{FF2B5EF4-FFF2-40B4-BE49-F238E27FC236}">
                  <a16:creationId xmlns:a16="http://schemas.microsoft.com/office/drawing/2014/main" id="{FDBBDDF4-9C6E-4249-9A1A-8DDB1B2F5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5" name="Rectangle 1345">
              <a:extLst>
                <a:ext uri="{FF2B5EF4-FFF2-40B4-BE49-F238E27FC236}">
                  <a16:creationId xmlns:a16="http://schemas.microsoft.com/office/drawing/2014/main" id="{4961053F-3FF3-4D10-956E-26FF2ABEA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76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6" name="Rectangle 1346">
              <a:extLst>
                <a:ext uri="{FF2B5EF4-FFF2-40B4-BE49-F238E27FC236}">
                  <a16:creationId xmlns:a16="http://schemas.microsoft.com/office/drawing/2014/main" id="{0AC7AC80-491F-4FF5-90DF-CFD4B1510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7" name="Rectangle 1347">
              <a:extLst>
                <a:ext uri="{FF2B5EF4-FFF2-40B4-BE49-F238E27FC236}">
                  <a16:creationId xmlns:a16="http://schemas.microsoft.com/office/drawing/2014/main" id="{8BA6D2B5-1EDF-468B-8E6C-44B6772E9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48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8" name="Rectangle 1348">
              <a:extLst>
                <a:ext uri="{FF2B5EF4-FFF2-40B4-BE49-F238E27FC236}">
                  <a16:creationId xmlns:a16="http://schemas.microsoft.com/office/drawing/2014/main" id="{9E809F23-4DF9-4FB2-A025-353E0C524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53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89" name="Rectangle 1349">
              <a:extLst>
                <a:ext uri="{FF2B5EF4-FFF2-40B4-BE49-F238E27FC236}">
                  <a16:creationId xmlns:a16="http://schemas.microsoft.com/office/drawing/2014/main" id="{54C0A250-4291-4C1D-995B-F4AF5E73D1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59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0" name="Rectangle 1350">
              <a:extLst>
                <a:ext uri="{FF2B5EF4-FFF2-40B4-BE49-F238E27FC236}">
                  <a16:creationId xmlns:a16="http://schemas.microsoft.com/office/drawing/2014/main" id="{E0EDE1CE-9ED4-43FE-8C7C-475969809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1" name="Rectangle 1351">
              <a:extLst>
                <a:ext uri="{FF2B5EF4-FFF2-40B4-BE49-F238E27FC236}">
                  <a16:creationId xmlns:a16="http://schemas.microsoft.com/office/drawing/2014/main" id="{5B94CD15-6C03-44D9-AE0D-1C3203961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2" name="Rectangle 1352">
              <a:extLst>
                <a:ext uri="{FF2B5EF4-FFF2-40B4-BE49-F238E27FC236}">
                  <a16:creationId xmlns:a16="http://schemas.microsoft.com/office/drawing/2014/main" id="{612B7245-9C97-4B53-877A-EF03FE005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3" name="Rectangle 1353">
              <a:extLst>
                <a:ext uri="{FF2B5EF4-FFF2-40B4-BE49-F238E27FC236}">
                  <a16:creationId xmlns:a16="http://schemas.microsoft.com/office/drawing/2014/main" id="{DD0FAC83-D635-4D83-B34C-EBB4487F1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4" name="Rectangle 1354">
              <a:extLst>
                <a:ext uri="{FF2B5EF4-FFF2-40B4-BE49-F238E27FC236}">
                  <a16:creationId xmlns:a16="http://schemas.microsoft.com/office/drawing/2014/main" id="{F60CE225-3493-491E-A371-75BAEDE2C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5" name="Rectangle 1355">
              <a:extLst>
                <a:ext uri="{FF2B5EF4-FFF2-40B4-BE49-F238E27FC236}">
                  <a16:creationId xmlns:a16="http://schemas.microsoft.com/office/drawing/2014/main" id="{482E74D0-788C-43E7-9958-33CB3F93F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6" name="Rectangle 1356">
              <a:extLst>
                <a:ext uri="{FF2B5EF4-FFF2-40B4-BE49-F238E27FC236}">
                  <a16:creationId xmlns:a16="http://schemas.microsoft.com/office/drawing/2014/main" id="{E10DAF59-3727-4EEB-96EB-C412B072F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7" name="Rectangle 1357">
              <a:extLst>
                <a:ext uri="{FF2B5EF4-FFF2-40B4-BE49-F238E27FC236}">
                  <a16:creationId xmlns:a16="http://schemas.microsoft.com/office/drawing/2014/main" id="{0EB56458-E50B-4D8B-8E1C-D0612033C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65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8" name="Rectangle 1358">
              <a:extLst>
                <a:ext uri="{FF2B5EF4-FFF2-40B4-BE49-F238E27FC236}">
                  <a16:creationId xmlns:a16="http://schemas.microsoft.com/office/drawing/2014/main" id="{068B453B-15D6-4FCD-AC83-08651880D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70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799" name="Rectangle 1359">
              <a:extLst>
                <a:ext uri="{FF2B5EF4-FFF2-40B4-BE49-F238E27FC236}">
                  <a16:creationId xmlns:a16="http://schemas.microsoft.com/office/drawing/2014/main" id="{6F7C84BA-3897-4A33-B622-65166D957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76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0" name="Rectangle 1360">
              <a:extLst>
                <a:ext uri="{FF2B5EF4-FFF2-40B4-BE49-F238E27FC236}">
                  <a16:creationId xmlns:a16="http://schemas.microsoft.com/office/drawing/2014/main" id="{D50D50D2-1D0A-4DB3-BF51-8D34E3A42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42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1" name="Rectangle 1361">
              <a:extLst>
                <a:ext uri="{FF2B5EF4-FFF2-40B4-BE49-F238E27FC236}">
                  <a16:creationId xmlns:a16="http://schemas.microsoft.com/office/drawing/2014/main" id="{CBAC2F1B-6520-4E0C-BE41-3F3DBBCB0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48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2" name="Rectangle 1362">
              <a:extLst>
                <a:ext uri="{FF2B5EF4-FFF2-40B4-BE49-F238E27FC236}">
                  <a16:creationId xmlns:a16="http://schemas.microsoft.com/office/drawing/2014/main" id="{1D3CD547-47B7-4416-B635-21745C798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53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3" name="Rectangle 1363">
              <a:extLst>
                <a:ext uri="{FF2B5EF4-FFF2-40B4-BE49-F238E27FC236}">
                  <a16:creationId xmlns:a16="http://schemas.microsoft.com/office/drawing/2014/main" id="{3E023511-A51C-4CEB-A1C3-DF793B1BE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59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4" name="Rectangle 1364">
              <a:extLst>
                <a:ext uri="{FF2B5EF4-FFF2-40B4-BE49-F238E27FC236}">
                  <a16:creationId xmlns:a16="http://schemas.microsoft.com/office/drawing/2014/main" id="{A97E7D59-B093-4908-9E0E-A7DFDDEA5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651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5" name="Rectangle 1365">
              <a:extLst>
                <a:ext uri="{FF2B5EF4-FFF2-40B4-BE49-F238E27FC236}">
                  <a16:creationId xmlns:a16="http://schemas.microsoft.com/office/drawing/2014/main" id="{0126508D-4347-423B-B432-5A5F98D95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708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6" name="Rectangle 1366">
              <a:extLst>
                <a:ext uri="{FF2B5EF4-FFF2-40B4-BE49-F238E27FC236}">
                  <a16:creationId xmlns:a16="http://schemas.microsoft.com/office/drawing/2014/main" id="{E8FB0571-A2A9-4CD1-B9C6-403810D29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764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3" name="Group 4151">
            <a:extLst>
              <a:ext uri="{FF2B5EF4-FFF2-40B4-BE49-F238E27FC236}">
                <a16:creationId xmlns:a16="http://schemas.microsoft.com/office/drawing/2014/main" id="{6748B8C0-37C8-401B-9DAA-FEBB2B33BE31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2259013"/>
            <a:ext cx="450850" cy="630237"/>
            <a:chOff x="1986" y="1423"/>
            <a:chExt cx="284" cy="397"/>
          </a:xfrm>
        </p:grpSpPr>
        <p:sp>
          <p:nvSpPr>
            <p:cNvPr id="62807" name="Rectangle 1367">
              <a:extLst>
                <a:ext uri="{FF2B5EF4-FFF2-40B4-BE49-F238E27FC236}">
                  <a16:creationId xmlns:a16="http://schemas.microsoft.com/office/drawing/2014/main" id="{7C65F1D4-703A-46E2-827B-64D237B64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8" name="Rectangle 1368">
              <a:extLst>
                <a:ext uri="{FF2B5EF4-FFF2-40B4-BE49-F238E27FC236}">
                  <a16:creationId xmlns:a16="http://schemas.microsoft.com/office/drawing/2014/main" id="{32006D4C-DB25-4E49-923F-3D35D80E6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09" name="Rectangle 1369">
              <a:extLst>
                <a:ext uri="{FF2B5EF4-FFF2-40B4-BE49-F238E27FC236}">
                  <a16:creationId xmlns:a16="http://schemas.microsoft.com/office/drawing/2014/main" id="{CFFF7C42-0D9A-4B88-9C6C-86A7CC792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0" name="Rectangle 1370">
              <a:extLst>
                <a:ext uri="{FF2B5EF4-FFF2-40B4-BE49-F238E27FC236}">
                  <a16:creationId xmlns:a16="http://schemas.microsoft.com/office/drawing/2014/main" id="{66FF06C3-0FC2-44FF-BE09-668A16EF8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1" name="Rectangle 1371">
              <a:extLst>
                <a:ext uri="{FF2B5EF4-FFF2-40B4-BE49-F238E27FC236}">
                  <a16:creationId xmlns:a16="http://schemas.microsoft.com/office/drawing/2014/main" id="{8637C434-C079-40A1-AC99-21B2B6D61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2" name="Rectangle 1372">
              <a:extLst>
                <a:ext uri="{FF2B5EF4-FFF2-40B4-BE49-F238E27FC236}">
                  <a16:creationId xmlns:a16="http://schemas.microsoft.com/office/drawing/2014/main" id="{B9969C5A-5181-4479-BE0B-4947F8394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3" name="Rectangle 1373">
              <a:extLst>
                <a:ext uri="{FF2B5EF4-FFF2-40B4-BE49-F238E27FC236}">
                  <a16:creationId xmlns:a16="http://schemas.microsoft.com/office/drawing/2014/main" id="{65084219-06F9-44B9-9549-82692412F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4" name="Rectangle 1374">
              <a:extLst>
                <a:ext uri="{FF2B5EF4-FFF2-40B4-BE49-F238E27FC236}">
                  <a16:creationId xmlns:a16="http://schemas.microsoft.com/office/drawing/2014/main" id="{817C7A5B-46D6-4D4E-8B98-CC5A15371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5" name="Rectangle 1375">
              <a:extLst>
                <a:ext uri="{FF2B5EF4-FFF2-40B4-BE49-F238E27FC236}">
                  <a16:creationId xmlns:a16="http://schemas.microsoft.com/office/drawing/2014/main" id="{753E0312-F4F5-497B-BD5E-14A4DEAF6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48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6" name="Rectangle 1376">
              <a:extLst>
                <a:ext uri="{FF2B5EF4-FFF2-40B4-BE49-F238E27FC236}">
                  <a16:creationId xmlns:a16="http://schemas.microsoft.com/office/drawing/2014/main" id="{25CD3B25-7DB4-45D7-8043-5E950E630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53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7" name="Rectangle 1377">
              <a:extLst>
                <a:ext uri="{FF2B5EF4-FFF2-40B4-BE49-F238E27FC236}">
                  <a16:creationId xmlns:a16="http://schemas.microsoft.com/office/drawing/2014/main" id="{F039AF54-85AF-4DE0-A0B3-008A66FBC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8" name="Rectangle 1378">
              <a:extLst>
                <a:ext uri="{FF2B5EF4-FFF2-40B4-BE49-F238E27FC236}">
                  <a16:creationId xmlns:a16="http://schemas.microsoft.com/office/drawing/2014/main" id="{76BAA8D2-DA5E-42E1-8180-6DC399647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19" name="Rectangle 1379">
              <a:extLst>
                <a:ext uri="{FF2B5EF4-FFF2-40B4-BE49-F238E27FC236}">
                  <a16:creationId xmlns:a16="http://schemas.microsoft.com/office/drawing/2014/main" id="{5EF4248C-97FC-4FA1-9E53-47D8D27CC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0" name="Rectangle 1380">
              <a:extLst>
                <a:ext uri="{FF2B5EF4-FFF2-40B4-BE49-F238E27FC236}">
                  <a16:creationId xmlns:a16="http://schemas.microsoft.com/office/drawing/2014/main" id="{9C1B8EFB-9831-48B9-8958-7A511E3C9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1" name="Rectangle 1381">
              <a:extLst>
                <a:ext uri="{FF2B5EF4-FFF2-40B4-BE49-F238E27FC236}">
                  <a16:creationId xmlns:a16="http://schemas.microsoft.com/office/drawing/2014/main" id="{01265181-BA8D-4D37-829D-2EA334293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2" name="Rectangle 1382">
              <a:extLst>
                <a:ext uri="{FF2B5EF4-FFF2-40B4-BE49-F238E27FC236}">
                  <a16:creationId xmlns:a16="http://schemas.microsoft.com/office/drawing/2014/main" id="{F5F332CA-F4F0-46B1-ACAD-B702CEC20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3" name="Rectangle 1383">
              <a:extLst>
                <a:ext uri="{FF2B5EF4-FFF2-40B4-BE49-F238E27FC236}">
                  <a16:creationId xmlns:a16="http://schemas.microsoft.com/office/drawing/2014/main" id="{B6E96ED1-E1C0-4741-AD14-22050513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4" name="Rectangle 1384">
              <a:extLst>
                <a:ext uri="{FF2B5EF4-FFF2-40B4-BE49-F238E27FC236}">
                  <a16:creationId xmlns:a16="http://schemas.microsoft.com/office/drawing/2014/main" id="{E91127D6-22A1-4C4E-A4AE-9FC66DE95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5" name="Rectangle 1385">
              <a:extLst>
                <a:ext uri="{FF2B5EF4-FFF2-40B4-BE49-F238E27FC236}">
                  <a16:creationId xmlns:a16="http://schemas.microsoft.com/office/drawing/2014/main" id="{361BDF2F-77EC-4B56-9B3D-8800FAA20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65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6" name="Rectangle 1386">
              <a:extLst>
                <a:ext uri="{FF2B5EF4-FFF2-40B4-BE49-F238E27FC236}">
                  <a16:creationId xmlns:a16="http://schemas.microsoft.com/office/drawing/2014/main" id="{F1118502-21D5-4914-B18C-7E11AA8D9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70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7" name="Rectangle 1387">
              <a:extLst>
                <a:ext uri="{FF2B5EF4-FFF2-40B4-BE49-F238E27FC236}">
                  <a16:creationId xmlns:a16="http://schemas.microsoft.com/office/drawing/2014/main" id="{A089DBBE-0594-42FA-A34C-FA469CB9A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8" name="Rectangle 1388">
              <a:extLst>
                <a:ext uri="{FF2B5EF4-FFF2-40B4-BE49-F238E27FC236}">
                  <a16:creationId xmlns:a16="http://schemas.microsoft.com/office/drawing/2014/main" id="{5103BF53-5697-4E90-884D-E7966CDCE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29" name="Rectangle 1389">
              <a:extLst>
                <a:ext uri="{FF2B5EF4-FFF2-40B4-BE49-F238E27FC236}">
                  <a16:creationId xmlns:a16="http://schemas.microsoft.com/office/drawing/2014/main" id="{A2022067-EFB8-425C-9A7C-96A96F962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0" name="Rectangle 1390">
              <a:extLst>
                <a:ext uri="{FF2B5EF4-FFF2-40B4-BE49-F238E27FC236}">
                  <a16:creationId xmlns:a16="http://schemas.microsoft.com/office/drawing/2014/main" id="{06C7728E-074B-46FE-8D9A-1E9A83FFD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1" name="Rectangle 1391">
              <a:extLst>
                <a:ext uri="{FF2B5EF4-FFF2-40B4-BE49-F238E27FC236}">
                  <a16:creationId xmlns:a16="http://schemas.microsoft.com/office/drawing/2014/main" id="{E770129B-4BA4-4AFB-9702-238BD7123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59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2" name="Rectangle 1392">
              <a:extLst>
                <a:ext uri="{FF2B5EF4-FFF2-40B4-BE49-F238E27FC236}">
                  <a16:creationId xmlns:a16="http://schemas.microsoft.com/office/drawing/2014/main" id="{EB29A7C1-A7EA-4F88-A5FE-2D197320A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3" name="Rectangle 1393">
              <a:extLst>
                <a:ext uri="{FF2B5EF4-FFF2-40B4-BE49-F238E27FC236}">
                  <a16:creationId xmlns:a16="http://schemas.microsoft.com/office/drawing/2014/main" id="{1A60DF3C-CCBC-4618-83CB-88ABBD08A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4" name="Rectangle 1394">
              <a:extLst>
                <a:ext uri="{FF2B5EF4-FFF2-40B4-BE49-F238E27FC236}">
                  <a16:creationId xmlns:a16="http://schemas.microsoft.com/office/drawing/2014/main" id="{90D3F797-1A10-46E6-90B7-A371038F1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76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5" name="Rectangle 1395">
              <a:extLst>
                <a:ext uri="{FF2B5EF4-FFF2-40B4-BE49-F238E27FC236}">
                  <a16:creationId xmlns:a16="http://schemas.microsoft.com/office/drawing/2014/main" id="{12D40CCF-A199-4134-8DCD-CF77F8AAC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42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6" name="Rectangle 1396">
              <a:extLst>
                <a:ext uri="{FF2B5EF4-FFF2-40B4-BE49-F238E27FC236}">
                  <a16:creationId xmlns:a16="http://schemas.microsoft.com/office/drawing/2014/main" id="{232C5A52-C4F7-4A28-B8DE-E4007EE2A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48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7" name="Rectangle 1397">
              <a:extLst>
                <a:ext uri="{FF2B5EF4-FFF2-40B4-BE49-F238E27FC236}">
                  <a16:creationId xmlns:a16="http://schemas.microsoft.com/office/drawing/2014/main" id="{5277A0EB-718F-4F0A-BADC-30BE7B3E8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53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8" name="Rectangle 1398">
              <a:extLst>
                <a:ext uri="{FF2B5EF4-FFF2-40B4-BE49-F238E27FC236}">
                  <a16:creationId xmlns:a16="http://schemas.microsoft.com/office/drawing/2014/main" id="{4AC54EE2-C2EB-42EB-BD82-A6B7C59FB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59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39" name="Rectangle 1399">
              <a:extLst>
                <a:ext uri="{FF2B5EF4-FFF2-40B4-BE49-F238E27FC236}">
                  <a16:creationId xmlns:a16="http://schemas.microsoft.com/office/drawing/2014/main" id="{D71E10CE-C228-4DD0-A3D8-90C9A5B5E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65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0" name="Rectangle 1400">
              <a:extLst>
                <a:ext uri="{FF2B5EF4-FFF2-40B4-BE49-F238E27FC236}">
                  <a16:creationId xmlns:a16="http://schemas.microsoft.com/office/drawing/2014/main" id="{E371FA0B-1038-4DF2-8E32-D391CF9B6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70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1" name="Rectangle 1401">
              <a:extLst>
                <a:ext uri="{FF2B5EF4-FFF2-40B4-BE49-F238E27FC236}">
                  <a16:creationId xmlns:a16="http://schemas.microsoft.com/office/drawing/2014/main" id="{B4B04697-1690-40A4-9266-9601E45C5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763"/>
              <a:ext cx="57" cy="57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9" name="Group 4157">
            <a:extLst>
              <a:ext uri="{FF2B5EF4-FFF2-40B4-BE49-F238E27FC236}">
                <a16:creationId xmlns:a16="http://schemas.microsoft.com/office/drawing/2014/main" id="{C70EB962-624F-4A7E-A748-2FE50904C522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3068638"/>
            <a:ext cx="450850" cy="630237"/>
            <a:chOff x="1305" y="1933"/>
            <a:chExt cx="284" cy="397"/>
          </a:xfrm>
        </p:grpSpPr>
        <p:sp>
          <p:nvSpPr>
            <p:cNvPr id="62843" name="Rectangle 1403">
              <a:extLst>
                <a:ext uri="{FF2B5EF4-FFF2-40B4-BE49-F238E27FC236}">
                  <a16:creationId xmlns:a16="http://schemas.microsoft.com/office/drawing/2014/main" id="{9FCC1E68-4961-4273-AEC3-D26FF1391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4" name="Rectangle 1404">
              <a:extLst>
                <a:ext uri="{FF2B5EF4-FFF2-40B4-BE49-F238E27FC236}">
                  <a16:creationId xmlns:a16="http://schemas.microsoft.com/office/drawing/2014/main" id="{5DCBFD53-4FFE-4701-9C9B-AC5D67350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6" name="Rectangle 1406">
              <a:extLst>
                <a:ext uri="{FF2B5EF4-FFF2-40B4-BE49-F238E27FC236}">
                  <a16:creationId xmlns:a16="http://schemas.microsoft.com/office/drawing/2014/main" id="{5A08FD13-D86F-4A99-97F1-B3D230076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7" name="Rectangle 1407">
              <a:extLst>
                <a:ext uri="{FF2B5EF4-FFF2-40B4-BE49-F238E27FC236}">
                  <a16:creationId xmlns:a16="http://schemas.microsoft.com/office/drawing/2014/main" id="{8017C66B-DF02-4833-A52E-A0AC88DCD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8" name="Rectangle 1408">
              <a:extLst>
                <a:ext uri="{FF2B5EF4-FFF2-40B4-BE49-F238E27FC236}">
                  <a16:creationId xmlns:a16="http://schemas.microsoft.com/office/drawing/2014/main" id="{4FCA2D03-C2F5-424E-A7D4-87A8F41AD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49" name="Rectangle 1409">
              <a:extLst>
                <a:ext uri="{FF2B5EF4-FFF2-40B4-BE49-F238E27FC236}">
                  <a16:creationId xmlns:a16="http://schemas.microsoft.com/office/drawing/2014/main" id="{D585BB69-D1F8-47F2-8CB7-D5FE3B6E1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0" name="Rectangle 1410">
              <a:extLst>
                <a:ext uri="{FF2B5EF4-FFF2-40B4-BE49-F238E27FC236}">
                  <a16:creationId xmlns:a16="http://schemas.microsoft.com/office/drawing/2014/main" id="{E802BCAB-2200-4127-8388-7D67CA31F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1" name="Rectangle 1411">
              <a:extLst>
                <a:ext uri="{FF2B5EF4-FFF2-40B4-BE49-F238E27FC236}">
                  <a16:creationId xmlns:a16="http://schemas.microsoft.com/office/drawing/2014/main" id="{2CC02D83-7159-4AFC-87DA-DA57FC955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2" name="Rectangle 1412">
              <a:extLst>
                <a:ext uri="{FF2B5EF4-FFF2-40B4-BE49-F238E27FC236}">
                  <a16:creationId xmlns:a16="http://schemas.microsoft.com/office/drawing/2014/main" id="{0B799445-6420-4B8D-86AE-824FD33E6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3" name="Rectangle 1413">
              <a:extLst>
                <a:ext uri="{FF2B5EF4-FFF2-40B4-BE49-F238E27FC236}">
                  <a16:creationId xmlns:a16="http://schemas.microsoft.com/office/drawing/2014/main" id="{7844A2BF-CEA7-4F94-9F5A-177109C62F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4" name="Rectangle 1414">
              <a:extLst>
                <a:ext uri="{FF2B5EF4-FFF2-40B4-BE49-F238E27FC236}">
                  <a16:creationId xmlns:a16="http://schemas.microsoft.com/office/drawing/2014/main" id="{BACBE472-C62F-45D8-B740-59E7EACE9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5" name="Rectangle 1415">
              <a:extLst>
                <a:ext uri="{FF2B5EF4-FFF2-40B4-BE49-F238E27FC236}">
                  <a16:creationId xmlns:a16="http://schemas.microsoft.com/office/drawing/2014/main" id="{B226E375-B615-47C3-82A2-7DEA24CE9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6" name="Rectangle 1416">
              <a:extLst>
                <a:ext uri="{FF2B5EF4-FFF2-40B4-BE49-F238E27FC236}">
                  <a16:creationId xmlns:a16="http://schemas.microsoft.com/office/drawing/2014/main" id="{A8A26DC6-39C3-4E9B-AB72-28CA707FA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7" name="Rectangle 1417">
              <a:extLst>
                <a:ext uri="{FF2B5EF4-FFF2-40B4-BE49-F238E27FC236}">
                  <a16:creationId xmlns:a16="http://schemas.microsoft.com/office/drawing/2014/main" id="{EDD57F06-15E0-447E-A354-09F3A7A1A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8" name="Rectangle 1418">
              <a:extLst>
                <a:ext uri="{FF2B5EF4-FFF2-40B4-BE49-F238E27FC236}">
                  <a16:creationId xmlns:a16="http://schemas.microsoft.com/office/drawing/2014/main" id="{A01096C8-90F8-4944-B259-34403497E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59" name="Rectangle 1419">
              <a:extLst>
                <a:ext uri="{FF2B5EF4-FFF2-40B4-BE49-F238E27FC236}">
                  <a16:creationId xmlns:a16="http://schemas.microsoft.com/office/drawing/2014/main" id="{AB2C422C-0CEA-4BDC-8CF9-FAA6A3AAD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1" name="Rectangle 1421">
              <a:extLst>
                <a:ext uri="{FF2B5EF4-FFF2-40B4-BE49-F238E27FC236}">
                  <a16:creationId xmlns:a16="http://schemas.microsoft.com/office/drawing/2014/main" id="{46E3EFFB-00DE-4042-8DD0-8E25AE914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2" name="Rectangle 1422">
              <a:extLst>
                <a:ext uri="{FF2B5EF4-FFF2-40B4-BE49-F238E27FC236}">
                  <a16:creationId xmlns:a16="http://schemas.microsoft.com/office/drawing/2014/main" id="{B91DFA22-985D-4271-9025-FFF328D83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4" name="Rectangle 1424">
              <a:extLst>
                <a:ext uri="{FF2B5EF4-FFF2-40B4-BE49-F238E27FC236}">
                  <a16:creationId xmlns:a16="http://schemas.microsoft.com/office/drawing/2014/main" id="{7E71E33A-77FB-4C29-BA76-BAF17071B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5" name="Rectangle 1425">
              <a:extLst>
                <a:ext uri="{FF2B5EF4-FFF2-40B4-BE49-F238E27FC236}">
                  <a16:creationId xmlns:a16="http://schemas.microsoft.com/office/drawing/2014/main" id="{34F71926-A154-44A8-B24E-482B4CADF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0" name="Group 4158">
            <a:extLst>
              <a:ext uri="{FF2B5EF4-FFF2-40B4-BE49-F238E27FC236}">
                <a16:creationId xmlns:a16="http://schemas.microsoft.com/office/drawing/2014/main" id="{86FB3D5B-85E2-451B-9C1E-34126EDD4803}"/>
              </a:ext>
            </a:extLst>
          </p:cNvPr>
          <p:cNvGrpSpPr>
            <a:grpSpLocks/>
          </p:cNvGrpSpPr>
          <p:nvPr/>
        </p:nvGrpSpPr>
        <p:grpSpPr bwMode="auto">
          <a:xfrm>
            <a:off x="2611438" y="3070225"/>
            <a:ext cx="450850" cy="630238"/>
            <a:chOff x="1645" y="1934"/>
            <a:chExt cx="284" cy="397"/>
          </a:xfrm>
        </p:grpSpPr>
        <p:sp>
          <p:nvSpPr>
            <p:cNvPr id="62867" name="Rectangle 1427">
              <a:extLst>
                <a:ext uri="{FF2B5EF4-FFF2-40B4-BE49-F238E27FC236}">
                  <a16:creationId xmlns:a16="http://schemas.microsoft.com/office/drawing/2014/main" id="{7FE769C1-C8A8-43ED-86E1-14F7DEC52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8" name="Rectangle 1428">
              <a:extLst>
                <a:ext uri="{FF2B5EF4-FFF2-40B4-BE49-F238E27FC236}">
                  <a16:creationId xmlns:a16="http://schemas.microsoft.com/office/drawing/2014/main" id="{7903B914-5D69-4CD6-A9E0-37C84F16A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69" name="Rectangle 1429">
              <a:extLst>
                <a:ext uri="{FF2B5EF4-FFF2-40B4-BE49-F238E27FC236}">
                  <a16:creationId xmlns:a16="http://schemas.microsoft.com/office/drawing/2014/main" id="{FB6CAA9C-463E-4FAC-AE86-2DDF527CE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0" name="Rectangle 1430">
              <a:extLst>
                <a:ext uri="{FF2B5EF4-FFF2-40B4-BE49-F238E27FC236}">
                  <a16:creationId xmlns:a16="http://schemas.microsoft.com/office/drawing/2014/main" id="{8C3CEE12-6638-4BE2-BC17-C75CA44FB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1" name="Rectangle 1431">
              <a:extLst>
                <a:ext uri="{FF2B5EF4-FFF2-40B4-BE49-F238E27FC236}">
                  <a16:creationId xmlns:a16="http://schemas.microsoft.com/office/drawing/2014/main" id="{89A88C64-4075-4C25-8A57-ABFABAD31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2" name="Rectangle 1432">
              <a:extLst>
                <a:ext uri="{FF2B5EF4-FFF2-40B4-BE49-F238E27FC236}">
                  <a16:creationId xmlns:a16="http://schemas.microsoft.com/office/drawing/2014/main" id="{175C6C93-53C2-45C5-A204-9CC80D6E1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3" name="Rectangle 1433">
              <a:extLst>
                <a:ext uri="{FF2B5EF4-FFF2-40B4-BE49-F238E27FC236}">
                  <a16:creationId xmlns:a16="http://schemas.microsoft.com/office/drawing/2014/main" id="{1DBDF79D-8E18-489F-B88E-3441918B8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4" name="Rectangle 1434">
              <a:extLst>
                <a:ext uri="{FF2B5EF4-FFF2-40B4-BE49-F238E27FC236}">
                  <a16:creationId xmlns:a16="http://schemas.microsoft.com/office/drawing/2014/main" id="{635378DE-E560-4B66-9734-806A78638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5" name="Rectangle 1435">
              <a:extLst>
                <a:ext uri="{FF2B5EF4-FFF2-40B4-BE49-F238E27FC236}">
                  <a16:creationId xmlns:a16="http://schemas.microsoft.com/office/drawing/2014/main" id="{E6710111-2960-4B9D-8BE6-F38AD2608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6" name="Rectangle 1436">
              <a:extLst>
                <a:ext uri="{FF2B5EF4-FFF2-40B4-BE49-F238E27FC236}">
                  <a16:creationId xmlns:a16="http://schemas.microsoft.com/office/drawing/2014/main" id="{5FC8A481-B681-44B9-B4D8-535E52E92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7" name="Rectangle 1437">
              <a:extLst>
                <a:ext uri="{FF2B5EF4-FFF2-40B4-BE49-F238E27FC236}">
                  <a16:creationId xmlns:a16="http://schemas.microsoft.com/office/drawing/2014/main" id="{82D979CC-84C4-4998-A1E4-4F7331769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8" name="Rectangle 1438">
              <a:extLst>
                <a:ext uri="{FF2B5EF4-FFF2-40B4-BE49-F238E27FC236}">
                  <a16:creationId xmlns:a16="http://schemas.microsoft.com/office/drawing/2014/main" id="{2D912F27-AEBF-42C7-B79D-06B3543E5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79" name="Rectangle 1439">
              <a:extLst>
                <a:ext uri="{FF2B5EF4-FFF2-40B4-BE49-F238E27FC236}">
                  <a16:creationId xmlns:a16="http://schemas.microsoft.com/office/drawing/2014/main" id="{D9B1BC44-EC64-4031-878A-B391F3DDB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0" name="Rectangle 1440">
              <a:extLst>
                <a:ext uri="{FF2B5EF4-FFF2-40B4-BE49-F238E27FC236}">
                  <a16:creationId xmlns:a16="http://schemas.microsoft.com/office/drawing/2014/main" id="{A1DE24D4-D956-4EE2-A940-9C39FC3F5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1" name="Rectangle 1441">
              <a:extLst>
                <a:ext uri="{FF2B5EF4-FFF2-40B4-BE49-F238E27FC236}">
                  <a16:creationId xmlns:a16="http://schemas.microsoft.com/office/drawing/2014/main" id="{703A6528-6611-45E6-ADBC-2778FAFFF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2" name="Rectangle 1442">
              <a:extLst>
                <a:ext uri="{FF2B5EF4-FFF2-40B4-BE49-F238E27FC236}">
                  <a16:creationId xmlns:a16="http://schemas.microsoft.com/office/drawing/2014/main" id="{ED1CD9E1-0398-49FC-81E3-26657146A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3" name="Rectangle 1443">
              <a:extLst>
                <a:ext uri="{FF2B5EF4-FFF2-40B4-BE49-F238E27FC236}">
                  <a16:creationId xmlns:a16="http://schemas.microsoft.com/office/drawing/2014/main" id="{A18785B7-6949-412D-A844-028EEFF67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4" name="Rectangle 1444">
              <a:extLst>
                <a:ext uri="{FF2B5EF4-FFF2-40B4-BE49-F238E27FC236}">
                  <a16:creationId xmlns:a16="http://schemas.microsoft.com/office/drawing/2014/main" id="{F5C8F151-24C5-440A-A173-0148EA453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5" name="Rectangle 1445">
              <a:extLst>
                <a:ext uri="{FF2B5EF4-FFF2-40B4-BE49-F238E27FC236}">
                  <a16:creationId xmlns:a16="http://schemas.microsoft.com/office/drawing/2014/main" id="{E81DC54A-24F0-4621-856C-24B644FB9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6" name="Rectangle 1446">
              <a:extLst>
                <a:ext uri="{FF2B5EF4-FFF2-40B4-BE49-F238E27FC236}">
                  <a16:creationId xmlns:a16="http://schemas.microsoft.com/office/drawing/2014/main" id="{6DF8D5DD-8A9B-4DFC-AC17-A4C747CD4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7" name="Rectangle 1447">
              <a:extLst>
                <a:ext uri="{FF2B5EF4-FFF2-40B4-BE49-F238E27FC236}">
                  <a16:creationId xmlns:a16="http://schemas.microsoft.com/office/drawing/2014/main" id="{27C4CF95-CB9E-4C83-8972-6E9B95CD4E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8" name="Rectangle 1448">
              <a:extLst>
                <a:ext uri="{FF2B5EF4-FFF2-40B4-BE49-F238E27FC236}">
                  <a16:creationId xmlns:a16="http://schemas.microsoft.com/office/drawing/2014/main" id="{E518C0DF-BB00-47E0-B193-F21FEFE4F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89" name="Rectangle 1449">
              <a:extLst>
                <a:ext uri="{FF2B5EF4-FFF2-40B4-BE49-F238E27FC236}">
                  <a16:creationId xmlns:a16="http://schemas.microsoft.com/office/drawing/2014/main" id="{36C90179-1415-470F-A04E-A729569B0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0" name="Rectangle 1450">
              <a:extLst>
                <a:ext uri="{FF2B5EF4-FFF2-40B4-BE49-F238E27FC236}">
                  <a16:creationId xmlns:a16="http://schemas.microsoft.com/office/drawing/2014/main" id="{B0BDB249-8E3E-44E7-9768-5B71B8401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1" name="Rectangle 1451">
              <a:extLst>
                <a:ext uri="{FF2B5EF4-FFF2-40B4-BE49-F238E27FC236}">
                  <a16:creationId xmlns:a16="http://schemas.microsoft.com/office/drawing/2014/main" id="{901BBDB2-43ED-41D1-A9B6-1F71B5B35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2" name="Rectangle 1452">
              <a:extLst>
                <a:ext uri="{FF2B5EF4-FFF2-40B4-BE49-F238E27FC236}">
                  <a16:creationId xmlns:a16="http://schemas.microsoft.com/office/drawing/2014/main" id="{8EB499A4-3981-42F4-A63E-620900E82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3" name="Rectangle 1453">
              <a:extLst>
                <a:ext uri="{FF2B5EF4-FFF2-40B4-BE49-F238E27FC236}">
                  <a16:creationId xmlns:a16="http://schemas.microsoft.com/office/drawing/2014/main" id="{706912AB-4659-40BE-B3B5-8372371FF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7" name="Group 4155">
            <a:extLst>
              <a:ext uri="{FF2B5EF4-FFF2-40B4-BE49-F238E27FC236}">
                <a16:creationId xmlns:a16="http://schemas.microsoft.com/office/drawing/2014/main" id="{27563665-BD43-4990-9623-7B242ABC451B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3068638"/>
            <a:ext cx="450850" cy="630237"/>
            <a:chOff x="625" y="1933"/>
            <a:chExt cx="284" cy="397"/>
          </a:xfrm>
        </p:grpSpPr>
        <p:sp>
          <p:nvSpPr>
            <p:cNvPr id="62894" name="Rectangle 1454">
              <a:extLst>
                <a:ext uri="{FF2B5EF4-FFF2-40B4-BE49-F238E27FC236}">
                  <a16:creationId xmlns:a16="http://schemas.microsoft.com/office/drawing/2014/main" id="{399E0D9E-CAB7-40E4-9A70-ECD1BF733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5" name="Rectangle 1455">
              <a:extLst>
                <a:ext uri="{FF2B5EF4-FFF2-40B4-BE49-F238E27FC236}">
                  <a16:creationId xmlns:a16="http://schemas.microsoft.com/office/drawing/2014/main" id="{A7771767-68FE-4293-8F14-65DADCFEC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6" name="Rectangle 1456">
              <a:extLst>
                <a:ext uri="{FF2B5EF4-FFF2-40B4-BE49-F238E27FC236}">
                  <a16:creationId xmlns:a16="http://schemas.microsoft.com/office/drawing/2014/main" id="{414A243A-9EF1-4833-8AE4-E86E40771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7" name="Rectangle 1457">
              <a:extLst>
                <a:ext uri="{FF2B5EF4-FFF2-40B4-BE49-F238E27FC236}">
                  <a16:creationId xmlns:a16="http://schemas.microsoft.com/office/drawing/2014/main" id="{B95B4A5F-7011-41D2-ACDD-BCADD271C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8" name="Rectangle 1458">
              <a:extLst>
                <a:ext uri="{FF2B5EF4-FFF2-40B4-BE49-F238E27FC236}">
                  <a16:creationId xmlns:a16="http://schemas.microsoft.com/office/drawing/2014/main" id="{E877F695-BB78-4097-9897-38F8232F5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899" name="Rectangle 1459">
              <a:extLst>
                <a:ext uri="{FF2B5EF4-FFF2-40B4-BE49-F238E27FC236}">
                  <a16:creationId xmlns:a16="http://schemas.microsoft.com/office/drawing/2014/main" id="{EBCE8F06-FB85-43E7-9009-DF6A07272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0" name="Rectangle 1460">
              <a:extLst>
                <a:ext uri="{FF2B5EF4-FFF2-40B4-BE49-F238E27FC236}">
                  <a16:creationId xmlns:a16="http://schemas.microsoft.com/office/drawing/2014/main" id="{C88DAACC-4BAF-4627-AE61-EF055A6D5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1" name="Rectangle 1461">
              <a:extLst>
                <a:ext uri="{FF2B5EF4-FFF2-40B4-BE49-F238E27FC236}">
                  <a16:creationId xmlns:a16="http://schemas.microsoft.com/office/drawing/2014/main" id="{DCA7CC49-A7FA-49BE-B88D-1E5255607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2" name="Rectangle 1462">
              <a:extLst>
                <a:ext uri="{FF2B5EF4-FFF2-40B4-BE49-F238E27FC236}">
                  <a16:creationId xmlns:a16="http://schemas.microsoft.com/office/drawing/2014/main" id="{55044D30-B084-482E-B2D2-81073BBC3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3" name="Rectangle 1463">
              <a:extLst>
                <a:ext uri="{FF2B5EF4-FFF2-40B4-BE49-F238E27FC236}">
                  <a16:creationId xmlns:a16="http://schemas.microsoft.com/office/drawing/2014/main" id="{717F8DBD-0D30-4716-8A64-DD2AFF819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4" name="Rectangle 1464">
              <a:extLst>
                <a:ext uri="{FF2B5EF4-FFF2-40B4-BE49-F238E27FC236}">
                  <a16:creationId xmlns:a16="http://schemas.microsoft.com/office/drawing/2014/main" id="{12E8D6CA-92E6-4B5F-8525-C162CAF8E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5" name="Rectangle 1465">
              <a:extLst>
                <a:ext uri="{FF2B5EF4-FFF2-40B4-BE49-F238E27FC236}">
                  <a16:creationId xmlns:a16="http://schemas.microsoft.com/office/drawing/2014/main" id="{B278B6ED-70BA-4A65-8F4C-410D938C5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6" name="Rectangle 1466">
              <a:extLst>
                <a:ext uri="{FF2B5EF4-FFF2-40B4-BE49-F238E27FC236}">
                  <a16:creationId xmlns:a16="http://schemas.microsoft.com/office/drawing/2014/main" id="{4CD5093B-7CA0-43E0-9BE6-5534BACBC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7" name="Rectangle 1467">
              <a:extLst>
                <a:ext uri="{FF2B5EF4-FFF2-40B4-BE49-F238E27FC236}">
                  <a16:creationId xmlns:a16="http://schemas.microsoft.com/office/drawing/2014/main" id="{52EF0B27-564D-4F41-8AB0-DF35C7FE3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8" name="Rectangle 1468">
              <a:extLst>
                <a:ext uri="{FF2B5EF4-FFF2-40B4-BE49-F238E27FC236}">
                  <a16:creationId xmlns:a16="http://schemas.microsoft.com/office/drawing/2014/main" id="{7EE3AB60-1B24-4F72-AA02-B13202F50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09" name="Rectangle 1469">
              <a:extLst>
                <a:ext uri="{FF2B5EF4-FFF2-40B4-BE49-F238E27FC236}">
                  <a16:creationId xmlns:a16="http://schemas.microsoft.com/office/drawing/2014/main" id="{1EDD5585-A894-42C0-BAD9-5531A8519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0" name="Rectangle 1470">
              <a:extLst>
                <a:ext uri="{FF2B5EF4-FFF2-40B4-BE49-F238E27FC236}">
                  <a16:creationId xmlns:a16="http://schemas.microsoft.com/office/drawing/2014/main" id="{280E0ABD-0EB8-4B6D-B3A1-395791B8F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1" name="Rectangle 1471">
              <a:extLst>
                <a:ext uri="{FF2B5EF4-FFF2-40B4-BE49-F238E27FC236}">
                  <a16:creationId xmlns:a16="http://schemas.microsoft.com/office/drawing/2014/main" id="{234BDA63-107F-4C47-86D0-49A0B094B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2" name="Rectangle 1472">
              <a:extLst>
                <a:ext uri="{FF2B5EF4-FFF2-40B4-BE49-F238E27FC236}">
                  <a16:creationId xmlns:a16="http://schemas.microsoft.com/office/drawing/2014/main" id="{5354BE5C-E8F3-4145-B1C8-B04431FD4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3" name="Rectangle 1473">
              <a:extLst>
                <a:ext uri="{FF2B5EF4-FFF2-40B4-BE49-F238E27FC236}">
                  <a16:creationId xmlns:a16="http://schemas.microsoft.com/office/drawing/2014/main" id="{0D9487C4-17FE-40BD-BDE1-F3D8D9DB0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8" name="Group 4156">
            <a:extLst>
              <a:ext uri="{FF2B5EF4-FFF2-40B4-BE49-F238E27FC236}">
                <a16:creationId xmlns:a16="http://schemas.microsoft.com/office/drawing/2014/main" id="{CCA9DD6D-BEE3-4E42-9AF0-EF0A6EAFAB3B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3070225"/>
            <a:ext cx="450850" cy="630238"/>
            <a:chOff x="965" y="1934"/>
            <a:chExt cx="284" cy="397"/>
          </a:xfrm>
        </p:grpSpPr>
        <p:sp>
          <p:nvSpPr>
            <p:cNvPr id="62915" name="Rectangle 1475">
              <a:extLst>
                <a:ext uri="{FF2B5EF4-FFF2-40B4-BE49-F238E27FC236}">
                  <a16:creationId xmlns:a16="http://schemas.microsoft.com/office/drawing/2014/main" id="{46F6EFB1-A9FE-477A-8EB3-79AE2D83A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6" name="Rectangle 1476">
              <a:extLst>
                <a:ext uri="{FF2B5EF4-FFF2-40B4-BE49-F238E27FC236}">
                  <a16:creationId xmlns:a16="http://schemas.microsoft.com/office/drawing/2014/main" id="{CE1F4BCC-70E8-463C-B172-2AD4F7F59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7" name="Rectangle 1477">
              <a:extLst>
                <a:ext uri="{FF2B5EF4-FFF2-40B4-BE49-F238E27FC236}">
                  <a16:creationId xmlns:a16="http://schemas.microsoft.com/office/drawing/2014/main" id="{BD7DDE36-B03D-41E3-84A4-867D32FEB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8" name="Rectangle 1478">
              <a:extLst>
                <a:ext uri="{FF2B5EF4-FFF2-40B4-BE49-F238E27FC236}">
                  <a16:creationId xmlns:a16="http://schemas.microsoft.com/office/drawing/2014/main" id="{AA933E50-4CC5-4963-9FD8-106CF428E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19" name="Rectangle 1479">
              <a:extLst>
                <a:ext uri="{FF2B5EF4-FFF2-40B4-BE49-F238E27FC236}">
                  <a16:creationId xmlns:a16="http://schemas.microsoft.com/office/drawing/2014/main" id="{274D77BA-D23F-419D-B985-C0175C154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0" name="Rectangle 1480">
              <a:extLst>
                <a:ext uri="{FF2B5EF4-FFF2-40B4-BE49-F238E27FC236}">
                  <a16:creationId xmlns:a16="http://schemas.microsoft.com/office/drawing/2014/main" id="{FDA63B6C-B3E1-4D1D-BB0E-938126BD8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1" name="Rectangle 1481">
              <a:extLst>
                <a:ext uri="{FF2B5EF4-FFF2-40B4-BE49-F238E27FC236}">
                  <a16:creationId xmlns:a16="http://schemas.microsoft.com/office/drawing/2014/main" id="{B1CC2D51-C74C-41B6-82F4-E6E137F60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2" name="Rectangle 1482">
              <a:extLst>
                <a:ext uri="{FF2B5EF4-FFF2-40B4-BE49-F238E27FC236}">
                  <a16:creationId xmlns:a16="http://schemas.microsoft.com/office/drawing/2014/main" id="{7B0B0DFB-84F1-4840-A226-F9DBA1FBD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3" name="Rectangle 1483">
              <a:extLst>
                <a:ext uri="{FF2B5EF4-FFF2-40B4-BE49-F238E27FC236}">
                  <a16:creationId xmlns:a16="http://schemas.microsoft.com/office/drawing/2014/main" id="{DA145A58-7FB3-4353-AF9D-A08CB09CBC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4" name="Rectangle 1484">
              <a:extLst>
                <a:ext uri="{FF2B5EF4-FFF2-40B4-BE49-F238E27FC236}">
                  <a16:creationId xmlns:a16="http://schemas.microsoft.com/office/drawing/2014/main" id="{DFAFEB01-9EDE-45C0-A750-8C34EB060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5" name="Rectangle 1485">
              <a:extLst>
                <a:ext uri="{FF2B5EF4-FFF2-40B4-BE49-F238E27FC236}">
                  <a16:creationId xmlns:a16="http://schemas.microsoft.com/office/drawing/2014/main" id="{DBA776BD-A5C8-441A-9648-AA985E40C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6" name="Rectangle 1486">
              <a:extLst>
                <a:ext uri="{FF2B5EF4-FFF2-40B4-BE49-F238E27FC236}">
                  <a16:creationId xmlns:a16="http://schemas.microsoft.com/office/drawing/2014/main" id="{8AD510E1-C0C4-419C-AD26-69E24FB14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7" name="Rectangle 1487">
              <a:extLst>
                <a:ext uri="{FF2B5EF4-FFF2-40B4-BE49-F238E27FC236}">
                  <a16:creationId xmlns:a16="http://schemas.microsoft.com/office/drawing/2014/main" id="{7ED8788A-1366-428B-8A8A-0D842D9B5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8" name="Rectangle 1488">
              <a:extLst>
                <a:ext uri="{FF2B5EF4-FFF2-40B4-BE49-F238E27FC236}">
                  <a16:creationId xmlns:a16="http://schemas.microsoft.com/office/drawing/2014/main" id="{81FBCAE4-3B5E-4BFE-A95B-63699F4DA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29" name="Rectangle 1489">
              <a:extLst>
                <a:ext uri="{FF2B5EF4-FFF2-40B4-BE49-F238E27FC236}">
                  <a16:creationId xmlns:a16="http://schemas.microsoft.com/office/drawing/2014/main" id="{883A3F63-DBFD-451C-AE4D-C0B54D68C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0" name="Rectangle 1490">
              <a:extLst>
                <a:ext uri="{FF2B5EF4-FFF2-40B4-BE49-F238E27FC236}">
                  <a16:creationId xmlns:a16="http://schemas.microsoft.com/office/drawing/2014/main" id="{E91FF7F1-A414-4662-81DD-AA80F09B0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1" name="Rectangle 1491">
              <a:extLst>
                <a:ext uri="{FF2B5EF4-FFF2-40B4-BE49-F238E27FC236}">
                  <a16:creationId xmlns:a16="http://schemas.microsoft.com/office/drawing/2014/main" id="{2EDA4381-0153-4E9B-907B-4F6DCB146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3" name="Rectangle 1493">
              <a:extLst>
                <a:ext uri="{FF2B5EF4-FFF2-40B4-BE49-F238E27FC236}">
                  <a16:creationId xmlns:a16="http://schemas.microsoft.com/office/drawing/2014/main" id="{22B09E95-7BE2-479A-B71F-3145BFFF7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4" name="Rectangle 1494">
              <a:extLst>
                <a:ext uri="{FF2B5EF4-FFF2-40B4-BE49-F238E27FC236}">
                  <a16:creationId xmlns:a16="http://schemas.microsoft.com/office/drawing/2014/main" id="{1E01A8AE-28B3-4F4C-AF61-516F3EB42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5" name="Rectangle 1495">
              <a:extLst>
                <a:ext uri="{FF2B5EF4-FFF2-40B4-BE49-F238E27FC236}">
                  <a16:creationId xmlns:a16="http://schemas.microsoft.com/office/drawing/2014/main" id="{EC566671-D8C4-4909-8533-18B58F642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66" name="Group 4154">
            <a:extLst>
              <a:ext uri="{FF2B5EF4-FFF2-40B4-BE49-F238E27FC236}">
                <a16:creationId xmlns:a16="http://schemas.microsoft.com/office/drawing/2014/main" id="{51B81350-F254-45AA-AB36-0BE02849D272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068638"/>
            <a:ext cx="450850" cy="630237"/>
            <a:chOff x="285" y="1933"/>
            <a:chExt cx="284" cy="397"/>
          </a:xfrm>
        </p:grpSpPr>
        <p:sp>
          <p:nvSpPr>
            <p:cNvPr id="62937" name="Rectangle 1497">
              <a:extLst>
                <a:ext uri="{FF2B5EF4-FFF2-40B4-BE49-F238E27FC236}">
                  <a16:creationId xmlns:a16="http://schemas.microsoft.com/office/drawing/2014/main" id="{74119355-6EDB-43AB-95EB-5195DE286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8" name="Rectangle 1498">
              <a:extLst>
                <a:ext uri="{FF2B5EF4-FFF2-40B4-BE49-F238E27FC236}">
                  <a16:creationId xmlns:a16="http://schemas.microsoft.com/office/drawing/2014/main" id="{846B05F6-F251-4413-86AF-2635DD73D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39" name="Rectangle 1499">
              <a:extLst>
                <a:ext uri="{FF2B5EF4-FFF2-40B4-BE49-F238E27FC236}">
                  <a16:creationId xmlns:a16="http://schemas.microsoft.com/office/drawing/2014/main" id="{EFD66DCC-6694-416E-8B61-FBEC22B8C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0" name="Rectangle 1500">
              <a:extLst>
                <a:ext uri="{FF2B5EF4-FFF2-40B4-BE49-F238E27FC236}">
                  <a16:creationId xmlns:a16="http://schemas.microsoft.com/office/drawing/2014/main" id="{18F7048E-E4C0-469F-A5CE-F61D16C66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1" name="Rectangle 1501">
              <a:extLst>
                <a:ext uri="{FF2B5EF4-FFF2-40B4-BE49-F238E27FC236}">
                  <a16:creationId xmlns:a16="http://schemas.microsoft.com/office/drawing/2014/main" id="{5E141FA4-4A7C-4A1C-A59E-12D0EA270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3" name="Rectangle 1503">
              <a:extLst>
                <a:ext uri="{FF2B5EF4-FFF2-40B4-BE49-F238E27FC236}">
                  <a16:creationId xmlns:a16="http://schemas.microsoft.com/office/drawing/2014/main" id="{42DF7EBA-B766-4789-B176-841BE2E3B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4" name="Rectangle 1504">
              <a:extLst>
                <a:ext uri="{FF2B5EF4-FFF2-40B4-BE49-F238E27FC236}">
                  <a16:creationId xmlns:a16="http://schemas.microsoft.com/office/drawing/2014/main" id="{0A2C38D6-0267-43B3-B0DC-000AA9F07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5" name="Rectangle 1505">
              <a:extLst>
                <a:ext uri="{FF2B5EF4-FFF2-40B4-BE49-F238E27FC236}">
                  <a16:creationId xmlns:a16="http://schemas.microsoft.com/office/drawing/2014/main" id="{FDD243A5-EFBD-498A-A33C-12E8AEEB8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6" name="Rectangle 1506">
              <a:extLst>
                <a:ext uri="{FF2B5EF4-FFF2-40B4-BE49-F238E27FC236}">
                  <a16:creationId xmlns:a16="http://schemas.microsoft.com/office/drawing/2014/main" id="{1D0323C9-C3E6-4471-8EDA-3FC8E4E47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7" name="Rectangle 1507">
              <a:extLst>
                <a:ext uri="{FF2B5EF4-FFF2-40B4-BE49-F238E27FC236}">
                  <a16:creationId xmlns:a16="http://schemas.microsoft.com/office/drawing/2014/main" id="{896B4345-F121-495B-857D-60DBF591B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8" name="Rectangle 1508">
              <a:extLst>
                <a:ext uri="{FF2B5EF4-FFF2-40B4-BE49-F238E27FC236}">
                  <a16:creationId xmlns:a16="http://schemas.microsoft.com/office/drawing/2014/main" id="{C79F5EF9-B166-45A8-9426-F7E45B29FF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49" name="Rectangle 1509">
              <a:extLst>
                <a:ext uri="{FF2B5EF4-FFF2-40B4-BE49-F238E27FC236}">
                  <a16:creationId xmlns:a16="http://schemas.microsoft.com/office/drawing/2014/main" id="{B295E0D9-795B-4BD6-A7F3-725814B8F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0" name="Rectangle 1510">
              <a:extLst>
                <a:ext uri="{FF2B5EF4-FFF2-40B4-BE49-F238E27FC236}">
                  <a16:creationId xmlns:a16="http://schemas.microsoft.com/office/drawing/2014/main" id="{3664DA61-CA05-427E-8C57-B3F16E4DD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1" name="Rectangle 1511">
              <a:extLst>
                <a:ext uri="{FF2B5EF4-FFF2-40B4-BE49-F238E27FC236}">
                  <a16:creationId xmlns:a16="http://schemas.microsoft.com/office/drawing/2014/main" id="{B4536B33-E363-4DB6-AD9A-AEEF7FCB6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2" name="Rectangle 1512">
              <a:extLst>
                <a:ext uri="{FF2B5EF4-FFF2-40B4-BE49-F238E27FC236}">
                  <a16:creationId xmlns:a16="http://schemas.microsoft.com/office/drawing/2014/main" id="{C8A1A81D-A2BE-4F9F-A2A7-2C5940DD9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3" name="Rectangle 1513">
              <a:extLst>
                <a:ext uri="{FF2B5EF4-FFF2-40B4-BE49-F238E27FC236}">
                  <a16:creationId xmlns:a16="http://schemas.microsoft.com/office/drawing/2014/main" id="{81762DA8-6B32-4842-92A4-0D4D8CB1E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4" name="Rectangle 1514">
              <a:extLst>
                <a:ext uri="{FF2B5EF4-FFF2-40B4-BE49-F238E27FC236}">
                  <a16:creationId xmlns:a16="http://schemas.microsoft.com/office/drawing/2014/main" id="{218C9B56-4F28-465C-BE04-0B8F6C43E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5" name="Rectangle 1515">
              <a:extLst>
                <a:ext uri="{FF2B5EF4-FFF2-40B4-BE49-F238E27FC236}">
                  <a16:creationId xmlns:a16="http://schemas.microsoft.com/office/drawing/2014/main" id="{6C4BC8A0-DCB7-4020-BA00-6F6890B07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6" name="Rectangle 1516">
              <a:extLst>
                <a:ext uri="{FF2B5EF4-FFF2-40B4-BE49-F238E27FC236}">
                  <a16:creationId xmlns:a16="http://schemas.microsoft.com/office/drawing/2014/main" id="{052976A8-3846-4D23-8CDA-01515499F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7" name="Rectangle 1517">
              <a:extLst>
                <a:ext uri="{FF2B5EF4-FFF2-40B4-BE49-F238E27FC236}">
                  <a16:creationId xmlns:a16="http://schemas.microsoft.com/office/drawing/2014/main" id="{B6A202F0-D964-4527-8F66-361A0EFD5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58" name="Rectangle 1518">
              <a:extLst>
                <a:ext uri="{FF2B5EF4-FFF2-40B4-BE49-F238E27FC236}">
                  <a16:creationId xmlns:a16="http://schemas.microsoft.com/office/drawing/2014/main" id="{F327A388-2B72-410B-AE21-E80D8B70F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0" name="Rectangle 1520">
              <a:extLst>
                <a:ext uri="{FF2B5EF4-FFF2-40B4-BE49-F238E27FC236}">
                  <a16:creationId xmlns:a16="http://schemas.microsoft.com/office/drawing/2014/main" id="{F0553FD2-BE6C-48DD-A9C0-552DA6343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1" name="Rectangle 1521">
              <a:extLst>
                <a:ext uri="{FF2B5EF4-FFF2-40B4-BE49-F238E27FC236}">
                  <a16:creationId xmlns:a16="http://schemas.microsoft.com/office/drawing/2014/main" id="{DB0D725C-602D-46CA-9038-1E10ACD97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2" name="Rectangle 1522">
              <a:extLst>
                <a:ext uri="{FF2B5EF4-FFF2-40B4-BE49-F238E27FC236}">
                  <a16:creationId xmlns:a16="http://schemas.microsoft.com/office/drawing/2014/main" id="{D87F3455-64FD-40E3-AA02-2DF4D2C84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3" name="Rectangle 1523">
              <a:extLst>
                <a:ext uri="{FF2B5EF4-FFF2-40B4-BE49-F238E27FC236}">
                  <a16:creationId xmlns:a16="http://schemas.microsoft.com/office/drawing/2014/main" id="{FA0B2408-8543-4050-AA80-A44CBB6E9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4" name="Rectangle 1524">
              <a:extLst>
                <a:ext uri="{FF2B5EF4-FFF2-40B4-BE49-F238E27FC236}">
                  <a16:creationId xmlns:a16="http://schemas.microsoft.com/office/drawing/2014/main" id="{AA0A34E5-9E81-4485-841F-37C4D53F5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4" name="Group 4162">
            <a:extLst>
              <a:ext uri="{FF2B5EF4-FFF2-40B4-BE49-F238E27FC236}">
                <a16:creationId xmlns:a16="http://schemas.microsoft.com/office/drawing/2014/main" id="{0EED3067-7385-461A-9C8B-8D56B6D142F0}"/>
              </a:ext>
            </a:extLst>
          </p:cNvPr>
          <p:cNvGrpSpPr>
            <a:grpSpLocks/>
          </p:cNvGrpSpPr>
          <p:nvPr/>
        </p:nvGrpSpPr>
        <p:grpSpPr bwMode="auto">
          <a:xfrm>
            <a:off x="4772025" y="3068638"/>
            <a:ext cx="450850" cy="630237"/>
            <a:chOff x="3006" y="1933"/>
            <a:chExt cx="284" cy="397"/>
          </a:xfrm>
        </p:grpSpPr>
        <p:sp>
          <p:nvSpPr>
            <p:cNvPr id="62967" name="Rectangle 1527">
              <a:extLst>
                <a:ext uri="{FF2B5EF4-FFF2-40B4-BE49-F238E27FC236}">
                  <a16:creationId xmlns:a16="http://schemas.microsoft.com/office/drawing/2014/main" id="{1E57ED92-5F04-48B0-BD69-9F3D5B0F0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68" name="Rectangle 1528">
              <a:extLst>
                <a:ext uri="{FF2B5EF4-FFF2-40B4-BE49-F238E27FC236}">
                  <a16:creationId xmlns:a16="http://schemas.microsoft.com/office/drawing/2014/main" id="{31A70C18-52EB-4898-947A-35E0C34FD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0" name="Rectangle 1530">
              <a:extLst>
                <a:ext uri="{FF2B5EF4-FFF2-40B4-BE49-F238E27FC236}">
                  <a16:creationId xmlns:a16="http://schemas.microsoft.com/office/drawing/2014/main" id="{29F50A58-96C5-4EAD-8C2D-F01C11511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1" name="Rectangle 1531">
              <a:extLst>
                <a:ext uri="{FF2B5EF4-FFF2-40B4-BE49-F238E27FC236}">
                  <a16:creationId xmlns:a16="http://schemas.microsoft.com/office/drawing/2014/main" id="{AEE28CBF-33C3-4335-B9EB-900DDD32A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3" name="Rectangle 1533">
              <a:extLst>
                <a:ext uri="{FF2B5EF4-FFF2-40B4-BE49-F238E27FC236}">
                  <a16:creationId xmlns:a16="http://schemas.microsoft.com/office/drawing/2014/main" id="{F3AAD6CE-9F43-4E32-B935-64A2D8F05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4" name="Rectangle 1534">
              <a:extLst>
                <a:ext uri="{FF2B5EF4-FFF2-40B4-BE49-F238E27FC236}">
                  <a16:creationId xmlns:a16="http://schemas.microsoft.com/office/drawing/2014/main" id="{D583DF8E-A411-43E8-B6DC-D0BB9D480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5" name="Rectangle 1535">
              <a:extLst>
                <a:ext uri="{FF2B5EF4-FFF2-40B4-BE49-F238E27FC236}">
                  <a16:creationId xmlns:a16="http://schemas.microsoft.com/office/drawing/2014/main" id="{265983F7-15F0-44B8-AB63-9A6447966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6" name="Rectangle 1536">
              <a:extLst>
                <a:ext uri="{FF2B5EF4-FFF2-40B4-BE49-F238E27FC236}">
                  <a16:creationId xmlns:a16="http://schemas.microsoft.com/office/drawing/2014/main" id="{D8059612-6D19-46CA-BD73-DA183A8395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7" name="Rectangle 1537">
              <a:extLst>
                <a:ext uri="{FF2B5EF4-FFF2-40B4-BE49-F238E27FC236}">
                  <a16:creationId xmlns:a16="http://schemas.microsoft.com/office/drawing/2014/main" id="{11945B30-05B5-4B69-8545-A9165928F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8" name="Rectangle 1538">
              <a:extLst>
                <a:ext uri="{FF2B5EF4-FFF2-40B4-BE49-F238E27FC236}">
                  <a16:creationId xmlns:a16="http://schemas.microsoft.com/office/drawing/2014/main" id="{81A2A427-1388-43BA-8911-DD6452A00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79" name="Rectangle 1539">
              <a:extLst>
                <a:ext uri="{FF2B5EF4-FFF2-40B4-BE49-F238E27FC236}">
                  <a16:creationId xmlns:a16="http://schemas.microsoft.com/office/drawing/2014/main" id="{7EB54DBF-80B8-4C92-9643-E77E09D88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0" name="Rectangle 1540">
              <a:extLst>
                <a:ext uri="{FF2B5EF4-FFF2-40B4-BE49-F238E27FC236}">
                  <a16:creationId xmlns:a16="http://schemas.microsoft.com/office/drawing/2014/main" id="{D94F4997-6BFD-4731-BEF9-C3EB52D146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1" name="Rectangle 1541">
              <a:extLst>
                <a:ext uri="{FF2B5EF4-FFF2-40B4-BE49-F238E27FC236}">
                  <a16:creationId xmlns:a16="http://schemas.microsoft.com/office/drawing/2014/main" id="{DCC44C80-0EC1-4489-BD7B-04B48B31C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2" name="Rectangle 1542">
              <a:extLst>
                <a:ext uri="{FF2B5EF4-FFF2-40B4-BE49-F238E27FC236}">
                  <a16:creationId xmlns:a16="http://schemas.microsoft.com/office/drawing/2014/main" id="{33FBF77C-61EE-4AC6-841C-4B8B0A2AD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3" name="Rectangle 1543">
              <a:extLst>
                <a:ext uri="{FF2B5EF4-FFF2-40B4-BE49-F238E27FC236}">
                  <a16:creationId xmlns:a16="http://schemas.microsoft.com/office/drawing/2014/main" id="{2B981C45-628F-41A8-843C-1FD6CEA4E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4" name="Rectangle 1544">
              <a:extLst>
                <a:ext uri="{FF2B5EF4-FFF2-40B4-BE49-F238E27FC236}">
                  <a16:creationId xmlns:a16="http://schemas.microsoft.com/office/drawing/2014/main" id="{53A3A558-206F-4BB3-AFB3-EC9911A61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5" name="Rectangle 1545">
              <a:extLst>
                <a:ext uri="{FF2B5EF4-FFF2-40B4-BE49-F238E27FC236}">
                  <a16:creationId xmlns:a16="http://schemas.microsoft.com/office/drawing/2014/main" id="{A3A4664F-E839-4EB7-8D3D-23067085E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6" name="Rectangle 1546">
              <a:extLst>
                <a:ext uri="{FF2B5EF4-FFF2-40B4-BE49-F238E27FC236}">
                  <a16:creationId xmlns:a16="http://schemas.microsoft.com/office/drawing/2014/main" id="{94ED5817-39D8-4C7C-B0A5-4021B792C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7" name="Rectangle 1547">
              <a:extLst>
                <a:ext uri="{FF2B5EF4-FFF2-40B4-BE49-F238E27FC236}">
                  <a16:creationId xmlns:a16="http://schemas.microsoft.com/office/drawing/2014/main" id="{956236CA-C69E-4B25-9AF9-B5EA9D556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8" name="Rectangle 1548">
              <a:extLst>
                <a:ext uri="{FF2B5EF4-FFF2-40B4-BE49-F238E27FC236}">
                  <a16:creationId xmlns:a16="http://schemas.microsoft.com/office/drawing/2014/main" id="{2E5F0FD7-9F64-4F04-AF8A-C726FD515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89" name="Rectangle 1549">
              <a:extLst>
                <a:ext uri="{FF2B5EF4-FFF2-40B4-BE49-F238E27FC236}">
                  <a16:creationId xmlns:a16="http://schemas.microsoft.com/office/drawing/2014/main" id="{2192F980-9E24-42ED-8AF0-E8070200F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1" name="Rectangle 1551">
              <a:extLst>
                <a:ext uri="{FF2B5EF4-FFF2-40B4-BE49-F238E27FC236}">
                  <a16:creationId xmlns:a16="http://schemas.microsoft.com/office/drawing/2014/main" id="{6A24BE60-AC71-42E9-B11E-6ED29F210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2" name="Rectangle 1552">
              <a:extLst>
                <a:ext uri="{FF2B5EF4-FFF2-40B4-BE49-F238E27FC236}">
                  <a16:creationId xmlns:a16="http://schemas.microsoft.com/office/drawing/2014/main" id="{E974BF38-0602-4B27-8961-D0FB18A7A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4" name="Rectangle 1554">
              <a:extLst>
                <a:ext uri="{FF2B5EF4-FFF2-40B4-BE49-F238E27FC236}">
                  <a16:creationId xmlns:a16="http://schemas.microsoft.com/office/drawing/2014/main" id="{2D7BF0FD-A517-4C8A-8288-93CA2A6A4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5" name="Rectangle 1555">
              <a:extLst>
                <a:ext uri="{FF2B5EF4-FFF2-40B4-BE49-F238E27FC236}">
                  <a16:creationId xmlns:a16="http://schemas.microsoft.com/office/drawing/2014/main" id="{01B16271-B45F-4BC5-9555-260A21EE7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5" name="Group 4163">
            <a:extLst>
              <a:ext uri="{FF2B5EF4-FFF2-40B4-BE49-F238E27FC236}">
                <a16:creationId xmlns:a16="http://schemas.microsoft.com/office/drawing/2014/main" id="{70037C8A-63D7-475D-B83A-FEADFDAF848A}"/>
              </a:ext>
            </a:extLst>
          </p:cNvPr>
          <p:cNvGrpSpPr>
            <a:grpSpLocks/>
          </p:cNvGrpSpPr>
          <p:nvPr/>
        </p:nvGrpSpPr>
        <p:grpSpPr bwMode="auto">
          <a:xfrm>
            <a:off x="5311775" y="3070225"/>
            <a:ext cx="450850" cy="630238"/>
            <a:chOff x="3346" y="1934"/>
            <a:chExt cx="284" cy="397"/>
          </a:xfrm>
        </p:grpSpPr>
        <p:sp>
          <p:nvSpPr>
            <p:cNvPr id="62998" name="Rectangle 1558">
              <a:extLst>
                <a:ext uri="{FF2B5EF4-FFF2-40B4-BE49-F238E27FC236}">
                  <a16:creationId xmlns:a16="http://schemas.microsoft.com/office/drawing/2014/main" id="{5A569464-F2F4-4E33-87DB-F0A9F4ED3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999" name="Rectangle 1559">
              <a:extLst>
                <a:ext uri="{FF2B5EF4-FFF2-40B4-BE49-F238E27FC236}">
                  <a16:creationId xmlns:a16="http://schemas.microsoft.com/office/drawing/2014/main" id="{F6A0F5C6-BE66-4405-A810-0A59E7828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1" name="Rectangle 1561">
              <a:extLst>
                <a:ext uri="{FF2B5EF4-FFF2-40B4-BE49-F238E27FC236}">
                  <a16:creationId xmlns:a16="http://schemas.microsoft.com/office/drawing/2014/main" id="{DC74DF44-B2D7-490D-BC02-8880208A6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3" name="Rectangle 1563">
              <a:extLst>
                <a:ext uri="{FF2B5EF4-FFF2-40B4-BE49-F238E27FC236}">
                  <a16:creationId xmlns:a16="http://schemas.microsoft.com/office/drawing/2014/main" id="{77AE9495-5156-441C-9381-BE3110298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4" name="Rectangle 1564">
              <a:extLst>
                <a:ext uri="{FF2B5EF4-FFF2-40B4-BE49-F238E27FC236}">
                  <a16:creationId xmlns:a16="http://schemas.microsoft.com/office/drawing/2014/main" id="{72971DAD-4248-4F04-95B6-440A573168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5" name="Rectangle 1565">
              <a:extLst>
                <a:ext uri="{FF2B5EF4-FFF2-40B4-BE49-F238E27FC236}">
                  <a16:creationId xmlns:a16="http://schemas.microsoft.com/office/drawing/2014/main" id="{BA622080-EDDC-4702-ACCF-7213C6C2A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6" name="Rectangle 1566">
              <a:extLst>
                <a:ext uri="{FF2B5EF4-FFF2-40B4-BE49-F238E27FC236}">
                  <a16:creationId xmlns:a16="http://schemas.microsoft.com/office/drawing/2014/main" id="{7DCD9565-9819-4406-87E5-A6A24ADCF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7" name="Rectangle 1567">
              <a:extLst>
                <a:ext uri="{FF2B5EF4-FFF2-40B4-BE49-F238E27FC236}">
                  <a16:creationId xmlns:a16="http://schemas.microsoft.com/office/drawing/2014/main" id="{B078C5C3-59E7-4FDF-87BF-F2DB9C379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8" name="Rectangle 1568">
              <a:extLst>
                <a:ext uri="{FF2B5EF4-FFF2-40B4-BE49-F238E27FC236}">
                  <a16:creationId xmlns:a16="http://schemas.microsoft.com/office/drawing/2014/main" id="{2577FC26-7308-4C0D-8B08-967537240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09" name="Rectangle 1569">
              <a:extLst>
                <a:ext uri="{FF2B5EF4-FFF2-40B4-BE49-F238E27FC236}">
                  <a16:creationId xmlns:a16="http://schemas.microsoft.com/office/drawing/2014/main" id="{82EE18B7-C128-499A-A763-AC29361C4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0" name="Rectangle 1570">
              <a:extLst>
                <a:ext uri="{FF2B5EF4-FFF2-40B4-BE49-F238E27FC236}">
                  <a16:creationId xmlns:a16="http://schemas.microsoft.com/office/drawing/2014/main" id="{2FEDD552-97F0-4D36-8FE7-22383F9BA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1" name="Rectangle 1571">
              <a:extLst>
                <a:ext uri="{FF2B5EF4-FFF2-40B4-BE49-F238E27FC236}">
                  <a16:creationId xmlns:a16="http://schemas.microsoft.com/office/drawing/2014/main" id="{4EEAD432-1B4A-4172-89FA-EC9CDD35D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2" name="Rectangle 1572">
              <a:extLst>
                <a:ext uri="{FF2B5EF4-FFF2-40B4-BE49-F238E27FC236}">
                  <a16:creationId xmlns:a16="http://schemas.microsoft.com/office/drawing/2014/main" id="{E2978C7D-2C84-4178-AD60-D5BABA342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3" name="Rectangle 1573">
              <a:extLst>
                <a:ext uri="{FF2B5EF4-FFF2-40B4-BE49-F238E27FC236}">
                  <a16:creationId xmlns:a16="http://schemas.microsoft.com/office/drawing/2014/main" id="{658BA46D-3A0A-4FC0-852F-A5BF893D6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4" name="Rectangle 1574">
              <a:extLst>
                <a:ext uri="{FF2B5EF4-FFF2-40B4-BE49-F238E27FC236}">
                  <a16:creationId xmlns:a16="http://schemas.microsoft.com/office/drawing/2014/main" id="{989506D5-EFF8-4436-A5CE-0B4F0661E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5" name="Rectangle 1575">
              <a:extLst>
                <a:ext uri="{FF2B5EF4-FFF2-40B4-BE49-F238E27FC236}">
                  <a16:creationId xmlns:a16="http://schemas.microsoft.com/office/drawing/2014/main" id="{D8F9D9F0-6376-4B4D-94EB-9E2B0D448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6" name="Rectangle 1576">
              <a:extLst>
                <a:ext uri="{FF2B5EF4-FFF2-40B4-BE49-F238E27FC236}">
                  <a16:creationId xmlns:a16="http://schemas.microsoft.com/office/drawing/2014/main" id="{739535B1-3B7A-4536-BDEB-02BF6D55C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7" name="Rectangle 1577">
              <a:extLst>
                <a:ext uri="{FF2B5EF4-FFF2-40B4-BE49-F238E27FC236}">
                  <a16:creationId xmlns:a16="http://schemas.microsoft.com/office/drawing/2014/main" id="{98B4EE40-5917-426D-847B-8564EECBA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18" name="Rectangle 1578">
              <a:extLst>
                <a:ext uri="{FF2B5EF4-FFF2-40B4-BE49-F238E27FC236}">
                  <a16:creationId xmlns:a16="http://schemas.microsoft.com/office/drawing/2014/main" id="{A882385A-1E23-424F-9D06-FFF677B89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0" name="Rectangle 1580">
              <a:extLst>
                <a:ext uri="{FF2B5EF4-FFF2-40B4-BE49-F238E27FC236}">
                  <a16:creationId xmlns:a16="http://schemas.microsoft.com/office/drawing/2014/main" id="{42A2F61C-4DEE-4E3B-8694-9A4E3A6398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1" name="Rectangle 1581">
              <a:extLst>
                <a:ext uri="{FF2B5EF4-FFF2-40B4-BE49-F238E27FC236}">
                  <a16:creationId xmlns:a16="http://schemas.microsoft.com/office/drawing/2014/main" id="{2236BFF4-B66F-44C9-A2B1-7F2FD570C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2" name="Rectangle 1582">
              <a:extLst>
                <a:ext uri="{FF2B5EF4-FFF2-40B4-BE49-F238E27FC236}">
                  <a16:creationId xmlns:a16="http://schemas.microsoft.com/office/drawing/2014/main" id="{381604E3-8BD5-4DBA-A8BA-814247598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3" name="Rectangle 1583">
              <a:extLst>
                <a:ext uri="{FF2B5EF4-FFF2-40B4-BE49-F238E27FC236}">
                  <a16:creationId xmlns:a16="http://schemas.microsoft.com/office/drawing/2014/main" id="{A345191B-C904-41A2-81D3-47865B09F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4" name="Rectangle 1584">
              <a:extLst>
                <a:ext uri="{FF2B5EF4-FFF2-40B4-BE49-F238E27FC236}">
                  <a16:creationId xmlns:a16="http://schemas.microsoft.com/office/drawing/2014/main" id="{4F07F66C-104A-4314-A2F1-375064AFD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2" name="Group 4160">
            <a:extLst>
              <a:ext uri="{FF2B5EF4-FFF2-40B4-BE49-F238E27FC236}">
                <a16:creationId xmlns:a16="http://schemas.microsoft.com/office/drawing/2014/main" id="{EC4AC24A-D59D-416C-ADAA-F2B3BB37ADB0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3068638"/>
            <a:ext cx="450850" cy="630237"/>
            <a:chOff x="2326" y="1933"/>
            <a:chExt cx="284" cy="397"/>
          </a:xfrm>
        </p:grpSpPr>
        <p:sp>
          <p:nvSpPr>
            <p:cNvPr id="63027" name="Rectangle 1587">
              <a:extLst>
                <a:ext uri="{FF2B5EF4-FFF2-40B4-BE49-F238E27FC236}">
                  <a16:creationId xmlns:a16="http://schemas.microsoft.com/office/drawing/2014/main" id="{0254FC97-9F91-4678-BF4F-8E06E3A76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8" name="Rectangle 1588">
              <a:extLst>
                <a:ext uri="{FF2B5EF4-FFF2-40B4-BE49-F238E27FC236}">
                  <a16:creationId xmlns:a16="http://schemas.microsoft.com/office/drawing/2014/main" id="{8AFE5515-BA6F-41F5-862A-5C039C6B6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29" name="Rectangle 1589">
              <a:extLst>
                <a:ext uri="{FF2B5EF4-FFF2-40B4-BE49-F238E27FC236}">
                  <a16:creationId xmlns:a16="http://schemas.microsoft.com/office/drawing/2014/main" id="{1CAAB4FD-DCB5-4E71-8A62-1F820A54A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0" name="Rectangle 1590">
              <a:extLst>
                <a:ext uri="{FF2B5EF4-FFF2-40B4-BE49-F238E27FC236}">
                  <a16:creationId xmlns:a16="http://schemas.microsoft.com/office/drawing/2014/main" id="{8043F416-F627-427A-AAB4-EBAF7C9DA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1" name="Rectangle 1591">
              <a:extLst>
                <a:ext uri="{FF2B5EF4-FFF2-40B4-BE49-F238E27FC236}">
                  <a16:creationId xmlns:a16="http://schemas.microsoft.com/office/drawing/2014/main" id="{42118E71-7383-4A3F-9BC5-3A8A29162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3" name="Rectangle 1593">
              <a:extLst>
                <a:ext uri="{FF2B5EF4-FFF2-40B4-BE49-F238E27FC236}">
                  <a16:creationId xmlns:a16="http://schemas.microsoft.com/office/drawing/2014/main" id="{252D6DC4-8671-417F-BFC8-F5BC71A86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4" name="Rectangle 1594">
              <a:extLst>
                <a:ext uri="{FF2B5EF4-FFF2-40B4-BE49-F238E27FC236}">
                  <a16:creationId xmlns:a16="http://schemas.microsoft.com/office/drawing/2014/main" id="{8A2D12E3-E860-484A-9B11-3788A4469E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5" name="Rectangle 1595">
              <a:extLst>
                <a:ext uri="{FF2B5EF4-FFF2-40B4-BE49-F238E27FC236}">
                  <a16:creationId xmlns:a16="http://schemas.microsoft.com/office/drawing/2014/main" id="{80A66ECE-8C8A-404F-955E-456B51ED1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6" name="Rectangle 1596">
              <a:extLst>
                <a:ext uri="{FF2B5EF4-FFF2-40B4-BE49-F238E27FC236}">
                  <a16:creationId xmlns:a16="http://schemas.microsoft.com/office/drawing/2014/main" id="{FE867366-7648-4934-AA7A-FAF425A81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7" name="Rectangle 1597">
              <a:extLst>
                <a:ext uri="{FF2B5EF4-FFF2-40B4-BE49-F238E27FC236}">
                  <a16:creationId xmlns:a16="http://schemas.microsoft.com/office/drawing/2014/main" id="{10DFDE4B-50C4-462A-8FC9-754DD1C4D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8" name="Rectangle 1598">
              <a:extLst>
                <a:ext uri="{FF2B5EF4-FFF2-40B4-BE49-F238E27FC236}">
                  <a16:creationId xmlns:a16="http://schemas.microsoft.com/office/drawing/2014/main" id="{2D72CEC1-4FA5-4660-A3C6-A7804793A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39" name="Rectangle 1599">
              <a:extLst>
                <a:ext uri="{FF2B5EF4-FFF2-40B4-BE49-F238E27FC236}">
                  <a16:creationId xmlns:a16="http://schemas.microsoft.com/office/drawing/2014/main" id="{AC609D4B-EADB-486D-8FF1-DADCDC716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0" name="Rectangle 1600">
              <a:extLst>
                <a:ext uri="{FF2B5EF4-FFF2-40B4-BE49-F238E27FC236}">
                  <a16:creationId xmlns:a16="http://schemas.microsoft.com/office/drawing/2014/main" id="{C79F0797-060A-4D05-9F5E-F050CAFB1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1" name="Rectangle 1601">
              <a:extLst>
                <a:ext uri="{FF2B5EF4-FFF2-40B4-BE49-F238E27FC236}">
                  <a16:creationId xmlns:a16="http://schemas.microsoft.com/office/drawing/2014/main" id="{0DDC6DDB-FC46-4992-8610-852686E42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2" name="Rectangle 1602">
              <a:extLst>
                <a:ext uri="{FF2B5EF4-FFF2-40B4-BE49-F238E27FC236}">
                  <a16:creationId xmlns:a16="http://schemas.microsoft.com/office/drawing/2014/main" id="{13C9E325-F9C9-4FD5-BE75-ECC15006D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3" name="Rectangle 1603">
              <a:extLst>
                <a:ext uri="{FF2B5EF4-FFF2-40B4-BE49-F238E27FC236}">
                  <a16:creationId xmlns:a16="http://schemas.microsoft.com/office/drawing/2014/main" id="{A854711B-9DFB-4F16-A637-195784932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4" name="Rectangle 1604">
              <a:extLst>
                <a:ext uri="{FF2B5EF4-FFF2-40B4-BE49-F238E27FC236}">
                  <a16:creationId xmlns:a16="http://schemas.microsoft.com/office/drawing/2014/main" id="{C17FA14B-6D59-48AE-B785-D23DAFB424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5" name="Rectangle 1605">
              <a:extLst>
                <a:ext uri="{FF2B5EF4-FFF2-40B4-BE49-F238E27FC236}">
                  <a16:creationId xmlns:a16="http://schemas.microsoft.com/office/drawing/2014/main" id="{41EB42E6-DB95-4A95-A866-19F0F1946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6" name="Rectangle 1606">
              <a:extLst>
                <a:ext uri="{FF2B5EF4-FFF2-40B4-BE49-F238E27FC236}">
                  <a16:creationId xmlns:a16="http://schemas.microsoft.com/office/drawing/2014/main" id="{CD095EF8-0B86-437F-A83E-061D856C2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7" name="Rectangle 1607">
              <a:extLst>
                <a:ext uri="{FF2B5EF4-FFF2-40B4-BE49-F238E27FC236}">
                  <a16:creationId xmlns:a16="http://schemas.microsoft.com/office/drawing/2014/main" id="{0E98E61C-639B-4271-99D9-339DFBE78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48" name="Rectangle 1608">
              <a:extLst>
                <a:ext uri="{FF2B5EF4-FFF2-40B4-BE49-F238E27FC236}">
                  <a16:creationId xmlns:a16="http://schemas.microsoft.com/office/drawing/2014/main" id="{A976E998-BB73-4B63-97BF-9421360ED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0" name="Rectangle 1610">
              <a:extLst>
                <a:ext uri="{FF2B5EF4-FFF2-40B4-BE49-F238E27FC236}">
                  <a16:creationId xmlns:a16="http://schemas.microsoft.com/office/drawing/2014/main" id="{4F793752-5020-4709-9B1D-B848968C9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2" name="Rectangle 1612">
              <a:extLst>
                <a:ext uri="{FF2B5EF4-FFF2-40B4-BE49-F238E27FC236}">
                  <a16:creationId xmlns:a16="http://schemas.microsoft.com/office/drawing/2014/main" id="{242851D5-EDE3-4FA8-8A79-883B81052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3" name="Rectangle 1613">
              <a:extLst>
                <a:ext uri="{FF2B5EF4-FFF2-40B4-BE49-F238E27FC236}">
                  <a16:creationId xmlns:a16="http://schemas.microsoft.com/office/drawing/2014/main" id="{B5BAF910-F07B-49C8-98D0-3734BF4A1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3" name="Group 4161">
            <a:extLst>
              <a:ext uri="{FF2B5EF4-FFF2-40B4-BE49-F238E27FC236}">
                <a16:creationId xmlns:a16="http://schemas.microsoft.com/office/drawing/2014/main" id="{07E751ED-2D3D-4ADD-A4B5-5B46DFD89943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070225"/>
            <a:ext cx="450850" cy="630238"/>
            <a:chOff x="2666" y="1934"/>
            <a:chExt cx="284" cy="397"/>
          </a:xfrm>
        </p:grpSpPr>
        <p:sp>
          <p:nvSpPr>
            <p:cNvPr id="63055" name="Rectangle 1615">
              <a:extLst>
                <a:ext uri="{FF2B5EF4-FFF2-40B4-BE49-F238E27FC236}">
                  <a16:creationId xmlns:a16="http://schemas.microsoft.com/office/drawing/2014/main" id="{8E49A2EF-C451-49CB-BA92-26217E307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6" name="Rectangle 1616">
              <a:extLst>
                <a:ext uri="{FF2B5EF4-FFF2-40B4-BE49-F238E27FC236}">
                  <a16:creationId xmlns:a16="http://schemas.microsoft.com/office/drawing/2014/main" id="{8D16379F-47A9-41FA-BF76-F3C04CA88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7" name="Rectangle 1617">
              <a:extLst>
                <a:ext uri="{FF2B5EF4-FFF2-40B4-BE49-F238E27FC236}">
                  <a16:creationId xmlns:a16="http://schemas.microsoft.com/office/drawing/2014/main" id="{6FA5C287-1CBC-48C2-935A-264DBCD15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8" name="Rectangle 1618">
              <a:extLst>
                <a:ext uri="{FF2B5EF4-FFF2-40B4-BE49-F238E27FC236}">
                  <a16:creationId xmlns:a16="http://schemas.microsoft.com/office/drawing/2014/main" id="{00D94416-A774-4902-ACF0-A7FE1F034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59" name="Rectangle 1619">
              <a:extLst>
                <a:ext uri="{FF2B5EF4-FFF2-40B4-BE49-F238E27FC236}">
                  <a16:creationId xmlns:a16="http://schemas.microsoft.com/office/drawing/2014/main" id="{2ACE6632-82EF-419B-8E58-4EAFCCF0C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0" name="Rectangle 1620">
              <a:extLst>
                <a:ext uri="{FF2B5EF4-FFF2-40B4-BE49-F238E27FC236}">
                  <a16:creationId xmlns:a16="http://schemas.microsoft.com/office/drawing/2014/main" id="{17A299EC-98F3-4C88-A760-9DB98CA3E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1" name="Rectangle 1621">
              <a:extLst>
                <a:ext uri="{FF2B5EF4-FFF2-40B4-BE49-F238E27FC236}">
                  <a16:creationId xmlns:a16="http://schemas.microsoft.com/office/drawing/2014/main" id="{25CD4485-EAE5-47E8-B1DB-85426C278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2" name="Rectangle 1622">
              <a:extLst>
                <a:ext uri="{FF2B5EF4-FFF2-40B4-BE49-F238E27FC236}">
                  <a16:creationId xmlns:a16="http://schemas.microsoft.com/office/drawing/2014/main" id="{A7DEEC84-305B-4C25-8131-217EF0E44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3" name="Rectangle 1623">
              <a:extLst>
                <a:ext uri="{FF2B5EF4-FFF2-40B4-BE49-F238E27FC236}">
                  <a16:creationId xmlns:a16="http://schemas.microsoft.com/office/drawing/2014/main" id="{EF32AEE0-B57F-4596-996D-AC18AA4E8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4" name="Rectangle 1624">
              <a:extLst>
                <a:ext uri="{FF2B5EF4-FFF2-40B4-BE49-F238E27FC236}">
                  <a16:creationId xmlns:a16="http://schemas.microsoft.com/office/drawing/2014/main" id="{0DD49573-FB97-4FCA-A45D-3A609C1E8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5" name="Rectangle 1625">
              <a:extLst>
                <a:ext uri="{FF2B5EF4-FFF2-40B4-BE49-F238E27FC236}">
                  <a16:creationId xmlns:a16="http://schemas.microsoft.com/office/drawing/2014/main" id="{5785725F-F633-4E44-810A-508323892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6" name="Rectangle 1626">
              <a:extLst>
                <a:ext uri="{FF2B5EF4-FFF2-40B4-BE49-F238E27FC236}">
                  <a16:creationId xmlns:a16="http://schemas.microsoft.com/office/drawing/2014/main" id="{6A0F990A-AE8D-40B0-8546-D4D77B0EA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7" name="Rectangle 1627">
              <a:extLst>
                <a:ext uri="{FF2B5EF4-FFF2-40B4-BE49-F238E27FC236}">
                  <a16:creationId xmlns:a16="http://schemas.microsoft.com/office/drawing/2014/main" id="{383FAB8A-E6DE-44FB-9A81-5B4AF6DEE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8" name="Rectangle 1628">
              <a:extLst>
                <a:ext uri="{FF2B5EF4-FFF2-40B4-BE49-F238E27FC236}">
                  <a16:creationId xmlns:a16="http://schemas.microsoft.com/office/drawing/2014/main" id="{2892CCD5-8A41-4DF3-B057-E97FCE052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69" name="Rectangle 1629">
              <a:extLst>
                <a:ext uri="{FF2B5EF4-FFF2-40B4-BE49-F238E27FC236}">
                  <a16:creationId xmlns:a16="http://schemas.microsoft.com/office/drawing/2014/main" id="{040EA68F-1094-4836-B959-8F1270D92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0" name="Rectangle 1630">
              <a:extLst>
                <a:ext uri="{FF2B5EF4-FFF2-40B4-BE49-F238E27FC236}">
                  <a16:creationId xmlns:a16="http://schemas.microsoft.com/office/drawing/2014/main" id="{0182A349-DCC2-40EF-B48C-ACE35886B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1" name="Rectangle 1631">
              <a:extLst>
                <a:ext uri="{FF2B5EF4-FFF2-40B4-BE49-F238E27FC236}">
                  <a16:creationId xmlns:a16="http://schemas.microsoft.com/office/drawing/2014/main" id="{028C622F-F143-4980-A56A-D54FCD6A9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2" name="Rectangle 1632">
              <a:extLst>
                <a:ext uri="{FF2B5EF4-FFF2-40B4-BE49-F238E27FC236}">
                  <a16:creationId xmlns:a16="http://schemas.microsoft.com/office/drawing/2014/main" id="{D174578B-CD11-4DC5-9ADA-99D360EF9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3" name="Rectangle 1633">
              <a:extLst>
                <a:ext uri="{FF2B5EF4-FFF2-40B4-BE49-F238E27FC236}">
                  <a16:creationId xmlns:a16="http://schemas.microsoft.com/office/drawing/2014/main" id="{394EBD82-30C8-49E7-B9FA-06CEC03CC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4" name="Rectangle 1634">
              <a:extLst>
                <a:ext uri="{FF2B5EF4-FFF2-40B4-BE49-F238E27FC236}">
                  <a16:creationId xmlns:a16="http://schemas.microsoft.com/office/drawing/2014/main" id="{DBB228BA-75F4-44B0-882A-DA3FB1EDC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5" name="Rectangle 1635">
              <a:extLst>
                <a:ext uri="{FF2B5EF4-FFF2-40B4-BE49-F238E27FC236}">
                  <a16:creationId xmlns:a16="http://schemas.microsoft.com/office/drawing/2014/main" id="{2998BF6C-D9DC-4F93-8083-DE02C0D0A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1" name="Group 4159">
            <a:extLst>
              <a:ext uri="{FF2B5EF4-FFF2-40B4-BE49-F238E27FC236}">
                <a16:creationId xmlns:a16="http://schemas.microsoft.com/office/drawing/2014/main" id="{9326BC8F-0728-4FA5-AEF9-9D0E0CB4F199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3068638"/>
            <a:ext cx="450850" cy="630237"/>
            <a:chOff x="1986" y="1933"/>
            <a:chExt cx="284" cy="397"/>
          </a:xfrm>
        </p:grpSpPr>
        <p:sp>
          <p:nvSpPr>
            <p:cNvPr id="63077" name="Rectangle 1637">
              <a:extLst>
                <a:ext uri="{FF2B5EF4-FFF2-40B4-BE49-F238E27FC236}">
                  <a16:creationId xmlns:a16="http://schemas.microsoft.com/office/drawing/2014/main" id="{BCE4BB72-DD94-461F-9043-27856C1A2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8" name="Rectangle 1638">
              <a:extLst>
                <a:ext uri="{FF2B5EF4-FFF2-40B4-BE49-F238E27FC236}">
                  <a16:creationId xmlns:a16="http://schemas.microsoft.com/office/drawing/2014/main" id="{F8DB167B-5644-4A73-8BAC-29F24EED7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79" name="Rectangle 1639">
              <a:extLst>
                <a:ext uri="{FF2B5EF4-FFF2-40B4-BE49-F238E27FC236}">
                  <a16:creationId xmlns:a16="http://schemas.microsoft.com/office/drawing/2014/main" id="{134CF7E9-8681-4A3E-A036-1C2D53129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0" name="Rectangle 1640">
              <a:extLst>
                <a:ext uri="{FF2B5EF4-FFF2-40B4-BE49-F238E27FC236}">
                  <a16:creationId xmlns:a16="http://schemas.microsoft.com/office/drawing/2014/main" id="{70B8F7B0-DBFC-4662-BE1D-FBD148B06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1" name="Rectangle 1641">
              <a:extLst>
                <a:ext uri="{FF2B5EF4-FFF2-40B4-BE49-F238E27FC236}">
                  <a16:creationId xmlns:a16="http://schemas.microsoft.com/office/drawing/2014/main" id="{63131415-00F2-4F15-BD3E-B420FBF5F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2" name="Rectangle 1642">
              <a:extLst>
                <a:ext uri="{FF2B5EF4-FFF2-40B4-BE49-F238E27FC236}">
                  <a16:creationId xmlns:a16="http://schemas.microsoft.com/office/drawing/2014/main" id="{990A13B8-BEA6-4A0F-9678-DF5EA6604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3" name="Rectangle 1643">
              <a:extLst>
                <a:ext uri="{FF2B5EF4-FFF2-40B4-BE49-F238E27FC236}">
                  <a16:creationId xmlns:a16="http://schemas.microsoft.com/office/drawing/2014/main" id="{6F1C12A6-6CB7-464D-A29B-B6AAD07DF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4" name="Rectangle 1644">
              <a:extLst>
                <a:ext uri="{FF2B5EF4-FFF2-40B4-BE49-F238E27FC236}">
                  <a16:creationId xmlns:a16="http://schemas.microsoft.com/office/drawing/2014/main" id="{409D7B9D-F03F-4704-B9AD-42869DB6E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5" name="Rectangle 1645">
              <a:extLst>
                <a:ext uri="{FF2B5EF4-FFF2-40B4-BE49-F238E27FC236}">
                  <a16:creationId xmlns:a16="http://schemas.microsoft.com/office/drawing/2014/main" id="{367B45B0-0D90-462C-A57E-FF8B3F305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6" name="Rectangle 1646">
              <a:extLst>
                <a:ext uri="{FF2B5EF4-FFF2-40B4-BE49-F238E27FC236}">
                  <a16:creationId xmlns:a16="http://schemas.microsoft.com/office/drawing/2014/main" id="{3F793DFA-0E30-498E-908C-558B63CE1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7" name="Rectangle 1647">
              <a:extLst>
                <a:ext uri="{FF2B5EF4-FFF2-40B4-BE49-F238E27FC236}">
                  <a16:creationId xmlns:a16="http://schemas.microsoft.com/office/drawing/2014/main" id="{0D273D3E-EB76-41DE-8D0B-0B51FF3027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8" name="Rectangle 1648">
              <a:extLst>
                <a:ext uri="{FF2B5EF4-FFF2-40B4-BE49-F238E27FC236}">
                  <a16:creationId xmlns:a16="http://schemas.microsoft.com/office/drawing/2014/main" id="{F29692E2-FE6B-47C2-9E68-A9C95E7B0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89" name="Rectangle 1649">
              <a:extLst>
                <a:ext uri="{FF2B5EF4-FFF2-40B4-BE49-F238E27FC236}">
                  <a16:creationId xmlns:a16="http://schemas.microsoft.com/office/drawing/2014/main" id="{6F5F0CEB-F758-4FFB-827E-7AF7D8F67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0" name="Rectangle 1650">
              <a:extLst>
                <a:ext uri="{FF2B5EF4-FFF2-40B4-BE49-F238E27FC236}">
                  <a16:creationId xmlns:a16="http://schemas.microsoft.com/office/drawing/2014/main" id="{9196485F-4311-4DB8-9CBD-99CADD583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1" name="Rectangle 1651">
              <a:extLst>
                <a:ext uri="{FF2B5EF4-FFF2-40B4-BE49-F238E27FC236}">
                  <a16:creationId xmlns:a16="http://schemas.microsoft.com/office/drawing/2014/main" id="{C29749DD-1C4B-4101-ACC6-BC81C55D5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2" name="Rectangle 1652">
              <a:extLst>
                <a:ext uri="{FF2B5EF4-FFF2-40B4-BE49-F238E27FC236}">
                  <a16:creationId xmlns:a16="http://schemas.microsoft.com/office/drawing/2014/main" id="{8141611D-B07A-4AC0-A7C2-2EBB00FB6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3" name="Rectangle 1653">
              <a:extLst>
                <a:ext uri="{FF2B5EF4-FFF2-40B4-BE49-F238E27FC236}">
                  <a16:creationId xmlns:a16="http://schemas.microsoft.com/office/drawing/2014/main" id="{656B091B-63C0-4A88-8F6C-EF9FF100C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4" name="Rectangle 1654">
              <a:extLst>
                <a:ext uri="{FF2B5EF4-FFF2-40B4-BE49-F238E27FC236}">
                  <a16:creationId xmlns:a16="http://schemas.microsoft.com/office/drawing/2014/main" id="{10C09DA0-C46F-4988-BB61-DD433D639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6" name="Rectangle 1656">
              <a:extLst>
                <a:ext uri="{FF2B5EF4-FFF2-40B4-BE49-F238E27FC236}">
                  <a16:creationId xmlns:a16="http://schemas.microsoft.com/office/drawing/2014/main" id="{9A92B090-F6F2-4825-A98D-E4E964D2C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7" name="Rectangle 1657">
              <a:extLst>
                <a:ext uri="{FF2B5EF4-FFF2-40B4-BE49-F238E27FC236}">
                  <a16:creationId xmlns:a16="http://schemas.microsoft.com/office/drawing/2014/main" id="{8C65AF0C-C3D5-4328-A1CA-15E8CFC41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3099" name="Rectangle 1659">
              <a:extLst>
                <a:ext uri="{FF2B5EF4-FFF2-40B4-BE49-F238E27FC236}">
                  <a16:creationId xmlns:a16="http://schemas.microsoft.com/office/drawing/2014/main" id="{DA35BFA3-330D-425D-A44E-114CD10F2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76" name="Group 4164">
            <a:extLst>
              <a:ext uri="{FF2B5EF4-FFF2-40B4-BE49-F238E27FC236}">
                <a16:creationId xmlns:a16="http://schemas.microsoft.com/office/drawing/2014/main" id="{39E5B4EE-EB1C-4082-84EC-3EA67DE96D2C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3879850"/>
            <a:ext cx="450850" cy="630238"/>
            <a:chOff x="1305" y="912"/>
            <a:chExt cx="284" cy="397"/>
          </a:xfrm>
        </p:grpSpPr>
        <p:sp>
          <p:nvSpPr>
            <p:cNvPr id="68677" name="Rectangle 4165">
              <a:extLst>
                <a:ext uri="{FF2B5EF4-FFF2-40B4-BE49-F238E27FC236}">
                  <a16:creationId xmlns:a16="http://schemas.microsoft.com/office/drawing/2014/main" id="{7D85FF02-8C7F-4A0A-8049-273F97AAD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8" name="Rectangle 4166">
              <a:extLst>
                <a:ext uri="{FF2B5EF4-FFF2-40B4-BE49-F238E27FC236}">
                  <a16:creationId xmlns:a16="http://schemas.microsoft.com/office/drawing/2014/main" id="{406F55F7-B6B0-4168-9614-AEA891BC3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79" name="Rectangle 4167">
              <a:extLst>
                <a:ext uri="{FF2B5EF4-FFF2-40B4-BE49-F238E27FC236}">
                  <a16:creationId xmlns:a16="http://schemas.microsoft.com/office/drawing/2014/main" id="{47D7F5B2-7615-4549-8EAD-15C8F8A4A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0" name="Rectangle 4168">
              <a:extLst>
                <a:ext uri="{FF2B5EF4-FFF2-40B4-BE49-F238E27FC236}">
                  <a16:creationId xmlns:a16="http://schemas.microsoft.com/office/drawing/2014/main" id="{C7BD58D5-D9BB-4764-ADE9-E8ADF05622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1" name="Rectangle 4169">
              <a:extLst>
                <a:ext uri="{FF2B5EF4-FFF2-40B4-BE49-F238E27FC236}">
                  <a16:creationId xmlns:a16="http://schemas.microsoft.com/office/drawing/2014/main" id="{19B4C3D9-77FE-4826-95AE-880D425C3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2" name="Rectangle 4170">
              <a:extLst>
                <a:ext uri="{FF2B5EF4-FFF2-40B4-BE49-F238E27FC236}">
                  <a16:creationId xmlns:a16="http://schemas.microsoft.com/office/drawing/2014/main" id="{00809B3D-DAC1-4A9D-9C00-B9CA6A756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3" name="Rectangle 4171">
              <a:extLst>
                <a:ext uri="{FF2B5EF4-FFF2-40B4-BE49-F238E27FC236}">
                  <a16:creationId xmlns:a16="http://schemas.microsoft.com/office/drawing/2014/main" id="{60FAE647-0754-497A-A32E-4FC18A080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4" name="Rectangle 4172">
              <a:extLst>
                <a:ext uri="{FF2B5EF4-FFF2-40B4-BE49-F238E27FC236}">
                  <a16:creationId xmlns:a16="http://schemas.microsoft.com/office/drawing/2014/main" id="{7910840D-DB39-48A4-B1A8-0CE082B6A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5" name="Rectangle 4173">
              <a:extLst>
                <a:ext uri="{FF2B5EF4-FFF2-40B4-BE49-F238E27FC236}">
                  <a16:creationId xmlns:a16="http://schemas.microsoft.com/office/drawing/2014/main" id="{6DB9140D-AC0F-4984-8145-8624B7C53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6" name="Rectangle 4174">
              <a:extLst>
                <a:ext uri="{FF2B5EF4-FFF2-40B4-BE49-F238E27FC236}">
                  <a16:creationId xmlns:a16="http://schemas.microsoft.com/office/drawing/2014/main" id="{5FE90EC6-F29E-4AD9-ABD8-502DE270D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7" name="Rectangle 4175">
              <a:extLst>
                <a:ext uri="{FF2B5EF4-FFF2-40B4-BE49-F238E27FC236}">
                  <a16:creationId xmlns:a16="http://schemas.microsoft.com/office/drawing/2014/main" id="{18F3D008-5F49-4F62-969E-C76DBB0F5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8" name="Rectangle 4176">
              <a:extLst>
                <a:ext uri="{FF2B5EF4-FFF2-40B4-BE49-F238E27FC236}">
                  <a16:creationId xmlns:a16="http://schemas.microsoft.com/office/drawing/2014/main" id="{239B49BE-AE9D-44DA-ADB6-1640ED633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89" name="Rectangle 4177">
              <a:extLst>
                <a:ext uri="{FF2B5EF4-FFF2-40B4-BE49-F238E27FC236}">
                  <a16:creationId xmlns:a16="http://schemas.microsoft.com/office/drawing/2014/main" id="{1D88574B-E3E4-4729-8AE4-8F9212FD8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0" name="Rectangle 4178">
              <a:extLst>
                <a:ext uri="{FF2B5EF4-FFF2-40B4-BE49-F238E27FC236}">
                  <a16:creationId xmlns:a16="http://schemas.microsoft.com/office/drawing/2014/main" id="{9171BDA2-0F41-4405-9091-1B1527C42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1" name="Rectangle 4179">
              <a:extLst>
                <a:ext uri="{FF2B5EF4-FFF2-40B4-BE49-F238E27FC236}">
                  <a16:creationId xmlns:a16="http://schemas.microsoft.com/office/drawing/2014/main" id="{EE61100E-77ED-4EBA-8F43-959A621DD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2" name="Rectangle 4180">
              <a:extLst>
                <a:ext uri="{FF2B5EF4-FFF2-40B4-BE49-F238E27FC236}">
                  <a16:creationId xmlns:a16="http://schemas.microsoft.com/office/drawing/2014/main" id="{A200CCF7-D605-4E7A-AA2E-C6C6451F1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3" name="Rectangle 4181">
              <a:extLst>
                <a:ext uri="{FF2B5EF4-FFF2-40B4-BE49-F238E27FC236}">
                  <a16:creationId xmlns:a16="http://schemas.microsoft.com/office/drawing/2014/main" id="{7D2FD252-1E08-4D3A-A09B-B6C93A108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4" name="Rectangle 4182">
              <a:extLst>
                <a:ext uri="{FF2B5EF4-FFF2-40B4-BE49-F238E27FC236}">
                  <a16:creationId xmlns:a16="http://schemas.microsoft.com/office/drawing/2014/main" id="{00D84F5B-1A61-424F-B81F-C19D6C7FC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5" name="Rectangle 4183">
              <a:extLst>
                <a:ext uri="{FF2B5EF4-FFF2-40B4-BE49-F238E27FC236}">
                  <a16:creationId xmlns:a16="http://schemas.microsoft.com/office/drawing/2014/main" id="{5EA159E1-5837-4EAA-9E71-E70BB902F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6" name="Rectangle 4184">
              <a:extLst>
                <a:ext uri="{FF2B5EF4-FFF2-40B4-BE49-F238E27FC236}">
                  <a16:creationId xmlns:a16="http://schemas.microsoft.com/office/drawing/2014/main" id="{3BB6D074-5D26-42DB-84F2-AA58984C8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7" name="Rectangle 4185">
              <a:extLst>
                <a:ext uri="{FF2B5EF4-FFF2-40B4-BE49-F238E27FC236}">
                  <a16:creationId xmlns:a16="http://schemas.microsoft.com/office/drawing/2014/main" id="{016C960F-5EDD-4AB7-A2C9-E7A31EC30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8" name="Rectangle 4186">
              <a:extLst>
                <a:ext uri="{FF2B5EF4-FFF2-40B4-BE49-F238E27FC236}">
                  <a16:creationId xmlns:a16="http://schemas.microsoft.com/office/drawing/2014/main" id="{0A53DE3D-405B-464D-8702-42CC43BE3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699" name="Rectangle 4187">
              <a:extLst>
                <a:ext uri="{FF2B5EF4-FFF2-40B4-BE49-F238E27FC236}">
                  <a16:creationId xmlns:a16="http://schemas.microsoft.com/office/drawing/2014/main" id="{2E7C90F1-27AD-4C07-8249-DEEB4AB89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0" name="Rectangle 4188">
              <a:extLst>
                <a:ext uri="{FF2B5EF4-FFF2-40B4-BE49-F238E27FC236}">
                  <a16:creationId xmlns:a16="http://schemas.microsoft.com/office/drawing/2014/main" id="{72309BB2-251C-4EA5-B470-1CBE0F4F8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1" name="Rectangle 4189">
              <a:extLst>
                <a:ext uri="{FF2B5EF4-FFF2-40B4-BE49-F238E27FC236}">
                  <a16:creationId xmlns:a16="http://schemas.microsoft.com/office/drawing/2014/main" id="{35C61C8C-F41B-4005-8D29-19F683304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02" name="Group 4190">
            <a:extLst>
              <a:ext uri="{FF2B5EF4-FFF2-40B4-BE49-F238E27FC236}">
                <a16:creationId xmlns:a16="http://schemas.microsoft.com/office/drawing/2014/main" id="{ED8BCABB-8141-4272-92C7-A3941E3F75C1}"/>
              </a:ext>
            </a:extLst>
          </p:cNvPr>
          <p:cNvGrpSpPr>
            <a:grpSpLocks/>
          </p:cNvGrpSpPr>
          <p:nvPr/>
        </p:nvGrpSpPr>
        <p:grpSpPr bwMode="auto">
          <a:xfrm>
            <a:off x="2611438" y="3881438"/>
            <a:ext cx="450850" cy="630237"/>
            <a:chOff x="1645" y="913"/>
            <a:chExt cx="284" cy="397"/>
          </a:xfrm>
        </p:grpSpPr>
        <p:sp>
          <p:nvSpPr>
            <p:cNvPr id="68703" name="Rectangle 4191">
              <a:extLst>
                <a:ext uri="{FF2B5EF4-FFF2-40B4-BE49-F238E27FC236}">
                  <a16:creationId xmlns:a16="http://schemas.microsoft.com/office/drawing/2014/main" id="{B1D7CA1D-C7D2-4FC1-8582-C710DC7DE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4" name="Rectangle 4192">
              <a:extLst>
                <a:ext uri="{FF2B5EF4-FFF2-40B4-BE49-F238E27FC236}">
                  <a16:creationId xmlns:a16="http://schemas.microsoft.com/office/drawing/2014/main" id="{96A6D8DE-E135-4A85-8F18-56BA96E75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5" name="Rectangle 4193">
              <a:extLst>
                <a:ext uri="{FF2B5EF4-FFF2-40B4-BE49-F238E27FC236}">
                  <a16:creationId xmlns:a16="http://schemas.microsoft.com/office/drawing/2014/main" id="{EE39F0B6-EA4B-445E-85FA-442753220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6" name="Rectangle 4194">
              <a:extLst>
                <a:ext uri="{FF2B5EF4-FFF2-40B4-BE49-F238E27FC236}">
                  <a16:creationId xmlns:a16="http://schemas.microsoft.com/office/drawing/2014/main" id="{94AD6D93-7D55-47A6-ACA6-6309BC6BA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7" name="Rectangle 4195">
              <a:extLst>
                <a:ext uri="{FF2B5EF4-FFF2-40B4-BE49-F238E27FC236}">
                  <a16:creationId xmlns:a16="http://schemas.microsoft.com/office/drawing/2014/main" id="{D581FC8E-6F56-437E-80A9-DA8BF393C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8" name="Rectangle 4196">
              <a:extLst>
                <a:ext uri="{FF2B5EF4-FFF2-40B4-BE49-F238E27FC236}">
                  <a16:creationId xmlns:a16="http://schemas.microsoft.com/office/drawing/2014/main" id="{F8379887-F1A5-4301-9F49-C308633DB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09" name="Rectangle 4197">
              <a:extLst>
                <a:ext uri="{FF2B5EF4-FFF2-40B4-BE49-F238E27FC236}">
                  <a16:creationId xmlns:a16="http://schemas.microsoft.com/office/drawing/2014/main" id="{ABE788A3-0ECC-4031-8864-1A6E2FB816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0" name="Rectangle 4198">
              <a:extLst>
                <a:ext uri="{FF2B5EF4-FFF2-40B4-BE49-F238E27FC236}">
                  <a16:creationId xmlns:a16="http://schemas.microsoft.com/office/drawing/2014/main" id="{91A4654C-CB15-40B5-A9CF-292AC4F34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1" name="Rectangle 4199">
              <a:extLst>
                <a:ext uri="{FF2B5EF4-FFF2-40B4-BE49-F238E27FC236}">
                  <a16:creationId xmlns:a16="http://schemas.microsoft.com/office/drawing/2014/main" id="{BFDFE2E4-6D54-4EC0-A7EC-19B3430D5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2" name="Rectangle 4200">
              <a:extLst>
                <a:ext uri="{FF2B5EF4-FFF2-40B4-BE49-F238E27FC236}">
                  <a16:creationId xmlns:a16="http://schemas.microsoft.com/office/drawing/2014/main" id="{7DBD1530-F681-44BF-B763-7BC1496C7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3" name="Rectangle 4201">
              <a:extLst>
                <a:ext uri="{FF2B5EF4-FFF2-40B4-BE49-F238E27FC236}">
                  <a16:creationId xmlns:a16="http://schemas.microsoft.com/office/drawing/2014/main" id="{EA2B431F-BA45-44D2-95A4-E3DC05918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4" name="Rectangle 4202">
              <a:extLst>
                <a:ext uri="{FF2B5EF4-FFF2-40B4-BE49-F238E27FC236}">
                  <a16:creationId xmlns:a16="http://schemas.microsoft.com/office/drawing/2014/main" id="{C1CFDF2F-BB5C-4F7C-BB22-E50E72C08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5" name="Rectangle 4203">
              <a:extLst>
                <a:ext uri="{FF2B5EF4-FFF2-40B4-BE49-F238E27FC236}">
                  <a16:creationId xmlns:a16="http://schemas.microsoft.com/office/drawing/2014/main" id="{95F0AC98-9DAF-4CA9-A652-5DB756078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6" name="Rectangle 4204">
              <a:extLst>
                <a:ext uri="{FF2B5EF4-FFF2-40B4-BE49-F238E27FC236}">
                  <a16:creationId xmlns:a16="http://schemas.microsoft.com/office/drawing/2014/main" id="{F105600D-26DC-4528-BF5D-76A3C4C22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7" name="Rectangle 4205">
              <a:extLst>
                <a:ext uri="{FF2B5EF4-FFF2-40B4-BE49-F238E27FC236}">
                  <a16:creationId xmlns:a16="http://schemas.microsoft.com/office/drawing/2014/main" id="{F25D1EF8-9474-4714-BC40-FA9211B28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8" name="Rectangle 4206">
              <a:extLst>
                <a:ext uri="{FF2B5EF4-FFF2-40B4-BE49-F238E27FC236}">
                  <a16:creationId xmlns:a16="http://schemas.microsoft.com/office/drawing/2014/main" id="{0F3EEC4A-5CA2-4A6F-8709-8A5349832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19" name="Rectangle 4207">
              <a:extLst>
                <a:ext uri="{FF2B5EF4-FFF2-40B4-BE49-F238E27FC236}">
                  <a16:creationId xmlns:a16="http://schemas.microsoft.com/office/drawing/2014/main" id="{DD83DD46-1C85-450B-93BC-31393FC28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0" name="Rectangle 4208">
              <a:extLst>
                <a:ext uri="{FF2B5EF4-FFF2-40B4-BE49-F238E27FC236}">
                  <a16:creationId xmlns:a16="http://schemas.microsoft.com/office/drawing/2014/main" id="{C6DEFCCB-5144-45D3-8078-28DE59C07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1" name="Rectangle 4209">
              <a:extLst>
                <a:ext uri="{FF2B5EF4-FFF2-40B4-BE49-F238E27FC236}">
                  <a16:creationId xmlns:a16="http://schemas.microsoft.com/office/drawing/2014/main" id="{C5DEDEF8-F6B5-4BB3-9689-298BDFA55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2" name="Rectangle 4210">
              <a:extLst>
                <a:ext uri="{FF2B5EF4-FFF2-40B4-BE49-F238E27FC236}">
                  <a16:creationId xmlns:a16="http://schemas.microsoft.com/office/drawing/2014/main" id="{93A7EC52-04EF-498B-A0E8-F7F9D412B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3" name="Rectangle 4211">
              <a:extLst>
                <a:ext uri="{FF2B5EF4-FFF2-40B4-BE49-F238E27FC236}">
                  <a16:creationId xmlns:a16="http://schemas.microsoft.com/office/drawing/2014/main" id="{B06950A6-2CF9-4ED0-A2EC-F5E06E591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4" name="Rectangle 4212">
              <a:extLst>
                <a:ext uri="{FF2B5EF4-FFF2-40B4-BE49-F238E27FC236}">
                  <a16:creationId xmlns:a16="http://schemas.microsoft.com/office/drawing/2014/main" id="{EE05278C-4FB1-4A04-9AB9-562D660BF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5" name="Rectangle 4213">
              <a:extLst>
                <a:ext uri="{FF2B5EF4-FFF2-40B4-BE49-F238E27FC236}">
                  <a16:creationId xmlns:a16="http://schemas.microsoft.com/office/drawing/2014/main" id="{8EDF2D65-7C54-46D8-AC56-77D082D47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6" name="Rectangle 4214">
              <a:extLst>
                <a:ext uri="{FF2B5EF4-FFF2-40B4-BE49-F238E27FC236}">
                  <a16:creationId xmlns:a16="http://schemas.microsoft.com/office/drawing/2014/main" id="{348DA772-0DB7-4D46-853D-C6C3CFE02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7" name="Rectangle 4215">
              <a:extLst>
                <a:ext uri="{FF2B5EF4-FFF2-40B4-BE49-F238E27FC236}">
                  <a16:creationId xmlns:a16="http://schemas.microsoft.com/office/drawing/2014/main" id="{79F54174-57B9-4A0F-AD32-A4FDA5A49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8" name="Rectangle 4216">
              <a:extLst>
                <a:ext uri="{FF2B5EF4-FFF2-40B4-BE49-F238E27FC236}">
                  <a16:creationId xmlns:a16="http://schemas.microsoft.com/office/drawing/2014/main" id="{AAE44E30-672B-419A-AF07-05BADB4D2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29" name="Rectangle 4217">
              <a:extLst>
                <a:ext uri="{FF2B5EF4-FFF2-40B4-BE49-F238E27FC236}">
                  <a16:creationId xmlns:a16="http://schemas.microsoft.com/office/drawing/2014/main" id="{A215D31B-2564-4B8D-B0DF-F019AB7AF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30" name="Group 4218">
            <a:extLst>
              <a:ext uri="{FF2B5EF4-FFF2-40B4-BE49-F238E27FC236}">
                <a16:creationId xmlns:a16="http://schemas.microsoft.com/office/drawing/2014/main" id="{904F913D-8969-4918-8C3C-2B987967781C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3879850"/>
            <a:ext cx="450850" cy="630238"/>
            <a:chOff x="625" y="912"/>
            <a:chExt cx="284" cy="397"/>
          </a:xfrm>
        </p:grpSpPr>
        <p:sp>
          <p:nvSpPr>
            <p:cNvPr id="68731" name="Rectangle 4219">
              <a:extLst>
                <a:ext uri="{FF2B5EF4-FFF2-40B4-BE49-F238E27FC236}">
                  <a16:creationId xmlns:a16="http://schemas.microsoft.com/office/drawing/2014/main" id="{077E4B46-2478-405A-BBF2-AA9C6C577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2" name="Rectangle 4220">
              <a:extLst>
                <a:ext uri="{FF2B5EF4-FFF2-40B4-BE49-F238E27FC236}">
                  <a16:creationId xmlns:a16="http://schemas.microsoft.com/office/drawing/2014/main" id="{5A4D34B1-7051-4A3B-A515-5415FD02F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3" name="Rectangle 4221">
              <a:extLst>
                <a:ext uri="{FF2B5EF4-FFF2-40B4-BE49-F238E27FC236}">
                  <a16:creationId xmlns:a16="http://schemas.microsoft.com/office/drawing/2014/main" id="{5359D59E-C310-4037-9BC3-4B88AD8CC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4" name="Rectangle 4222">
              <a:extLst>
                <a:ext uri="{FF2B5EF4-FFF2-40B4-BE49-F238E27FC236}">
                  <a16:creationId xmlns:a16="http://schemas.microsoft.com/office/drawing/2014/main" id="{45C7B63E-FBD8-4147-98A8-0468C031D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5" name="Rectangle 4223">
              <a:extLst>
                <a:ext uri="{FF2B5EF4-FFF2-40B4-BE49-F238E27FC236}">
                  <a16:creationId xmlns:a16="http://schemas.microsoft.com/office/drawing/2014/main" id="{57BDDCFD-9378-4097-A63E-A97D3BAA6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6" name="Rectangle 4224">
              <a:extLst>
                <a:ext uri="{FF2B5EF4-FFF2-40B4-BE49-F238E27FC236}">
                  <a16:creationId xmlns:a16="http://schemas.microsoft.com/office/drawing/2014/main" id="{0ACCE8C1-D9B3-4416-888C-91C994F76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7" name="Rectangle 4225">
              <a:extLst>
                <a:ext uri="{FF2B5EF4-FFF2-40B4-BE49-F238E27FC236}">
                  <a16:creationId xmlns:a16="http://schemas.microsoft.com/office/drawing/2014/main" id="{C01C53AA-C0D2-4A7E-9833-C2DC2B51E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8" name="Rectangle 4226">
              <a:extLst>
                <a:ext uri="{FF2B5EF4-FFF2-40B4-BE49-F238E27FC236}">
                  <a16:creationId xmlns:a16="http://schemas.microsoft.com/office/drawing/2014/main" id="{C3CC04A6-BC01-46D3-B132-121A56C50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39" name="Rectangle 4227">
              <a:extLst>
                <a:ext uri="{FF2B5EF4-FFF2-40B4-BE49-F238E27FC236}">
                  <a16:creationId xmlns:a16="http://schemas.microsoft.com/office/drawing/2014/main" id="{B3711A61-3334-4D85-8028-4069D4219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0" name="Rectangle 4228">
              <a:extLst>
                <a:ext uri="{FF2B5EF4-FFF2-40B4-BE49-F238E27FC236}">
                  <a16:creationId xmlns:a16="http://schemas.microsoft.com/office/drawing/2014/main" id="{E79A7A95-161F-410C-8E3C-B1184C9C1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1" name="Rectangle 4229">
              <a:extLst>
                <a:ext uri="{FF2B5EF4-FFF2-40B4-BE49-F238E27FC236}">
                  <a16:creationId xmlns:a16="http://schemas.microsoft.com/office/drawing/2014/main" id="{24218CF0-FABE-474F-8784-7D060F658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2" name="Rectangle 4230">
              <a:extLst>
                <a:ext uri="{FF2B5EF4-FFF2-40B4-BE49-F238E27FC236}">
                  <a16:creationId xmlns:a16="http://schemas.microsoft.com/office/drawing/2014/main" id="{78060FD8-063B-4DA8-8600-DE6E67D56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3" name="Rectangle 4231">
              <a:extLst>
                <a:ext uri="{FF2B5EF4-FFF2-40B4-BE49-F238E27FC236}">
                  <a16:creationId xmlns:a16="http://schemas.microsoft.com/office/drawing/2014/main" id="{302331BB-8EE1-495E-91B3-C1B8F30D9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4" name="Rectangle 4232">
              <a:extLst>
                <a:ext uri="{FF2B5EF4-FFF2-40B4-BE49-F238E27FC236}">
                  <a16:creationId xmlns:a16="http://schemas.microsoft.com/office/drawing/2014/main" id="{51A6D885-CBF0-4036-B2A0-D9D62D8AD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5" name="Rectangle 4233">
              <a:extLst>
                <a:ext uri="{FF2B5EF4-FFF2-40B4-BE49-F238E27FC236}">
                  <a16:creationId xmlns:a16="http://schemas.microsoft.com/office/drawing/2014/main" id="{B74BBC60-5BD3-476B-940E-9E40F8B703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6" name="Rectangle 4234">
              <a:extLst>
                <a:ext uri="{FF2B5EF4-FFF2-40B4-BE49-F238E27FC236}">
                  <a16:creationId xmlns:a16="http://schemas.microsoft.com/office/drawing/2014/main" id="{63524F93-0CE5-42E4-A88D-43C65E709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7" name="Rectangle 4235">
              <a:extLst>
                <a:ext uri="{FF2B5EF4-FFF2-40B4-BE49-F238E27FC236}">
                  <a16:creationId xmlns:a16="http://schemas.microsoft.com/office/drawing/2014/main" id="{1F4072D5-315E-4DD3-B32E-D4B246FD4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8" name="Rectangle 4236">
              <a:extLst>
                <a:ext uri="{FF2B5EF4-FFF2-40B4-BE49-F238E27FC236}">
                  <a16:creationId xmlns:a16="http://schemas.microsoft.com/office/drawing/2014/main" id="{45D6715B-7EC8-48F7-AE4E-E2FDAD902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49" name="Rectangle 4237">
              <a:extLst>
                <a:ext uri="{FF2B5EF4-FFF2-40B4-BE49-F238E27FC236}">
                  <a16:creationId xmlns:a16="http://schemas.microsoft.com/office/drawing/2014/main" id="{7278BA5B-1D2C-4AF5-A415-7A740EF49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0" name="Rectangle 4238">
              <a:extLst>
                <a:ext uri="{FF2B5EF4-FFF2-40B4-BE49-F238E27FC236}">
                  <a16:creationId xmlns:a16="http://schemas.microsoft.com/office/drawing/2014/main" id="{409B39B3-44B7-4DC9-9EFE-22B87F0A2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51" name="Group 4239">
            <a:extLst>
              <a:ext uri="{FF2B5EF4-FFF2-40B4-BE49-F238E27FC236}">
                <a16:creationId xmlns:a16="http://schemas.microsoft.com/office/drawing/2014/main" id="{7FC5066A-E9AE-4458-B04B-813983CBCC96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3881438"/>
            <a:ext cx="450850" cy="630237"/>
            <a:chOff x="965" y="913"/>
            <a:chExt cx="284" cy="397"/>
          </a:xfrm>
        </p:grpSpPr>
        <p:sp>
          <p:nvSpPr>
            <p:cNvPr id="68752" name="Rectangle 4240">
              <a:extLst>
                <a:ext uri="{FF2B5EF4-FFF2-40B4-BE49-F238E27FC236}">
                  <a16:creationId xmlns:a16="http://schemas.microsoft.com/office/drawing/2014/main" id="{E347664C-EC9E-40ED-B435-F7F77036B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3" name="Rectangle 4241">
              <a:extLst>
                <a:ext uri="{FF2B5EF4-FFF2-40B4-BE49-F238E27FC236}">
                  <a16:creationId xmlns:a16="http://schemas.microsoft.com/office/drawing/2014/main" id="{6E27E0FA-2646-4D1A-A9F5-56005FCE1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4" name="Rectangle 4242">
              <a:extLst>
                <a:ext uri="{FF2B5EF4-FFF2-40B4-BE49-F238E27FC236}">
                  <a16:creationId xmlns:a16="http://schemas.microsoft.com/office/drawing/2014/main" id="{9D81DBFF-B592-4E6A-B59C-A846FFAC6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5" name="Rectangle 4243">
              <a:extLst>
                <a:ext uri="{FF2B5EF4-FFF2-40B4-BE49-F238E27FC236}">
                  <a16:creationId xmlns:a16="http://schemas.microsoft.com/office/drawing/2014/main" id="{B3C3298C-25B9-4D91-8B10-23DDB4A78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6" name="Rectangle 4244">
              <a:extLst>
                <a:ext uri="{FF2B5EF4-FFF2-40B4-BE49-F238E27FC236}">
                  <a16:creationId xmlns:a16="http://schemas.microsoft.com/office/drawing/2014/main" id="{B814F3D6-7D3A-4B76-9CC2-900030B3F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7" name="Rectangle 4245">
              <a:extLst>
                <a:ext uri="{FF2B5EF4-FFF2-40B4-BE49-F238E27FC236}">
                  <a16:creationId xmlns:a16="http://schemas.microsoft.com/office/drawing/2014/main" id="{EF4FCA14-4478-467C-9CD1-96F2161C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8" name="Rectangle 4246">
              <a:extLst>
                <a:ext uri="{FF2B5EF4-FFF2-40B4-BE49-F238E27FC236}">
                  <a16:creationId xmlns:a16="http://schemas.microsoft.com/office/drawing/2014/main" id="{9ECE6CC1-93EB-411F-8000-CBDC70DC5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59" name="Rectangle 4247">
              <a:extLst>
                <a:ext uri="{FF2B5EF4-FFF2-40B4-BE49-F238E27FC236}">
                  <a16:creationId xmlns:a16="http://schemas.microsoft.com/office/drawing/2014/main" id="{039FBAEE-E141-4BCF-8A93-4D991192B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0" name="Rectangle 4248">
              <a:extLst>
                <a:ext uri="{FF2B5EF4-FFF2-40B4-BE49-F238E27FC236}">
                  <a16:creationId xmlns:a16="http://schemas.microsoft.com/office/drawing/2014/main" id="{F1916064-54CE-466B-AA22-2E8ECA6BE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1" name="Rectangle 4249">
              <a:extLst>
                <a:ext uri="{FF2B5EF4-FFF2-40B4-BE49-F238E27FC236}">
                  <a16:creationId xmlns:a16="http://schemas.microsoft.com/office/drawing/2014/main" id="{7576BA91-F051-4E58-A688-65250B1DB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2" name="Rectangle 4250">
              <a:extLst>
                <a:ext uri="{FF2B5EF4-FFF2-40B4-BE49-F238E27FC236}">
                  <a16:creationId xmlns:a16="http://schemas.microsoft.com/office/drawing/2014/main" id="{060A7959-B965-48E7-A33E-96EB37397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3" name="Rectangle 4251">
              <a:extLst>
                <a:ext uri="{FF2B5EF4-FFF2-40B4-BE49-F238E27FC236}">
                  <a16:creationId xmlns:a16="http://schemas.microsoft.com/office/drawing/2014/main" id="{16031472-C9EF-4A1D-90C9-267D72198E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4" name="Rectangle 4252">
              <a:extLst>
                <a:ext uri="{FF2B5EF4-FFF2-40B4-BE49-F238E27FC236}">
                  <a16:creationId xmlns:a16="http://schemas.microsoft.com/office/drawing/2014/main" id="{5A04D715-DBEE-4EDD-B0A4-BB924C0EF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5" name="Rectangle 4253">
              <a:extLst>
                <a:ext uri="{FF2B5EF4-FFF2-40B4-BE49-F238E27FC236}">
                  <a16:creationId xmlns:a16="http://schemas.microsoft.com/office/drawing/2014/main" id="{640C906F-38D0-4A84-9C25-1C67D0221A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6" name="Rectangle 4254">
              <a:extLst>
                <a:ext uri="{FF2B5EF4-FFF2-40B4-BE49-F238E27FC236}">
                  <a16:creationId xmlns:a16="http://schemas.microsoft.com/office/drawing/2014/main" id="{ED1519DB-B1E2-442A-9C87-F48B1C4C1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7" name="Rectangle 4255">
              <a:extLst>
                <a:ext uri="{FF2B5EF4-FFF2-40B4-BE49-F238E27FC236}">
                  <a16:creationId xmlns:a16="http://schemas.microsoft.com/office/drawing/2014/main" id="{E97BAF96-FBCE-490F-BA7D-C7C470718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8" name="Rectangle 4256">
              <a:extLst>
                <a:ext uri="{FF2B5EF4-FFF2-40B4-BE49-F238E27FC236}">
                  <a16:creationId xmlns:a16="http://schemas.microsoft.com/office/drawing/2014/main" id="{C694567F-7EA0-405D-BAA8-07874543C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69" name="Rectangle 4257">
              <a:extLst>
                <a:ext uri="{FF2B5EF4-FFF2-40B4-BE49-F238E27FC236}">
                  <a16:creationId xmlns:a16="http://schemas.microsoft.com/office/drawing/2014/main" id="{56A4767B-97B6-429E-A58C-AF4642611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0" name="Rectangle 4258">
              <a:extLst>
                <a:ext uri="{FF2B5EF4-FFF2-40B4-BE49-F238E27FC236}">
                  <a16:creationId xmlns:a16="http://schemas.microsoft.com/office/drawing/2014/main" id="{03790E1C-129C-4808-81C4-BA2947EEA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1" name="Rectangle 4259">
              <a:extLst>
                <a:ext uri="{FF2B5EF4-FFF2-40B4-BE49-F238E27FC236}">
                  <a16:creationId xmlns:a16="http://schemas.microsoft.com/office/drawing/2014/main" id="{ADDF4D69-F69D-4541-A45D-A691B8EFF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2" name="Rectangle 4260">
              <a:extLst>
                <a:ext uri="{FF2B5EF4-FFF2-40B4-BE49-F238E27FC236}">
                  <a16:creationId xmlns:a16="http://schemas.microsoft.com/office/drawing/2014/main" id="{BD085357-FDCD-4E95-90D9-30FC309D5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3" name="Rectangle 4261">
              <a:extLst>
                <a:ext uri="{FF2B5EF4-FFF2-40B4-BE49-F238E27FC236}">
                  <a16:creationId xmlns:a16="http://schemas.microsoft.com/office/drawing/2014/main" id="{DEE0AC1F-42B8-455C-8F6B-A38ED2F50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774" name="Group 4262">
            <a:extLst>
              <a:ext uri="{FF2B5EF4-FFF2-40B4-BE49-F238E27FC236}">
                <a16:creationId xmlns:a16="http://schemas.microsoft.com/office/drawing/2014/main" id="{CBA1060E-30E3-4D9F-A9F4-A140F7DC8583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879850"/>
            <a:ext cx="450850" cy="630238"/>
            <a:chOff x="285" y="912"/>
            <a:chExt cx="284" cy="397"/>
          </a:xfrm>
        </p:grpSpPr>
        <p:sp>
          <p:nvSpPr>
            <p:cNvPr id="68775" name="Rectangle 4263">
              <a:extLst>
                <a:ext uri="{FF2B5EF4-FFF2-40B4-BE49-F238E27FC236}">
                  <a16:creationId xmlns:a16="http://schemas.microsoft.com/office/drawing/2014/main" id="{2AB79EFB-EABB-43D0-8FC6-23F5A9C22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6" name="Rectangle 4264">
              <a:extLst>
                <a:ext uri="{FF2B5EF4-FFF2-40B4-BE49-F238E27FC236}">
                  <a16:creationId xmlns:a16="http://schemas.microsoft.com/office/drawing/2014/main" id="{B2A426B3-EDBA-4E16-BAD0-C2FC2DD64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7" name="Rectangle 4265">
              <a:extLst>
                <a:ext uri="{FF2B5EF4-FFF2-40B4-BE49-F238E27FC236}">
                  <a16:creationId xmlns:a16="http://schemas.microsoft.com/office/drawing/2014/main" id="{80759A1D-16EF-44CF-ADB9-8123E6D64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8" name="Rectangle 4266">
              <a:extLst>
                <a:ext uri="{FF2B5EF4-FFF2-40B4-BE49-F238E27FC236}">
                  <a16:creationId xmlns:a16="http://schemas.microsoft.com/office/drawing/2014/main" id="{8044DF7A-975D-498D-94FA-BB44A2E73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79" name="Rectangle 4267">
              <a:extLst>
                <a:ext uri="{FF2B5EF4-FFF2-40B4-BE49-F238E27FC236}">
                  <a16:creationId xmlns:a16="http://schemas.microsoft.com/office/drawing/2014/main" id="{E77B2E44-A840-41CF-917E-D18D4A510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0" name="Rectangle 4268">
              <a:extLst>
                <a:ext uri="{FF2B5EF4-FFF2-40B4-BE49-F238E27FC236}">
                  <a16:creationId xmlns:a16="http://schemas.microsoft.com/office/drawing/2014/main" id="{C27C5DE3-0B07-4B47-AF0B-873D24F71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1" name="Rectangle 4269">
              <a:extLst>
                <a:ext uri="{FF2B5EF4-FFF2-40B4-BE49-F238E27FC236}">
                  <a16:creationId xmlns:a16="http://schemas.microsoft.com/office/drawing/2014/main" id="{DFC40945-CAF1-4F5E-9FBB-050DB99D8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2" name="Rectangle 4270">
              <a:extLst>
                <a:ext uri="{FF2B5EF4-FFF2-40B4-BE49-F238E27FC236}">
                  <a16:creationId xmlns:a16="http://schemas.microsoft.com/office/drawing/2014/main" id="{B7021740-C9FC-4DEA-AD26-1B45387BB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3" name="Rectangle 4271">
              <a:extLst>
                <a:ext uri="{FF2B5EF4-FFF2-40B4-BE49-F238E27FC236}">
                  <a16:creationId xmlns:a16="http://schemas.microsoft.com/office/drawing/2014/main" id="{C9178A10-C10D-4C7E-A268-49780326E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4" name="Rectangle 4272">
              <a:extLst>
                <a:ext uri="{FF2B5EF4-FFF2-40B4-BE49-F238E27FC236}">
                  <a16:creationId xmlns:a16="http://schemas.microsoft.com/office/drawing/2014/main" id="{84627B81-C4B1-4C01-8DB6-68FDE811D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5" name="Rectangle 4273">
              <a:extLst>
                <a:ext uri="{FF2B5EF4-FFF2-40B4-BE49-F238E27FC236}">
                  <a16:creationId xmlns:a16="http://schemas.microsoft.com/office/drawing/2014/main" id="{9E71E2DE-A4C2-402A-B796-73DDA5518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6" name="Rectangle 4274">
              <a:extLst>
                <a:ext uri="{FF2B5EF4-FFF2-40B4-BE49-F238E27FC236}">
                  <a16:creationId xmlns:a16="http://schemas.microsoft.com/office/drawing/2014/main" id="{4AC6A6B2-ECAC-47BC-B67B-D26982DA4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7" name="Rectangle 4275">
              <a:extLst>
                <a:ext uri="{FF2B5EF4-FFF2-40B4-BE49-F238E27FC236}">
                  <a16:creationId xmlns:a16="http://schemas.microsoft.com/office/drawing/2014/main" id="{51DF9187-5242-48A0-8336-49ACE523C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8" name="Rectangle 4276">
              <a:extLst>
                <a:ext uri="{FF2B5EF4-FFF2-40B4-BE49-F238E27FC236}">
                  <a16:creationId xmlns:a16="http://schemas.microsoft.com/office/drawing/2014/main" id="{B39DFF4F-9C43-48C8-A9CA-62FF0D0A7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89" name="Rectangle 4277">
              <a:extLst>
                <a:ext uri="{FF2B5EF4-FFF2-40B4-BE49-F238E27FC236}">
                  <a16:creationId xmlns:a16="http://schemas.microsoft.com/office/drawing/2014/main" id="{6EB2651F-66A2-42A6-9454-675386F01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0" name="Rectangle 4278">
              <a:extLst>
                <a:ext uri="{FF2B5EF4-FFF2-40B4-BE49-F238E27FC236}">
                  <a16:creationId xmlns:a16="http://schemas.microsoft.com/office/drawing/2014/main" id="{7F423E20-D484-421E-9844-6179805DE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1" name="Rectangle 4279">
              <a:extLst>
                <a:ext uri="{FF2B5EF4-FFF2-40B4-BE49-F238E27FC236}">
                  <a16:creationId xmlns:a16="http://schemas.microsoft.com/office/drawing/2014/main" id="{EDD8AC4B-C452-4724-92ED-48C021D9F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2" name="Rectangle 4280">
              <a:extLst>
                <a:ext uri="{FF2B5EF4-FFF2-40B4-BE49-F238E27FC236}">
                  <a16:creationId xmlns:a16="http://schemas.microsoft.com/office/drawing/2014/main" id="{0988C11E-CD6B-4019-947E-98908DC3F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3" name="Rectangle 4281">
              <a:extLst>
                <a:ext uri="{FF2B5EF4-FFF2-40B4-BE49-F238E27FC236}">
                  <a16:creationId xmlns:a16="http://schemas.microsoft.com/office/drawing/2014/main" id="{8F971084-AA61-48F9-B6F4-D0135B157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4" name="Rectangle 4282">
              <a:extLst>
                <a:ext uri="{FF2B5EF4-FFF2-40B4-BE49-F238E27FC236}">
                  <a16:creationId xmlns:a16="http://schemas.microsoft.com/office/drawing/2014/main" id="{35C61F12-A937-48E9-9781-F929AA4D8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5" name="Rectangle 4283">
              <a:extLst>
                <a:ext uri="{FF2B5EF4-FFF2-40B4-BE49-F238E27FC236}">
                  <a16:creationId xmlns:a16="http://schemas.microsoft.com/office/drawing/2014/main" id="{90D0952E-A13C-4706-99B0-26C5D346E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6" name="Rectangle 4284">
              <a:extLst>
                <a:ext uri="{FF2B5EF4-FFF2-40B4-BE49-F238E27FC236}">
                  <a16:creationId xmlns:a16="http://schemas.microsoft.com/office/drawing/2014/main" id="{EC4A72DB-6BF0-4D62-8E61-6D2350BA4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7" name="Rectangle 4285">
              <a:extLst>
                <a:ext uri="{FF2B5EF4-FFF2-40B4-BE49-F238E27FC236}">
                  <a16:creationId xmlns:a16="http://schemas.microsoft.com/office/drawing/2014/main" id="{F07ECB93-97F1-4B95-B0D2-E32DAFEF3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8" name="Rectangle 4286">
              <a:extLst>
                <a:ext uri="{FF2B5EF4-FFF2-40B4-BE49-F238E27FC236}">
                  <a16:creationId xmlns:a16="http://schemas.microsoft.com/office/drawing/2014/main" id="{E0B6DF1A-3706-4299-B468-4FF7D7451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799" name="Rectangle 4287">
              <a:extLst>
                <a:ext uri="{FF2B5EF4-FFF2-40B4-BE49-F238E27FC236}">
                  <a16:creationId xmlns:a16="http://schemas.microsoft.com/office/drawing/2014/main" id="{5237587C-5FD3-4EAD-BF4C-19ABB137D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0" name="Rectangle 4288">
              <a:extLst>
                <a:ext uri="{FF2B5EF4-FFF2-40B4-BE49-F238E27FC236}">
                  <a16:creationId xmlns:a16="http://schemas.microsoft.com/office/drawing/2014/main" id="{6C9AE9E4-3185-43BF-B645-41539EFB7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1" name="Rectangle 4289">
              <a:extLst>
                <a:ext uri="{FF2B5EF4-FFF2-40B4-BE49-F238E27FC236}">
                  <a16:creationId xmlns:a16="http://schemas.microsoft.com/office/drawing/2014/main" id="{32E403AD-FDFA-42AA-B33D-14478B8C7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2" name="Rectangle 4290">
              <a:extLst>
                <a:ext uri="{FF2B5EF4-FFF2-40B4-BE49-F238E27FC236}">
                  <a16:creationId xmlns:a16="http://schemas.microsoft.com/office/drawing/2014/main" id="{ECAD453A-0749-4456-B72E-0E299E716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3" name="Rectangle 4291">
              <a:extLst>
                <a:ext uri="{FF2B5EF4-FFF2-40B4-BE49-F238E27FC236}">
                  <a16:creationId xmlns:a16="http://schemas.microsoft.com/office/drawing/2014/main" id="{22DBCF74-472D-4551-9CB0-FD69D7665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4" name="Rectangle 4292">
              <a:extLst>
                <a:ext uri="{FF2B5EF4-FFF2-40B4-BE49-F238E27FC236}">
                  <a16:creationId xmlns:a16="http://schemas.microsoft.com/office/drawing/2014/main" id="{1958BB1C-1C44-415F-908E-908850B29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05" name="Group 4293">
            <a:extLst>
              <a:ext uri="{FF2B5EF4-FFF2-40B4-BE49-F238E27FC236}">
                <a16:creationId xmlns:a16="http://schemas.microsoft.com/office/drawing/2014/main" id="{36440C95-54A5-4F46-9839-482ADFB6C30E}"/>
              </a:ext>
            </a:extLst>
          </p:cNvPr>
          <p:cNvGrpSpPr>
            <a:grpSpLocks/>
          </p:cNvGrpSpPr>
          <p:nvPr/>
        </p:nvGrpSpPr>
        <p:grpSpPr bwMode="auto">
          <a:xfrm>
            <a:off x="4772025" y="3879850"/>
            <a:ext cx="450850" cy="630238"/>
            <a:chOff x="3006" y="912"/>
            <a:chExt cx="284" cy="397"/>
          </a:xfrm>
        </p:grpSpPr>
        <p:sp>
          <p:nvSpPr>
            <p:cNvPr id="68806" name="Rectangle 4294">
              <a:extLst>
                <a:ext uri="{FF2B5EF4-FFF2-40B4-BE49-F238E27FC236}">
                  <a16:creationId xmlns:a16="http://schemas.microsoft.com/office/drawing/2014/main" id="{AF6BCABB-2E6B-466E-BAC9-DF8C18B52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7" name="Rectangle 4295">
              <a:extLst>
                <a:ext uri="{FF2B5EF4-FFF2-40B4-BE49-F238E27FC236}">
                  <a16:creationId xmlns:a16="http://schemas.microsoft.com/office/drawing/2014/main" id="{7CAA6034-F66D-4700-BFF8-9DB95BF87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8" name="Rectangle 4296">
              <a:extLst>
                <a:ext uri="{FF2B5EF4-FFF2-40B4-BE49-F238E27FC236}">
                  <a16:creationId xmlns:a16="http://schemas.microsoft.com/office/drawing/2014/main" id="{B616BDC1-1A63-4C8F-AF01-8054D5944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09" name="Rectangle 4297">
              <a:extLst>
                <a:ext uri="{FF2B5EF4-FFF2-40B4-BE49-F238E27FC236}">
                  <a16:creationId xmlns:a16="http://schemas.microsoft.com/office/drawing/2014/main" id="{C92270A8-94D0-4414-8704-FE9DDB59E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0" name="Rectangle 4298">
              <a:extLst>
                <a:ext uri="{FF2B5EF4-FFF2-40B4-BE49-F238E27FC236}">
                  <a16:creationId xmlns:a16="http://schemas.microsoft.com/office/drawing/2014/main" id="{A4AC7A1C-F1D2-4CB3-8511-46299055D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1" name="Rectangle 4299">
              <a:extLst>
                <a:ext uri="{FF2B5EF4-FFF2-40B4-BE49-F238E27FC236}">
                  <a16:creationId xmlns:a16="http://schemas.microsoft.com/office/drawing/2014/main" id="{5901B55A-980A-440A-B3AA-657CC0F28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2" name="Rectangle 4300">
              <a:extLst>
                <a:ext uri="{FF2B5EF4-FFF2-40B4-BE49-F238E27FC236}">
                  <a16:creationId xmlns:a16="http://schemas.microsoft.com/office/drawing/2014/main" id="{A2B65B98-013B-4DF7-9B06-CF3E827B1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3" name="Rectangle 4301">
              <a:extLst>
                <a:ext uri="{FF2B5EF4-FFF2-40B4-BE49-F238E27FC236}">
                  <a16:creationId xmlns:a16="http://schemas.microsoft.com/office/drawing/2014/main" id="{1D04F966-6D9D-40AB-B17B-C0003F303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4" name="Rectangle 4302">
              <a:extLst>
                <a:ext uri="{FF2B5EF4-FFF2-40B4-BE49-F238E27FC236}">
                  <a16:creationId xmlns:a16="http://schemas.microsoft.com/office/drawing/2014/main" id="{0D2CC2D2-01F6-47E1-9688-107C9848D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5" name="Rectangle 4303">
              <a:extLst>
                <a:ext uri="{FF2B5EF4-FFF2-40B4-BE49-F238E27FC236}">
                  <a16:creationId xmlns:a16="http://schemas.microsoft.com/office/drawing/2014/main" id="{7F58F92F-8005-4B48-95A4-1F3D150EC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6" name="Rectangle 4304">
              <a:extLst>
                <a:ext uri="{FF2B5EF4-FFF2-40B4-BE49-F238E27FC236}">
                  <a16:creationId xmlns:a16="http://schemas.microsoft.com/office/drawing/2014/main" id="{3F67D5FB-94E5-409C-A35F-BD9D28090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7" name="Rectangle 4305">
              <a:extLst>
                <a:ext uri="{FF2B5EF4-FFF2-40B4-BE49-F238E27FC236}">
                  <a16:creationId xmlns:a16="http://schemas.microsoft.com/office/drawing/2014/main" id="{B74B9FE4-9B96-41FD-9903-AF6D0BD10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8" name="Rectangle 4306">
              <a:extLst>
                <a:ext uri="{FF2B5EF4-FFF2-40B4-BE49-F238E27FC236}">
                  <a16:creationId xmlns:a16="http://schemas.microsoft.com/office/drawing/2014/main" id="{749C9C53-9BB2-4ADA-B478-F7258041D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19" name="Rectangle 4307">
              <a:extLst>
                <a:ext uri="{FF2B5EF4-FFF2-40B4-BE49-F238E27FC236}">
                  <a16:creationId xmlns:a16="http://schemas.microsoft.com/office/drawing/2014/main" id="{0CCE5584-0E1F-4362-A345-24C1F5F85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0" name="Rectangle 4308">
              <a:extLst>
                <a:ext uri="{FF2B5EF4-FFF2-40B4-BE49-F238E27FC236}">
                  <a16:creationId xmlns:a16="http://schemas.microsoft.com/office/drawing/2014/main" id="{3B770C23-7252-42FB-800A-0C059404C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1" name="Rectangle 4309">
              <a:extLst>
                <a:ext uri="{FF2B5EF4-FFF2-40B4-BE49-F238E27FC236}">
                  <a16:creationId xmlns:a16="http://schemas.microsoft.com/office/drawing/2014/main" id="{6E1A0250-9A3E-496B-94BF-429E5C7EE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2" name="Rectangle 4310">
              <a:extLst>
                <a:ext uri="{FF2B5EF4-FFF2-40B4-BE49-F238E27FC236}">
                  <a16:creationId xmlns:a16="http://schemas.microsoft.com/office/drawing/2014/main" id="{1B218D65-A0D0-409C-AA5C-35FF43E65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3" name="Rectangle 4311">
              <a:extLst>
                <a:ext uri="{FF2B5EF4-FFF2-40B4-BE49-F238E27FC236}">
                  <a16:creationId xmlns:a16="http://schemas.microsoft.com/office/drawing/2014/main" id="{D2EBFF81-B097-4709-AAEA-409E0EE07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4" name="Rectangle 4312">
              <a:extLst>
                <a:ext uri="{FF2B5EF4-FFF2-40B4-BE49-F238E27FC236}">
                  <a16:creationId xmlns:a16="http://schemas.microsoft.com/office/drawing/2014/main" id="{0FB2C3FA-5EBE-4508-91A0-EE2666207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5" name="Rectangle 4313">
              <a:extLst>
                <a:ext uri="{FF2B5EF4-FFF2-40B4-BE49-F238E27FC236}">
                  <a16:creationId xmlns:a16="http://schemas.microsoft.com/office/drawing/2014/main" id="{3B4B4562-DBD4-4B08-90DE-D286A07939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6" name="Rectangle 4314">
              <a:extLst>
                <a:ext uri="{FF2B5EF4-FFF2-40B4-BE49-F238E27FC236}">
                  <a16:creationId xmlns:a16="http://schemas.microsoft.com/office/drawing/2014/main" id="{3E94338C-EA35-47AF-9AB9-D47A726D0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7" name="Rectangle 4315">
              <a:extLst>
                <a:ext uri="{FF2B5EF4-FFF2-40B4-BE49-F238E27FC236}">
                  <a16:creationId xmlns:a16="http://schemas.microsoft.com/office/drawing/2014/main" id="{89022865-29F0-4880-84A5-6A3FD71549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8" name="Rectangle 4316">
              <a:extLst>
                <a:ext uri="{FF2B5EF4-FFF2-40B4-BE49-F238E27FC236}">
                  <a16:creationId xmlns:a16="http://schemas.microsoft.com/office/drawing/2014/main" id="{8C24700B-075D-4679-8724-6F648A138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29" name="Rectangle 4317">
              <a:extLst>
                <a:ext uri="{FF2B5EF4-FFF2-40B4-BE49-F238E27FC236}">
                  <a16:creationId xmlns:a16="http://schemas.microsoft.com/office/drawing/2014/main" id="{93FE1AD6-D9A2-4A4E-9EF8-374A898DB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0" name="Rectangle 4318">
              <a:extLst>
                <a:ext uri="{FF2B5EF4-FFF2-40B4-BE49-F238E27FC236}">
                  <a16:creationId xmlns:a16="http://schemas.microsoft.com/office/drawing/2014/main" id="{F62E95D4-7EBC-4C6F-98ED-28EB2EC11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1" name="Rectangle 4319">
              <a:extLst>
                <a:ext uri="{FF2B5EF4-FFF2-40B4-BE49-F238E27FC236}">
                  <a16:creationId xmlns:a16="http://schemas.microsoft.com/office/drawing/2014/main" id="{3EA2518E-EAC3-409C-B2AB-D8D3B2270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2" name="Rectangle 4320">
              <a:extLst>
                <a:ext uri="{FF2B5EF4-FFF2-40B4-BE49-F238E27FC236}">
                  <a16:creationId xmlns:a16="http://schemas.microsoft.com/office/drawing/2014/main" id="{533A4F78-BE86-4675-BFDC-41DEFACF9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3" name="Rectangle 4321">
              <a:extLst>
                <a:ext uri="{FF2B5EF4-FFF2-40B4-BE49-F238E27FC236}">
                  <a16:creationId xmlns:a16="http://schemas.microsoft.com/office/drawing/2014/main" id="{F4A2AF8C-2B5D-4868-A068-AA2B23C31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4" name="Rectangle 4322">
              <a:extLst>
                <a:ext uri="{FF2B5EF4-FFF2-40B4-BE49-F238E27FC236}">
                  <a16:creationId xmlns:a16="http://schemas.microsoft.com/office/drawing/2014/main" id="{A223A4F6-70FC-4AF2-8E95-8DC2DD694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5" name="Rectangle 4323">
              <a:extLst>
                <a:ext uri="{FF2B5EF4-FFF2-40B4-BE49-F238E27FC236}">
                  <a16:creationId xmlns:a16="http://schemas.microsoft.com/office/drawing/2014/main" id="{409DEF0B-8601-4C9E-AEB3-B5001F775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6" name="Rectangle 4324">
              <a:extLst>
                <a:ext uri="{FF2B5EF4-FFF2-40B4-BE49-F238E27FC236}">
                  <a16:creationId xmlns:a16="http://schemas.microsoft.com/office/drawing/2014/main" id="{D9FBBD77-451D-4196-94BF-CAE5E37BFE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37" name="Group 4325">
            <a:extLst>
              <a:ext uri="{FF2B5EF4-FFF2-40B4-BE49-F238E27FC236}">
                <a16:creationId xmlns:a16="http://schemas.microsoft.com/office/drawing/2014/main" id="{AC984D6D-903C-48F9-88B2-79F870925983}"/>
              </a:ext>
            </a:extLst>
          </p:cNvPr>
          <p:cNvGrpSpPr>
            <a:grpSpLocks/>
          </p:cNvGrpSpPr>
          <p:nvPr/>
        </p:nvGrpSpPr>
        <p:grpSpPr bwMode="auto">
          <a:xfrm>
            <a:off x="5311775" y="3881438"/>
            <a:ext cx="450850" cy="630237"/>
            <a:chOff x="3346" y="913"/>
            <a:chExt cx="284" cy="397"/>
          </a:xfrm>
        </p:grpSpPr>
        <p:sp>
          <p:nvSpPr>
            <p:cNvPr id="68838" name="Rectangle 4326">
              <a:extLst>
                <a:ext uri="{FF2B5EF4-FFF2-40B4-BE49-F238E27FC236}">
                  <a16:creationId xmlns:a16="http://schemas.microsoft.com/office/drawing/2014/main" id="{C5DE324B-5AFF-4FA0-9BAF-224395B80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39" name="Rectangle 4327">
              <a:extLst>
                <a:ext uri="{FF2B5EF4-FFF2-40B4-BE49-F238E27FC236}">
                  <a16:creationId xmlns:a16="http://schemas.microsoft.com/office/drawing/2014/main" id="{214F6576-7AB4-424B-B09E-BCB179DB8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0" name="Rectangle 4328">
              <a:extLst>
                <a:ext uri="{FF2B5EF4-FFF2-40B4-BE49-F238E27FC236}">
                  <a16:creationId xmlns:a16="http://schemas.microsoft.com/office/drawing/2014/main" id="{33C6439F-5D8E-4D6D-9351-A9C1D395F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1" name="Rectangle 4329">
              <a:extLst>
                <a:ext uri="{FF2B5EF4-FFF2-40B4-BE49-F238E27FC236}">
                  <a16:creationId xmlns:a16="http://schemas.microsoft.com/office/drawing/2014/main" id="{E67CCC96-892A-4F38-A4B9-3A4357CA67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2" name="Rectangle 4330">
              <a:extLst>
                <a:ext uri="{FF2B5EF4-FFF2-40B4-BE49-F238E27FC236}">
                  <a16:creationId xmlns:a16="http://schemas.microsoft.com/office/drawing/2014/main" id="{4D1C8B3A-1CDE-44CE-81D6-2616B09A7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3" name="Rectangle 4331">
              <a:extLst>
                <a:ext uri="{FF2B5EF4-FFF2-40B4-BE49-F238E27FC236}">
                  <a16:creationId xmlns:a16="http://schemas.microsoft.com/office/drawing/2014/main" id="{6E35A00E-747D-448D-BB50-F4EAB1993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4" name="Rectangle 4332">
              <a:extLst>
                <a:ext uri="{FF2B5EF4-FFF2-40B4-BE49-F238E27FC236}">
                  <a16:creationId xmlns:a16="http://schemas.microsoft.com/office/drawing/2014/main" id="{6CD9AB7F-A5F6-4EEE-834B-321CA1B14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5" name="Rectangle 4333">
              <a:extLst>
                <a:ext uri="{FF2B5EF4-FFF2-40B4-BE49-F238E27FC236}">
                  <a16:creationId xmlns:a16="http://schemas.microsoft.com/office/drawing/2014/main" id="{2466CB13-4177-4687-AC2B-09CC91D75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6" name="Rectangle 4334">
              <a:extLst>
                <a:ext uri="{FF2B5EF4-FFF2-40B4-BE49-F238E27FC236}">
                  <a16:creationId xmlns:a16="http://schemas.microsoft.com/office/drawing/2014/main" id="{452D33EE-85FA-474E-9049-CDAFF47C6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7" name="Rectangle 4335">
              <a:extLst>
                <a:ext uri="{FF2B5EF4-FFF2-40B4-BE49-F238E27FC236}">
                  <a16:creationId xmlns:a16="http://schemas.microsoft.com/office/drawing/2014/main" id="{CA6ADF22-5DAA-4D06-83B8-984C05F5A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8" name="Rectangle 4336">
              <a:extLst>
                <a:ext uri="{FF2B5EF4-FFF2-40B4-BE49-F238E27FC236}">
                  <a16:creationId xmlns:a16="http://schemas.microsoft.com/office/drawing/2014/main" id="{CABFDA18-52FE-450E-B31B-50CDADD86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49" name="Rectangle 4337">
              <a:extLst>
                <a:ext uri="{FF2B5EF4-FFF2-40B4-BE49-F238E27FC236}">
                  <a16:creationId xmlns:a16="http://schemas.microsoft.com/office/drawing/2014/main" id="{4B9BD30D-D1CF-4379-902A-EACA8A1CB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0" name="Rectangle 4338">
              <a:extLst>
                <a:ext uri="{FF2B5EF4-FFF2-40B4-BE49-F238E27FC236}">
                  <a16:creationId xmlns:a16="http://schemas.microsoft.com/office/drawing/2014/main" id="{977F0B7B-8CA5-432E-BF2A-96F6EC4C9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1" name="Rectangle 4339">
              <a:extLst>
                <a:ext uri="{FF2B5EF4-FFF2-40B4-BE49-F238E27FC236}">
                  <a16:creationId xmlns:a16="http://schemas.microsoft.com/office/drawing/2014/main" id="{68F45CFF-E010-4DAB-8DF7-077C61AD5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2" name="Rectangle 4340">
              <a:extLst>
                <a:ext uri="{FF2B5EF4-FFF2-40B4-BE49-F238E27FC236}">
                  <a16:creationId xmlns:a16="http://schemas.microsoft.com/office/drawing/2014/main" id="{AEEEB409-86F1-431A-A579-BD8F47D61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3" name="Rectangle 4341">
              <a:extLst>
                <a:ext uri="{FF2B5EF4-FFF2-40B4-BE49-F238E27FC236}">
                  <a16:creationId xmlns:a16="http://schemas.microsoft.com/office/drawing/2014/main" id="{1B40AC3D-E922-4013-A873-0D93EE947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4" name="Rectangle 4342">
              <a:extLst>
                <a:ext uri="{FF2B5EF4-FFF2-40B4-BE49-F238E27FC236}">
                  <a16:creationId xmlns:a16="http://schemas.microsoft.com/office/drawing/2014/main" id="{9C976179-4D25-47E5-B9E2-4B1869A0E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5" name="Rectangle 4343">
              <a:extLst>
                <a:ext uri="{FF2B5EF4-FFF2-40B4-BE49-F238E27FC236}">
                  <a16:creationId xmlns:a16="http://schemas.microsoft.com/office/drawing/2014/main" id="{201E5C6D-D68E-4C99-87A0-90F252BC0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6" name="Rectangle 4344">
              <a:extLst>
                <a:ext uri="{FF2B5EF4-FFF2-40B4-BE49-F238E27FC236}">
                  <a16:creationId xmlns:a16="http://schemas.microsoft.com/office/drawing/2014/main" id="{75B11420-51D6-432C-A4AD-8B48CAE3B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7" name="Rectangle 4345">
              <a:extLst>
                <a:ext uri="{FF2B5EF4-FFF2-40B4-BE49-F238E27FC236}">
                  <a16:creationId xmlns:a16="http://schemas.microsoft.com/office/drawing/2014/main" id="{24C223C5-FADD-47E9-B578-EE12494D5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8" name="Rectangle 4346">
              <a:extLst>
                <a:ext uri="{FF2B5EF4-FFF2-40B4-BE49-F238E27FC236}">
                  <a16:creationId xmlns:a16="http://schemas.microsoft.com/office/drawing/2014/main" id="{EA6AFD6C-8D83-4EC8-B992-CC50B43B8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59" name="Rectangle 4347">
              <a:extLst>
                <a:ext uri="{FF2B5EF4-FFF2-40B4-BE49-F238E27FC236}">
                  <a16:creationId xmlns:a16="http://schemas.microsoft.com/office/drawing/2014/main" id="{8AC736AB-0477-40F8-8BD8-C6DA7BBF4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0" name="Rectangle 4348">
              <a:extLst>
                <a:ext uri="{FF2B5EF4-FFF2-40B4-BE49-F238E27FC236}">
                  <a16:creationId xmlns:a16="http://schemas.microsoft.com/office/drawing/2014/main" id="{C6D4A3BD-10A0-4731-A5F6-E5EA9129B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1" name="Rectangle 4349">
              <a:extLst>
                <a:ext uri="{FF2B5EF4-FFF2-40B4-BE49-F238E27FC236}">
                  <a16:creationId xmlns:a16="http://schemas.microsoft.com/office/drawing/2014/main" id="{0A7F6239-FE59-42B1-8C56-7059A223D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2" name="Rectangle 4350">
              <a:extLst>
                <a:ext uri="{FF2B5EF4-FFF2-40B4-BE49-F238E27FC236}">
                  <a16:creationId xmlns:a16="http://schemas.microsoft.com/office/drawing/2014/main" id="{CED0D87F-A58C-4076-B323-3E7F0B958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3" name="Rectangle 4351">
              <a:extLst>
                <a:ext uri="{FF2B5EF4-FFF2-40B4-BE49-F238E27FC236}">
                  <a16:creationId xmlns:a16="http://schemas.microsoft.com/office/drawing/2014/main" id="{771209D8-4F79-4080-A34E-80BF44B11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4" name="Rectangle 4352">
              <a:extLst>
                <a:ext uri="{FF2B5EF4-FFF2-40B4-BE49-F238E27FC236}">
                  <a16:creationId xmlns:a16="http://schemas.microsoft.com/office/drawing/2014/main" id="{80F30C1C-560F-48BB-8CF0-68CE63E22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5" name="Rectangle 4353">
              <a:extLst>
                <a:ext uri="{FF2B5EF4-FFF2-40B4-BE49-F238E27FC236}">
                  <a16:creationId xmlns:a16="http://schemas.microsoft.com/office/drawing/2014/main" id="{2FE273B8-ECE7-4246-B696-9547C54EC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6" name="Rectangle 4354">
              <a:extLst>
                <a:ext uri="{FF2B5EF4-FFF2-40B4-BE49-F238E27FC236}">
                  <a16:creationId xmlns:a16="http://schemas.microsoft.com/office/drawing/2014/main" id="{98AB601B-CF80-4DBC-ABF9-92A4B3EDF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67" name="Group 4355">
            <a:extLst>
              <a:ext uri="{FF2B5EF4-FFF2-40B4-BE49-F238E27FC236}">
                <a16:creationId xmlns:a16="http://schemas.microsoft.com/office/drawing/2014/main" id="{6B5F330D-36FF-43AC-8C31-BD417AB8B312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3879850"/>
            <a:ext cx="450850" cy="630238"/>
            <a:chOff x="2326" y="912"/>
            <a:chExt cx="284" cy="397"/>
          </a:xfrm>
        </p:grpSpPr>
        <p:sp>
          <p:nvSpPr>
            <p:cNvPr id="68868" name="Rectangle 4356">
              <a:extLst>
                <a:ext uri="{FF2B5EF4-FFF2-40B4-BE49-F238E27FC236}">
                  <a16:creationId xmlns:a16="http://schemas.microsoft.com/office/drawing/2014/main" id="{C3663D50-64F0-4AE3-A3B3-AF23725FD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69" name="Rectangle 4357">
              <a:extLst>
                <a:ext uri="{FF2B5EF4-FFF2-40B4-BE49-F238E27FC236}">
                  <a16:creationId xmlns:a16="http://schemas.microsoft.com/office/drawing/2014/main" id="{B0A326C1-8B45-446F-9949-9AFAC4374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0" name="Rectangle 4358">
              <a:extLst>
                <a:ext uri="{FF2B5EF4-FFF2-40B4-BE49-F238E27FC236}">
                  <a16:creationId xmlns:a16="http://schemas.microsoft.com/office/drawing/2014/main" id="{F9D21217-2E7E-4271-8657-2B5B02668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1" name="Rectangle 4359">
              <a:extLst>
                <a:ext uri="{FF2B5EF4-FFF2-40B4-BE49-F238E27FC236}">
                  <a16:creationId xmlns:a16="http://schemas.microsoft.com/office/drawing/2014/main" id="{E4060F7B-5DD2-449D-BD4C-F80E9780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2" name="Rectangle 4360">
              <a:extLst>
                <a:ext uri="{FF2B5EF4-FFF2-40B4-BE49-F238E27FC236}">
                  <a16:creationId xmlns:a16="http://schemas.microsoft.com/office/drawing/2014/main" id="{CC8E6D8B-700C-4D5B-8962-A1C2B687C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3" name="Rectangle 4361">
              <a:extLst>
                <a:ext uri="{FF2B5EF4-FFF2-40B4-BE49-F238E27FC236}">
                  <a16:creationId xmlns:a16="http://schemas.microsoft.com/office/drawing/2014/main" id="{7F96F79A-1CD7-42D3-9028-66B3B2F8D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4" name="Rectangle 4362">
              <a:extLst>
                <a:ext uri="{FF2B5EF4-FFF2-40B4-BE49-F238E27FC236}">
                  <a16:creationId xmlns:a16="http://schemas.microsoft.com/office/drawing/2014/main" id="{58C71618-4ABF-4574-93AA-3E5E0953A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5" name="Rectangle 4363">
              <a:extLst>
                <a:ext uri="{FF2B5EF4-FFF2-40B4-BE49-F238E27FC236}">
                  <a16:creationId xmlns:a16="http://schemas.microsoft.com/office/drawing/2014/main" id="{0D3EC835-FAB3-479A-98BB-13A1F33B2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6" name="Rectangle 4364">
              <a:extLst>
                <a:ext uri="{FF2B5EF4-FFF2-40B4-BE49-F238E27FC236}">
                  <a16:creationId xmlns:a16="http://schemas.microsoft.com/office/drawing/2014/main" id="{F9C6DBD8-03F5-4E09-BE34-B7D31AB80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7" name="Rectangle 4365">
              <a:extLst>
                <a:ext uri="{FF2B5EF4-FFF2-40B4-BE49-F238E27FC236}">
                  <a16:creationId xmlns:a16="http://schemas.microsoft.com/office/drawing/2014/main" id="{5B68B045-87EE-4DBE-847B-E6EDD0E58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8" name="Rectangle 4366">
              <a:extLst>
                <a:ext uri="{FF2B5EF4-FFF2-40B4-BE49-F238E27FC236}">
                  <a16:creationId xmlns:a16="http://schemas.microsoft.com/office/drawing/2014/main" id="{E6E9B52E-6C02-45BD-9654-8B3AA4E60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79" name="Rectangle 4367">
              <a:extLst>
                <a:ext uri="{FF2B5EF4-FFF2-40B4-BE49-F238E27FC236}">
                  <a16:creationId xmlns:a16="http://schemas.microsoft.com/office/drawing/2014/main" id="{7BB9E515-B19F-4D9C-B598-835E3031C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0" name="Rectangle 4368">
              <a:extLst>
                <a:ext uri="{FF2B5EF4-FFF2-40B4-BE49-F238E27FC236}">
                  <a16:creationId xmlns:a16="http://schemas.microsoft.com/office/drawing/2014/main" id="{F20AF0D9-1706-4EDE-8DAF-5EA59153A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1" name="Rectangle 4369">
              <a:extLst>
                <a:ext uri="{FF2B5EF4-FFF2-40B4-BE49-F238E27FC236}">
                  <a16:creationId xmlns:a16="http://schemas.microsoft.com/office/drawing/2014/main" id="{DD8747C6-9D4D-4986-A22F-7715470A0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2" name="Rectangle 4370">
              <a:extLst>
                <a:ext uri="{FF2B5EF4-FFF2-40B4-BE49-F238E27FC236}">
                  <a16:creationId xmlns:a16="http://schemas.microsoft.com/office/drawing/2014/main" id="{67EE2FA8-5F0A-408B-BAFA-BB7B90B3D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3" name="Rectangle 4371">
              <a:extLst>
                <a:ext uri="{FF2B5EF4-FFF2-40B4-BE49-F238E27FC236}">
                  <a16:creationId xmlns:a16="http://schemas.microsoft.com/office/drawing/2014/main" id="{CF9F6174-15FA-452E-8DD1-F90045D12C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4" name="Rectangle 4372">
              <a:extLst>
                <a:ext uri="{FF2B5EF4-FFF2-40B4-BE49-F238E27FC236}">
                  <a16:creationId xmlns:a16="http://schemas.microsoft.com/office/drawing/2014/main" id="{A5B0B515-47EF-478D-8CAF-423BC99F5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5" name="Rectangle 4373">
              <a:extLst>
                <a:ext uri="{FF2B5EF4-FFF2-40B4-BE49-F238E27FC236}">
                  <a16:creationId xmlns:a16="http://schemas.microsoft.com/office/drawing/2014/main" id="{CE63CB98-B41B-4D17-82E7-63967EFDD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6" name="Rectangle 4374">
              <a:extLst>
                <a:ext uri="{FF2B5EF4-FFF2-40B4-BE49-F238E27FC236}">
                  <a16:creationId xmlns:a16="http://schemas.microsoft.com/office/drawing/2014/main" id="{25CDFBC2-999B-4C2A-83EE-92EAEA53C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7" name="Rectangle 4375">
              <a:extLst>
                <a:ext uri="{FF2B5EF4-FFF2-40B4-BE49-F238E27FC236}">
                  <a16:creationId xmlns:a16="http://schemas.microsoft.com/office/drawing/2014/main" id="{E0BD71CB-3037-40B4-BD81-660E95926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8" name="Rectangle 4376">
              <a:extLst>
                <a:ext uri="{FF2B5EF4-FFF2-40B4-BE49-F238E27FC236}">
                  <a16:creationId xmlns:a16="http://schemas.microsoft.com/office/drawing/2014/main" id="{BB1C4FC1-4F77-46D8-A3DA-924293AC5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89" name="Rectangle 4377">
              <a:extLst>
                <a:ext uri="{FF2B5EF4-FFF2-40B4-BE49-F238E27FC236}">
                  <a16:creationId xmlns:a16="http://schemas.microsoft.com/office/drawing/2014/main" id="{7E85C6FF-7054-4106-BC36-6431EB7EB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0" name="Rectangle 4378">
              <a:extLst>
                <a:ext uri="{FF2B5EF4-FFF2-40B4-BE49-F238E27FC236}">
                  <a16:creationId xmlns:a16="http://schemas.microsoft.com/office/drawing/2014/main" id="{B2FD8B01-3731-4897-BC07-22350CD8D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1" name="Rectangle 4379">
              <a:extLst>
                <a:ext uri="{FF2B5EF4-FFF2-40B4-BE49-F238E27FC236}">
                  <a16:creationId xmlns:a16="http://schemas.microsoft.com/office/drawing/2014/main" id="{3629E308-976F-47F6-B9D3-056154C42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2" name="Rectangle 4380">
              <a:extLst>
                <a:ext uri="{FF2B5EF4-FFF2-40B4-BE49-F238E27FC236}">
                  <a16:creationId xmlns:a16="http://schemas.microsoft.com/office/drawing/2014/main" id="{8FCA779C-EBBF-46C9-BC6E-2A4FEEC82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3" name="Rectangle 4381">
              <a:extLst>
                <a:ext uri="{FF2B5EF4-FFF2-40B4-BE49-F238E27FC236}">
                  <a16:creationId xmlns:a16="http://schemas.microsoft.com/office/drawing/2014/main" id="{3426B98D-66CE-4830-91F6-633973337B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4" name="Rectangle 4382">
              <a:extLst>
                <a:ext uri="{FF2B5EF4-FFF2-40B4-BE49-F238E27FC236}">
                  <a16:creationId xmlns:a16="http://schemas.microsoft.com/office/drawing/2014/main" id="{E0438408-A985-43E6-AC6D-B9F7245E1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5" name="Rectangle 4383">
              <a:extLst>
                <a:ext uri="{FF2B5EF4-FFF2-40B4-BE49-F238E27FC236}">
                  <a16:creationId xmlns:a16="http://schemas.microsoft.com/office/drawing/2014/main" id="{E54528A3-2547-4CAF-A1CD-D887D3245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6" name="Rectangle 4384">
              <a:extLst>
                <a:ext uri="{FF2B5EF4-FFF2-40B4-BE49-F238E27FC236}">
                  <a16:creationId xmlns:a16="http://schemas.microsoft.com/office/drawing/2014/main" id="{CEC94291-77F6-41D2-9086-76C43344C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897" name="Group 4385">
            <a:extLst>
              <a:ext uri="{FF2B5EF4-FFF2-40B4-BE49-F238E27FC236}">
                <a16:creationId xmlns:a16="http://schemas.microsoft.com/office/drawing/2014/main" id="{D9332E5F-FE6D-429A-A5BB-E83904E49B1B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3881438"/>
            <a:ext cx="450850" cy="630237"/>
            <a:chOff x="2666" y="913"/>
            <a:chExt cx="284" cy="397"/>
          </a:xfrm>
        </p:grpSpPr>
        <p:sp>
          <p:nvSpPr>
            <p:cNvPr id="68898" name="Rectangle 4386">
              <a:extLst>
                <a:ext uri="{FF2B5EF4-FFF2-40B4-BE49-F238E27FC236}">
                  <a16:creationId xmlns:a16="http://schemas.microsoft.com/office/drawing/2014/main" id="{9514379C-6341-4488-885D-F8AD2127F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899" name="Rectangle 4387">
              <a:extLst>
                <a:ext uri="{FF2B5EF4-FFF2-40B4-BE49-F238E27FC236}">
                  <a16:creationId xmlns:a16="http://schemas.microsoft.com/office/drawing/2014/main" id="{65704A57-EAA2-4387-9521-249B08DD4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0" name="Rectangle 4388">
              <a:extLst>
                <a:ext uri="{FF2B5EF4-FFF2-40B4-BE49-F238E27FC236}">
                  <a16:creationId xmlns:a16="http://schemas.microsoft.com/office/drawing/2014/main" id="{0579354A-DEA2-47D8-9EC2-07F8945CF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1" name="Rectangle 4389">
              <a:extLst>
                <a:ext uri="{FF2B5EF4-FFF2-40B4-BE49-F238E27FC236}">
                  <a16:creationId xmlns:a16="http://schemas.microsoft.com/office/drawing/2014/main" id="{6FF1D22B-2D9A-4069-A49B-56BCFED44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2" name="Rectangle 4390">
              <a:extLst>
                <a:ext uri="{FF2B5EF4-FFF2-40B4-BE49-F238E27FC236}">
                  <a16:creationId xmlns:a16="http://schemas.microsoft.com/office/drawing/2014/main" id="{AC136940-267C-4436-BD6F-E1C77FC89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3" name="Rectangle 4391">
              <a:extLst>
                <a:ext uri="{FF2B5EF4-FFF2-40B4-BE49-F238E27FC236}">
                  <a16:creationId xmlns:a16="http://schemas.microsoft.com/office/drawing/2014/main" id="{94EB22FC-81A0-4967-AC42-0A4D275B0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4" name="Rectangle 4392">
              <a:extLst>
                <a:ext uri="{FF2B5EF4-FFF2-40B4-BE49-F238E27FC236}">
                  <a16:creationId xmlns:a16="http://schemas.microsoft.com/office/drawing/2014/main" id="{F89E9278-49C5-4C72-B022-C2BDCB8CA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5" name="Rectangle 4393">
              <a:extLst>
                <a:ext uri="{FF2B5EF4-FFF2-40B4-BE49-F238E27FC236}">
                  <a16:creationId xmlns:a16="http://schemas.microsoft.com/office/drawing/2014/main" id="{FD453411-BF6A-4F08-8F24-512E44F6D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6" name="Rectangle 4394">
              <a:extLst>
                <a:ext uri="{FF2B5EF4-FFF2-40B4-BE49-F238E27FC236}">
                  <a16:creationId xmlns:a16="http://schemas.microsoft.com/office/drawing/2014/main" id="{AA88F40E-20C8-42AA-BAA4-114A2A4DC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7" name="Rectangle 4395">
              <a:extLst>
                <a:ext uri="{FF2B5EF4-FFF2-40B4-BE49-F238E27FC236}">
                  <a16:creationId xmlns:a16="http://schemas.microsoft.com/office/drawing/2014/main" id="{14CFD29B-152E-44EF-B331-7FC7041F5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8" name="Rectangle 4396">
              <a:extLst>
                <a:ext uri="{FF2B5EF4-FFF2-40B4-BE49-F238E27FC236}">
                  <a16:creationId xmlns:a16="http://schemas.microsoft.com/office/drawing/2014/main" id="{177481B6-FFB2-4217-88A1-41FB89C7D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09" name="Rectangle 4397">
              <a:extLst>
                <a:ext uri="{FF2B5EF4-FFF2-40B4-BE49-F238E27FC236}">
                  <a16:creationId xmlns:a16="http://schemas.microsoft.com/office/drawing/2014/main" id="{CCF94D87-F026-4373-A613-1F06992DB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0" name="Rectangle 4398">
              <a:extLst>
                <a:ext uri="{FF2B5EF4-FFF2-40B4-BE49-F238E27FC236}">
                  <a16:creationId xmlns:a16="http://schemas.microsoft.com/office/drawing/2014/main" id="{E7FFE411-11E8-4039-BF04-CC12D3E85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1" name="Rectangle 4399">
              <a:extLst>
                <a:ext uri="{FF2B5EF4-FFF2-40B4-BE49-F238E27FC236}">
                  <a16:creationId xmlns:a16="http://schemas.microsoft.com/office/drawing/2014/main" id="{1E86B3AE-F4CC-401F-A976-548485182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2" name="Rectangle 4400">
              <a:extLst>
                <a:ext uri="{FF2B5EF4-FFF2-40B4-BE49-F238E27FC236}">
                  <a16:creationId xmlns:a16="http://schemas.microsoft.com/office/drawing/2014/main" id="{3FC88E37-8BAE-47C3-BCEF-742F6F407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3" name="Rectangle 4401">
              <a:extLst>
                <a:ext uri="{FF2B5EF4-FFF2-40B4-BE49-F238E27FC236}">
                  <a16:creationId xmlns:a16="http://schemas.microsoft.com/office/drawing/2014/main" id="{7F990E1D-12C5-473D-AC6E-3394D77C9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4" name="Rectangle 4402">
              <a:extLst>
                <a:ext uri="{FF2B5EF4-FFF2-40B4-BE49-F238E27FC236}">
                  <a16:creationId xmlns:a16="http://schemas.microsoft.com/office/drawing/2014/main" id="{D2F66723-EDC1-4F47-B3C2-7EC2B47A01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5" name="Rectangle 4403">
              <a:extLst>
                <a:ext uri="{FF2B5EF4-FFF2-40B4-BE49-F238E27FC236}">
                  <a16:creationId xmlns:a16="http://schemas.microsoft.com/office/drawing/2014/main" id="{84859843-BA0E-4276-ACB8-50B261996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6" name="Rectangle 4404">
              <a:extLst>
                <a:ext uri="{FF2B5EF4-FFF2-40B4-BE49-F238E27FC236}">
                  <a16:creationId xmlns:a16="http://schemas.microsoft.com/office/drawing/2014/main" id="{3491F285-AFB4-487C-9241-5F531E86C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7" name="Rectangle 4405">
              <a:extLst>
                <a:ext uri="{FF2B5EF4-FFF2-40B4-BE49-F238E27FC236}">
                  <a16:creationId xmlns:a16="http://schemas.microsoft.com/office/drawing/2014/main" id="{3A3DC5FD-3FF9-472B-8597-8DC3172A3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18" name="Rectangle 4406">
              <a:extLst>
                <a:ext uri="{FF2B5EF4-FFF2-40B4-BE49-F238E27FC236}">
                  <a16:creationId xmlns:a16="http://schemas.microsoft.com/office/drawing/2014/main" id="{A760A69B-45FD-43B1-BFCC-C726987F4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919" name="Group 4407">
            <a:extLst>
              <a:ext uri="{FF2B5EF4-FFF2-40B4-BE49-F238E27FC236}">
                <a16:creationId xmlns:a16="http://schemas.microsoft.com/office/drawing/2014/main" id="{01D93B77-9637-42DC-9DF9-9CA772106643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3879850"/>
            <a:ext cx="450850" cy="630238"/>
            <a:chOff x="1986" y="912"/>
            <a:chExt cx="284" cy="397"/>
          </a:xfrm>
        </p:grpSpPr>
        <p:sp>
          <p:nvSpPr>
            <p:cNvPr id="68920" name="Rectangle 4408">
              <a:extLst>
                <a:ext uri="{FF2B5EF4-FFF2-40B4-BE49-F238E27FC236}">
                  <a16:creationId xmlns:a16="http://schemas.microsoft.com/office/drawing/2014/main" id="{1AEBD542-5572-4051-A933-6AD146149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1" name="Rectangle 4409">
              <a:extLst>
                <a:ext uri="{FF2B5EF4-FFF2-40B4-BE49-F238E27FC236}">
                  <a16:creationId xmlns:a16="http://schemas.microsoft.com/office/drawing/2014/main" id="{5D770B45-BDB6-4919-8891-A11F42381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2" name="Rectangle 4410">
              <a:extLst>
                <a:ext uri="{FF2B5EF4-FFF2-40B4-BE49-F238E27FC236}">
                  <a16:creationId xmlns:a16="http://schemas.microsoft.com/office/drawing/2014/main" id="{63718C35-1EF6-44EE-8892-8EFD61DDA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3" name="Rectangle 4411">
              <a:extLst>
                <a:ext uri="{FF2B5EF4-FFF2-40B4-BE49-F238E27FC236}">
                  <a16:creationId xmlns:a16="http://schemas.microsoft.com/office/drawing/2014/main" id="{6DC35B88-3C79-4ED5-8C05-B0F4DAD90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4" name="Rectangle 4412">
              <a:extLst>
                <a:ext uri="{FF2B5EF4-FFF2-40B4-BE49-F238E27FC236}">
                  <a16:creationId xmlns:a16="http://schemas.microsoft.com/office/drawing/2014/main" id="{00C512C2-8709-4FF9-A2D7-865E5C7A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5" name="Rectangle 4413">
              <a:extLst>
                <a:ext uri="{FF2B5EF4-FFF2-40B4-BE49-F238E27FC236}">
                  <a16:creationId xmlns:a16="http://schemas.microsoft.com/office/drawing/2014/main" id="{F7BBFE9F-95EA-4459-AAB0-E54F1BD44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6" name="Rectangle 4414">
              <a:extLst>
                <a:ext uri="{FF2B5EF4-FFF2-40B4-BE49-F238E27FC236}">
                  <a16:creationId xmlns:a16="http://schemas.microsoft.com/office/drawing/2014/main" id="{312894FB-FBE6-40C3-BF49-889E1CB90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7" name="Rectangle 4415">
              <a:extLst>
                <a:ext uri="{FF2B5EF4-FFF2-40B4-BE49-F238E27FC236}">
                  <a16:creationId xmlns:a16="http://schemas.microsoft.com/office/drawing/2014/main" id="{17F4E25E-C2E0-4A91-A6AC-3E556390A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8" name="Rectangle 4416">
              <a:extLst>
                <a:ext uri="{FF2B5EF4-FFF2-40B4-BE49-F238E27FC236}">
                  <a16:creationId xmlns:a16="http://schemas.microsoft.com/office/drawing/2014/main" id="{801ADDAA-30A0-42FD-ABAF-190345BC9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29" name="Rectangle 4417">
              <a:extLst>
                <a:ext uri="{FF2B5EF4-FFF2-40B4-BE49-F238E27FC236}">
                  <a16:creationId xmlns:a16="http://schemas.microsoft.com/office/drawing/2014/main" id="{5F827B61-EA0E-40C6-AD97-E46EAB676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0" name="Rectangle 4418">
              <a:extLst>
                <a:ext uri="{FF2B5EF4-FFF2-40B4-BE49-F238E27FC236}">
                  <a16:creationId xmlns:a16="http://schemas.microsoft.com/office/drawing/2014/main" id="{D8138003-B3CA-4AE6-87E7-AA5D7C61B8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1" name="Rectangle 4419">
              <a:extLst>
                <a:ext uri="{FF2B5EF4-FFF2-40B4-BE49-F238E27FC236}">
                  <a16:creationId xmlns:a16="http://schemas.microsoft.com/office/drawing/2014/main" id="{394D7208-69A2-4B9C-B9B1-C06EA9602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2" name="Rectangle 4420">
              <a:extLst>
                <a:ext uri="{FF2B5EF4-FFF2-40B4-BE49-F238E27FC236}">
                  <a16:creationId xmlns:a16="http://schemas.microsoft.com/office/drawing/2014/main" id="{64A4C4BE-2503-4192-A156-37E4B2BAE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3" name="Rectangle 4421">
              <a:extLst>
                <a:ext uri="{FF2B5EF4-FFF2-40B4-BE49-F238E27FC236}">
                  <a16:creationId xmlns:a16="http://schemas.microsoft.com/office/drawing/2014/main" id="{F2E73C9E-46E5-4C0D-8F2C-280FFB125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4" name="Rectangle 4422">
              <a:extLst>
                <a:ext uri="{FF2B5EF4-FFF2-40B4-BE49-F238E27FC236}">
                  <a16:creationId xmlns:a16="http://schemas.microsoft.com/office/drawing/2014/main" id="{B9C4D6CB-916A-450D-96C1-1100635DC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5" name="Rectangle 4423">
              <a:extLst>
                <a:ext uri="{FF2B5EF4-FFF2-40B4-BE49-F238E27FC236}">
                  <a16:creationId xmlns:a16="http://schemas.microsoft.com/office/drawing/2014/main" id="{FFBFEA50-0F33-4A72-878B-FAF68A7BA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6" name="Rectangle 4424">
              <a:extLst>
                <a:ext uri="{FF2B5EF4-FFF2-40B4-BE49-F238E27FC236}">
                  <a16:creationId xmlns:a16="http://schemas.microsoft.com/office/drawing/2014/main" id="{5A66D41C-9342-4A17-8838-185BD4555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7" name="Rectangle 4425">
              <a:extLst>
                <a:ext uri="{FF2B5EF4-FFF2-40B4-BE49-F238E27FC236}">
                  <a16:creationId xmlns:a16="http://schemas.microsoft.com/office/drawing/2014/main" id="{9698E4B4-0661-458B-8719-D459E585C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8" name="Rectangle 4426">
              <a:extLst>
                <a:ext uri="{FF2B5EF4-FFF2-40B4-BE49-F238E27FC236}">
                  <a16:creationId xmlns:a16="http://schemas.microsoft.com/office/drawing/2014/main" id="{0B4566FD-498E-4586-929E-C9CC38F68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39" name="Rectangle 4427">
              <a:extLst>
                <a:ext uri="{FF2B5EF4-FFF2-40B4-BE49-F238E27FC236}">
                  <a16:creationId xmlns:a16="http://schemas.microsoft.com/office/drawing/2014/main" id="{511C7A9E-1537-4663-9B32-1B1D2E99A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0" name="Rectangle 4428">
              <a:extLst>
                <a:ext uri="{FF2B5EF4-FFF2-40B4-BE49-F238E27FC236}">
                  <a16:creationId xmlns:a16="http://schemas.microsoft.com/office/drawing/2014/main" id="{93B84995-3E1E-433A-BFD6-C3C2156701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1" name="Rectangle 4429">
              <a:extLst>
                <a:ext uri="{FF2B5EF4-FFF2-40B4-BE49-F238E27FC236}">
                  <a16:creationId xmlns:a16="http://schemas.microsoft.com/office/drawing/2014/main" id="{7A22CC3F-112A-419D-9CC8-D106A2775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2" name="Rectangle 4430">
              <a:extLst>
                <a:ext uri="{FF2B5EF4-FFF2-40B4-BE49-F238E27FC236}">
                  <a16:creationId xmlns:a16="http://schemas.microsoft.com/office/drawing/2014/main" id="{BC925324-3D23-4F81-B6CB-2E095945F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943" name="Group 4431">
            <a:extLst>
              <a:ext uri="{FF2B5EF4-FFF2-40B4-BE49-F238E27FC236}">
                <a16:creationId xmlns:a16="http://schemas.microsoft.com/office/drawing/2014/main" id="{7FB22898-71DF-4C39-A806-F5581FA6EB39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4689475"/>
            <a:ext cx="450850" cy="630238"/>
            <a:chOff x="1305" y="1933"/>
            <a:chExt cx="284" cy="397"/>
          </a:xfrm>
        </p:grpSpPr>
        <p:sp>
          <p:nvSpPr>
            <p:cNvPr id="68944" name="Rectangle 4432">
              <a:extLst>
                <a:ext uri="{FF2B5EF4-FFF2-40B4-BE49-F238E27FC236}">
                  <a16:creationId xmlns:a16="http://schemas.microsoft.com/office/drawing/2014/main" id="{505E3936-E546-4935-ADA7-4E940A78B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5" name="Rectangle 4433">
              <a:extLst>
                <a:ext uri="{FF2B5EF4-FFF2-40B4-BE49-F238E27FC236}">
                  <a16:creationId xmlns:a16="http://schemas.microsoft.com/office/drawing/2014/main" id="{104AFD75-AB70-4045-A9A8-4C0DFCE7C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6" name="Rectangle 4434">
              <a:extLst>
                <a:ext uri="{FF2B5EF4-FFF2-40B4-BE49-F238E27FC236}">
                  <a16:creationId xmlns:a16="http://schemas.microsoft.com/office/drawing/2014/main" id="{0094B481-2713-4609-9F74-8B0DC4C31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7" name="Rectangle 4435">
              <a:extLst>
                <a:ext uri="{FF2B5EF4-FFF2-40B4-BE49-F238E27FC236}">
                  <a16:creationId xmlns:a16="http://schemas.microsoft.com/office/drawing/2014/main" id="{1A2F5F96-BB22-4271-BF74-EDA1C92549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8" name="Rectangle 4436">
              <a:extLst>
                <a:ext uri="{FF2B5EF4-FFF2-40B4-BE49-F238E27FC236}">
                  <a16:creationId xmlns:a16="http://schemas.microsoft.com/office/drawing/2014/main" id="{0363CA2C-28A0-4ED9-9754-F10C4D2D1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49" name="Rectangle 4437">
              <a:extLst>
                <a:ext uri="{FF2B5EF4-FFF2-40B4-BE49-F238E27FC236}">
                  <a16:creationId xmlns:a16="http://schemas.microsoft.com/office/drawing/2014/main" id="{4BF57CE9-FD6E-4B4B-BBA7-D6DDE5824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0" name="Rectangle 4438">
              <a:extLst>
                <a:ext uri="{FF2B5EF4-FFF2-40B4-BE49-F238E27FC236}">
                  <a16:creationId xmlns:a16="http://schemas.microsoft.com/office/drawing/2014/main" id="{50602D0C-2902-41CF-87BC-F28AD655C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1" name="Rectangle 4439">
              <a:extLst>
                <a:ext uri="{FF2B5EF4-FFF2-40B4-BE49-F238E27FC236}">
                  <a16:creationId xmlns:a16="http://schemas.microsoft.com/office/drawing/2014/main" id="{8F410958-9691-4EF0-AA7C-C5BE9D23B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2" name="Rectangle 4440">
              <a:extLst>
                <a:ext uri="{FF2B5EF4-FFF2-40B4-BE49-F238E27FC236}">
                  <a16:creationId xmlns:a16="http://schemas.microsoft.com/office/drawing/2014/main" id="{8AC2D9E5-0364-4D46-B9C3-5968A0200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3" name="Rectangle 4441">
              <a:extLst>
                <a:ext uri="{FF2B5EF4-FFF2-40B4-BE49-F238E27FC236}">
                  <a16:creationId xmlns:a16="http://schemas.microsoft.com/office/drawing/2014/main" id="{0CA26917-AD3E-478E-A34C-C61E354E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4" name="Rectangle 4442">
              <a:extLst>
                <a:ext uri="{FF2B5EF4-FFF2-40B4-BE49-F238E27FC236}">
                  <a16:creationId xmlns:a16="http://schemas.microsoft.com/office/drawing/2014/main" id="{5CAD1959-AC20-4C8B-8897-BB492DDB2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5" name="Rectangle 4443">
              <a:extLst>
                <a:ext uri="{FF2B5EF4-FFF2-40B4-BE49-F238E27FC236}">
                  <a16:creationId xmlns:a16="http://schemas.microsoft.com/office/drawing/2014/main" id="{5E91509E-ACB2-4E53-A0CB-4E3C5AED6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6" name="Rectangle 4444">
              <a:extLst>
                <a:ext uri="{FF2B5EF4-FFF2-40B4-BE49-F238E27FC236}">
                  <a16:creationId xmlns:a16="http://schemas.microsoft.com/office/drawing/2014/main" id="{C5689589-0D2D-4B1E-BAFB-21AF074BC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7" name="Rectangle 4445">
              <a:extLst>
                <a:ext uri="{FF2B5EF4-FFF2-40B4-BE49-F238E27FC236}">
                  <a16:creationId xmlns:a16="http://schemas.microsoft.com/office/drawing/2014/main" id="{077EC6CB-C276-4D00-B9EF-C30ACEF26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8" name="Rectangle 4446">
              <a:extLst>
                <a:ext uri="{FF2B5EF4-FFF2-40B4-BE49-F238E27FC236}">
                  <a16:creationId xmlns:a16="http://schemas.microsoft.com/office/drawing/2014/main" id="{8753DA7C-631C-433F-9904-CE66C3983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59" name="Rectangle 4447">
              <a:extLst>
                <a:ext uri="{FF2B5EF4-FFF2-40B4-BE49-F238E27FC236}">
                  <a16:creationId xmlns:a16="http://schemas.microsoft.com/office/drawing/2014/main" id="{5EFDF4EB-6C76-4C49-A570-8E66EADF9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0" name="Rectangle 4448">
              <a:extLst>
                <a:ext uri="{FF2B5EF4-FFF2-40B4-BE49-F238E27FC236}">
                  <a16:creationId xmlns:a16="http://schemas.microsoft.com/office/drawing/2014/main" id="{8331BE90-A26A-4B33-8400-BED4E422A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1" name="Rectangle 4449">
              <a:extLst>
                <a:ext uri="{FF2B5EF4-FFF2-40B4-BE49-F238E27FC236}">
                  <a16:creationId xmlns:a16="http://schemas.microsoft.com/office/drawing/2014/main" id="{5F8D5BBC-04F7-445B-A6B1-DCFD18C8A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2" name="Rectangle 4450">
              <a:extLst>
                <a:ext uri="{FF2B5EF4-FFF2-40B4-BE49-F238E27FC236}">
                  <a16:creationId xmlns:a16="http://schemas.microsoft.com/office/drawing/2014/main" id="{A343E5EE-048E-4BE3-AF8A-7F3BF1A10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3" name="Rectangle 4451">
              <a:extLst>
                <a:ext uri="{FF2B5EF4-FFF2-40B4-BE49-F238E27FC236}">
                  <a16:creationId xmlns:a16="http://schemas.microsoft.com/office/drawing/2014/main" id="{F2C2AEBC-86D8-4E24-8A4D-D09240DC2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964" name="Group 4452">
            <a:extLst>
              <a:ext uri="{FF2B5EF4-FFF2-40B4-BE49-F238E27FC236}">
                <a16:creationId xmlns:a16="http://schemas.microsoft.com/office/drawing/2014/main" id="{F3AAC926-3AEB-4DA9-84E2-4BBEF2B556C2}"/>
              </a:ext>
            </a:extLst>
          </p:cNvPr>
          <p:cNvGrpSpPr>
            <a:grpSpLocks/>
          </p:cNvGrpSpPr>
          <p:nvPr/>
        </p:nvGrpSpPr>
        <p:grpSpPr bwMode="auto">
          <a:xfrm>
            <a:off x="2611438" y="4691063"/>
            <a:ext cx="450850" cy="630237"/>
            <a:chOff x="1645" y="1934"/>
            <a:chExt cx="284" cy="397"/>
          </a:xfrm>
        </p:grpSpPr>
        <p:sp>
          <p:nvSpPr>
            <p:cNvPr id="68965" name="Rectangle 4453">
              <a:extLst>
                <a:ext uri="{FF2B5EF4-FFF2-40B4-BE49-F238E27FC236}">
                  <a16:creationId xmlns:a16="http://schemas.microsoft.com/office/drawing/2014/main" id="{F26B5B0F-BB09-42E3-AB89-B26DB38A5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6" name="Rectangle 4454">
              <a:extLst>
                <a:ext uri="{FF2B5EF4-FFF2-40B4-BE49-F238E27FC236}">
                  <a16:creationId xmlns:a16="http://schemas.microsoft.com/office/drawing/2014/main" id="{32B107B7-DE97-4973-BB93-6037F128B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7" name="Rectangle 4455">
              <a:extLst>
                <a:ext uri="{FF2B5EF4-FFF2-40B4-BE49-F238E27FC236}">
                  <a16:creationId xmlns:a16="http://schemas.microsoft.com/office/drawing/2014/main" id="{F6E552EA-C993-42FB-952B-2C8F5CE81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8" name="Rectangle 4456">
              <a:extLst>
                <a:ext uri="{FF2B5EF4-FFF2-40B4-BE49-F238E27FC236}">
                  <a16:creationId xmlns:a16="http://schemas.microsoft.com/office/drawing/2014/main" id="{13BE1BA1-2945-4C74-BF4D-C4049F5E1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69" name="Rectangle 4457">
              <a:extLst>
                <a:ext uri="{FF2B5EF4-FFF2-40B4-BE49-F238E27FC236}">
                  <a16:creationId xmlns:a16="http://schemas.microsoft.com/office/drawing/2014/main" id="{5D2202ED-3D7F-4562-B4CA-6D0C4FBDB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0" name="Rectangle 4458">
              <a:extLst>
                <a:ext uri="{FF2B5EF4-FFF2-40B4-BE49-F238E27FC236}">
                  <a16:creationId xmlns:a16="http://schemas.microsoft.com/office/drawing/2014/main" id="{BF0CF885-5A54-4F38-B80E-3680F10FD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1" name="Rectangle 4459">
              <a:extLst>
                <a:ext uri="{FF2B5EF4-FFF2-40B4-BE49-F238E27FC236}">
                  <a16:creationId xmlns:a16="http://schemas.microsoft.com/office/drawing/2014/main" id="{2616B808-C939-44CD-86B1-2270B4B5E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2" name="Rectangle 4460">
              <a:extLst>
                <a:ext uri="{FF2B5EF4-FFF2-40B4-BE49-F238E27FC236}">
                  <a16:creationId xmlns:a16="http://schemas.microsoft.com/office/drawing/2014/main" id="{3CDCF829-928C-46EB-8CC1-6B8FA0B40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3" name="Rectangle 4461">
              <a:extLst>
                <a:ext uri="{FF2B5EF4-FFF2-40B4-BE49-F238E27FC236}">
                  <a16:creationId xmlns:a16="http://schemas.microsoft.com/office/drawing/2014/main" id="{8202C172-D371-40DE-8178-9AD3B2B58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4" name="Rectangle 4462">
              <a:extLst>
                <a:ext uri="{FF2B5EF4-FFF2-40B4-BE49-F238E27FC236}">
                  <a16:creationId xmlns:a16="http://schemas.microsoft.com/office/drawing/2014/main" id="{8E0587DD-BBC1-4449-AF3C-C681E95A7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5" name="Rectangle 4463">
              <a:extLst>
                <a:ext uri="{FF2B5EF4-FFF2-40B4-BE49-F238E27FC236}">
                  <a16:creationId xmlns:a16="http://schemas.microsoft.com/office/drawing/2014/main" id="{8304C113-FF6A-4780-AD27-43CD0EDD8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6" name="Rectangle 4464">
              <a:extLst>
                <a:ext uri="{FF2B5EF4-FFF2-40B4-BE49-F238E27FC236}">
                  <a16:creationId xmlns:a16="http://schemas.microsoft.com/office/drawing/2014/main" id="{753BEE54-5972-4484-A432-6BA350497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7" name="Rectangle 4465">
              <a:extLst>
                <a:ext uri="{FF2B5EF4-FFF2-40B4-BE49-F238E27FC236}">
                  <a16:creationId xmlns:a16="http://schemas.microsoft.com/office/drawing/2014/main" id="{52CC687D-9F13-41A5-8240-CAC35DEF5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8" name="Rectangle 4466">
              <a:extLst>
                <a:ext uri="{FF2B5EF4-FFF2-40B4-BE49-F238E27FC236}">
                  <a16:creationId xmlns:a16="http://schemas.microsoft.com/office/drawing/2014/main" id="{AA21160E-DC8E-45DB-BDD5-6F56A124E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79" name="Rectangle 4467">
              <a:extLst>
                <a:ext uri="{FF2B5EF4-FFF2-40B4-BE49-F238E27FC236}">
                  <a16:creationId xmlns:a16="http://schemas.microsoft.com/office/drawing/2014/main" id="{528F3AE3-2409-444D-B96F-0DEBB04C9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0" name="Rectangle 4468">
              <a:extLst>
                <a:ext uri="{FF2B5EF4-FFF2-40B4-BE49-F238E27FC236}">
                  <a16:creationId xmlns:a16="http://schemas.microsoft.com/office/drawing/2014/main" id="{BAF8F22F-6985-4DFF-B496-73E75FE4A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1" name="Rectangle 4469">
              <a:extLst>
                <a:ext uri="{FF2B5EF4-FFF2-40B4-BE49-F238E27FC236}">
                  <a16:creationId xmlns:a16="http://schemas.microsoft.com/office/drawing/2014/main" id="{A0D93A23-81D1-4519-8B52-CEF967808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2" name="Rectangle 4470">
              <a:extLst>
                <a:ext uri="{FF2B5EF4-FFF2-40B4-BE49-F238E27FC236}">
                  <a16:creationId xmlns:a16="http://schemas.microsoft.com/office/drawing/2014/main" id="{DAA636E6-5E57-4FC8-970C-C04221E27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3" name="Rectangle 4471">
              <a:extLst>
                <a:ext uri="{FF2B5EF4-FFF2-40B4-BE49-F238E27FC236}">
                  <a16:creationId xmlns:a16="http://schemas.microsoft.com/office/drawing/2014/main" id="{E6C887BB-02E1-4360-A678-CA7048A4C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4" name="Rectangle 4472">
              <a:extLst>
                <a:ext uri="{FF2B5EF4-FFF2-40B4-BE49-F238E27FC236}">
                  <a16:creationId xmlns:a16="http://schemas.microsoft.com/office/drawing/2014/main" id="{5773139D-677C-4353-BD25-F8F85EBDC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5" name="Rectangle 4473">
              <a:extLst>
                <a:ext uri="{FF2B5EF4-FFF2-40B4-BE49-F238E27FC236}">
                  <a16:creationId xmlns:a16="http://schemas.microsoft.com/office/drawing/2014/main" id="{3C044C61-F614-4BA5-ACC2-425CE4B87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6" name="Rectangle 4474">
              <a:extLst>
                <a:ext uri="{FF2B5EF4-FFF2-40B4-BE49-F238E27FC236}">
                  <a16:creationId xmlns:a16="http://schemas.microsoft.com/office/drawing/2014/main" id="{BBEBEBB2-0B9D-4400-A340-EC9B252E0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7" name="Rectangle 4475">
              <a:extLst>
                <a:ext uri="{FF2B5EF4-FFF2-40B4-BE49-F238E27FC236}">
                  <a16:creationId xmlns:a16="http://schemas.microsoft.com/office/drawing/2014/main" id="{21358A67-94D9-4AFC-96B9-B5728150B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8" name="Rectangle 4476">
              <a:extLst>
                <a:ext uri="{FF2B5EF4-FFF2-40B4-BE49-F238E27FC236}">
                  <a16:creationId xmlns:a16="http://schemas.microsoft.com/office/drawing/2014/main" id="{4D07200C-AC56-4E3E-A233-AD64DD38A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89" name="Rectangle 4477">
              <a:extLst>
                <a:ext uri="{FF2B5EF4-FFF2-40B4-BE49-F238E27FC236}">
                  <a16:creationId xmlns:a16="http://schemas.microsoft.com/office/drawing/2014/main" id="{CC7D9240-1199-4810-B0AE-A5196E14E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0" name="Rectangle 4478">
              <a:extLst>
                <a:ext uri="{FF2B5EF4-FFF2-40B4-BE49-F238E27FC236}">
                  <a16:creationId xmlns:a16="http://schemas.microsoft.com/office/drawing/2014/main" id="{13F78F81-D90E-4F1E-9348-85B1D38BA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1" name="Rectangle 4479">
              <a:extLst>
                <a:ext uri="{FF2B5EF4-FFF2-40B4-BE49-F238E27FC236}">
                  <a16:creationId xmlns:a16="http://schemas.microsoft.com/office/drawing/2014/main" id="{7FF76B9C-01FD-499E-94FF-E31AE68FC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992" name="Group 4480">
            <a:extLst>
              <a:ext uri="{FF2B5EF4-FFF2-40B4-BE49-F238E27FC236}">
                <a16:creationId xmlns:a16="http://schemas.microsoft.com/office/drawing/2014/main" id="{7F580918-6483-4799-A6B3-01A62C1BB7CE}"/>
              </a:ext>
            </a:extLst>
          </p:cNvPr>
          <p:cNvGrpSpPr>
            <a:grpSpLocks/>
          </p:cNvGrpSpPr>
          <p:nvPr/>
        </p:nvGrpSpPr>
        <p:grpSpPr bwMode="auto">
          <a:xfrm>
            <a:off x="992188" y="4689475"/>
            <a:ext cx="450850" cy="630238"/>
            <a:chOff x="625" y="1933"/>
            <a:chExt cx="284" cy="397"/>
          </a:xfrm>
        </p:grpSpPr>
        <p:sp>
          <p:nvSpPr>
            <p:cNvPr id="68993" name="Rectangle 4481">
              <a:extLst>
                <a:ext uri="{FF2B5EF4-FFF2-40B4-BE49-F238E27FC236}">
                  <a16:creationId xmlns:a16="http://schemas.microsoft.com/office/drawing/2014/main" id="{99E1EEC8-B57D-48F6-9AEF-DF93E95D2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4" name="Rectangle 4482">
              <a:extLst>
                <a:ext uri="{FF2B5EF4-FFF2-40B4-BE49-F238E27FC236}">
                  <a16:creationId xmlns:a16="http://schemas.microsoft.com/office/drawing/2014/main" id="{809B7DFC-66A4-479A-A6C4-58F5FFF9C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5" name="Rectangle 4483">
              <a:extLst>
                <a:ext uri="{FF2B5EF4-FFF2-40B4-BE49-F238E27FC236}">
                  <a16:creationId xmlns:a16="http://schemas.microsoft.com/office/drawing/2014/main" id="{BBE24A5B-4B19-4026-A800-26B24A2AA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6" name="Rectangle 4484">
              <a:extLst>
                <a:ext uri="{FF2B5EF4-FFF2-40B4-BE49-F238E27FC236}">
                  <a16:creationId xmlns:a16="http://schemas.microsoft.com/office/drawing/2014/main" id="{8E31AD21-0064-41FB-A6FB-993255171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7" name="Rectangle 4485">
              <a:extLst>
                <a:ext uri="{FF2B5EF4-FFF2-40B4-BE49-F238E27FC236}">
                  <a16:creationId xmlns:a16="http://schemas.microsoft.com/office/drawing/2014/main" id="{D66950FC-2753-44ED-9DD4-0B46653A2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8" name="Rectangle 4486">
              <a:extLst>
                <a:ext uri="{FF2B5EF4-FFF2-40B4-BE49-F238E27FC236}">
                  <a16:creationId xmlns:a16="http://schemas.microsoft.com/office/drawing/2014/main" id="{F0598BAF-B262-4448-825F-0BFBEAA26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999" name="Rectangle 4487">
              <a:extLst>
                <a:ext uri="{FF2B5EF4-FFF2-40B4-BE49-F238E27FC236}">
                  <a16:creationId xmlns:a16="http://schemas.microsoft.com/office/drawing/2014/main" id="{A87D6A78-B70B-4AA0-B9B9-3E163B8F3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0" name="Rectangle 4488">
              <a:extLst>
                <a:ext uri="{FF2B5EF4-FFF2-40B4-BE49-F238E27FC236}">
                  <a16:creationId xmlns:a16="http://schemas.microsoft.com/office/drawing/2014/main" id="{14A1A1A8-3F95-4727-ACF7-344FED1B0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1" name="Rectangle 4489">
              <a:extLst>
                <a:ext uri="{FF2B5EF4-FFF2-40B4-BE49-F238E27FC236}">
                  <a16:creationId xmlns:a16="http://schemas.microsoft.com/office/drawing/2014/main" id="{B46276B9-72D0-47C7-B353-5F4C1C7A4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2" name="Rectangle 4490">
              <a:extLst>
                <a:ext uri="{FF2B5EF4-FFF2-40B4-BE49-F238E27FC236}">
                  <a16:creationId xmlns:a16="http://schemas.microsoft.com/office/drawing/2014/main" id="{36A0C7D2-0821-423B-A931-2AD909727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3" name="Rectangle 4491">
              <a:extLst>
                <a:ext uri="{FF2B5EF4-FFF2-40B4-BE49-F238E27FC236}">
                  <a16:creationId xmlns:a16="http://schemas.microsoft.com/office/drawing/2014/main" id="{16D3DA57-BDB4-42F5-AFCA-3DEE12489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4" name="Rectangle 4492">
              <a:extLst>
                <a:ext uri="{FF2B5EF4-FFF2-40B4-BE49-F238E27FC236}">
                  <a16:creationId xmlns:a16="http://schemas.microsoft.com/office/drawing/2014/main" id="{16B49031-4B7E-41DD-83A7-7B31261F0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5" name="Rectangle 4493">
              <a:extLst>
                <a:ext uri="{FF2B5EF4-FFF2-40B4-BE49-F238E27FC236}">
                  <a16:creationId xmlns:a16="http://schemas.microsoft.com/office/drawing/2014/main" id="{22DC8910-C28C-46D9-B87F-4531C24EC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6" name="Rectangle 4494">
              <a:extLst>
                <a:ext uri="{FF2B5EF4-FFF2-40B4-BE49-F238E27FC236}">
                  <a16:creationId xmlns:a16="http://schemas.microsoft.com/office/drawing/2014/main" id="{7D331C59-E58D-46E9-A09C-06DA90522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7" name="Rectangle 4495">
              <a:extLst>
                <a:ext uri="{FF2B5EF4-FFF2-40B4-BE49-F238E27FC236}">
                  <a16:creationId xmlns:a16="http://schemas.microsoft.com/office/drawing/2014/main" id="{3A58F607-CE97-449E-B9A6-43DC0C41C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8" name="Rectangle 4496">
              <a:extLst>
                <a:ext uri="{FF2B5EF4-FFF2-40B4-BE49-F238E27FC236}">
                  <a16:creationId xmlns:a16="http://schemas.microsoft.com/office/drawing/2014/main" id="{B1B4D977-6F4B-4311-A80A-0D3A8F00C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09" name="Rectangle 4497">
              <a:extLst>
                <a:ext uri="{FF2B5EF4-FFF2-40B4-BE49-F238E27FC236}">
                  <a16:creationId xmlns:a16="http://schemas.microsoft.com/office/drawing/2014/main" id="{8AE8D8AC-DE3B-43DA-98C8-9A8F8CBDD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0" name="Rectangle 4498">
              <a:extLst>
                <a:ext uri="{FF2B5EF4-FFF2-40B4-BE49-F238E27FC236}">
                  <a16:creationId xmlns:a16="http://schemas.microsoft.com/office/drawing/2014/main" id="{FEF873F1-9036-4871-999F-4B349159B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1" name="Rectangle 4499">
              <a:extLst>
                <a:ext uri="{FF2B5EF4-FFF2-40B4-BE49-F238E27FC236}">
                  <a16:creationId xmlns:a16="http://schemas.microsoft.com/office/drawing/2014/main" id="{576C6287-D822-4E39-8765-45CCAACC4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2" name="Rectangle 4500">
              <a:extLst>
                <a:ext uri="{FF2B5EF4-FFF2-40B4-BE49-F238E27FC236}">
                  <a16:creationId xmlns:a16="http://schemas.microsoft.com/office/drawing/2014/main" id="{50AADB47-6DCC-44E6-8710-F5CF1C121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013" name="Group 4501">
            <a:extLst>
              <a:ext uri="{FF2B5EF4-FFF2-40B4-BE49-F238E27FC236}">
                <a16:creationId xmlns:a16="http://schemas.microsoft.com/office/drawing/2014/main" id="{EF0EE421-BA93-4F16-80C4-B04FE18D5B32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4691063"/>
            <a:ext cx="450850" cy="630237"/>
            <a:chOff x="965" y="1934"/>
            <a:chExt cx="284" cy="397"/>
          </a:xfrm>
        </p:grpSpPr>
        <p:sp>
          <p:nvSpPr>
            <p:cNvPr id="69014" name="Rectangle 4502">
              <a:extLst>
                <a:ext uri="{FF2B5EF4-FFF2-40B4-BE49-F238E27FC236}">
                  <a16:creationId xmlns:a16="http://schemas.microsoft.com/office/drawing/2014/main" id="{477E8398-0C82-4194-9DB3-265F0FCF3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5" name="Rectangle 4503">
              <a:extLst>
                <a:ext uri="{FF2B5EF4-FFF2-40B4-BE49-F238E27FC236}">
                  <a16:creationId xmlns:a16="http://schemas.microsoft.com/office/drawing/2014/main" id="{BDCA2382-6F12-42DB-8135-F55F32176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6" name="Rectangle 4504">
              <a:extLst>
                <a:ext uri="{FF2B5EF4-FFF2-40B4-BE49-F238E27FC236}">
                  <a16:creationId xmlns:a16="http://schemas.microsoft.com/office/drawing/2014/main" id="{95D7669D-7AB5-4F85-8276-A83A66C2F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7" name="Rectangle 4505">
              <a:extLst>
                <a:ext uri="{FF2B5EF4-FFF2-40B4-BE49-F238E27FC236}">
                  <a16:creationId xmlns:a16="http://schemas.microsoft.com/office/drawing/2014/main" id="{C3F7E980-DC6C-42CF-881F-422ED2027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8" name="Rectangle 4506">
              <a:extLst>
                <a:ext uri="{FF2B5EF4-FFF2-40B4-BE49-F238E27FC236}">
                  <a16:creationId xmlns:a16="http://schemas.microsoft.com/office/drawing/2014/main" id="{8EDFE590-C915-4FB1-8224-DC4E4A048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19" name="Rectangle 4507">
              <a:extLst>
                <a:ext uri="{FF2B5EF4-FFF2-40B4-BE49-F238E27FC236}">
                  <a16:creationId xmlns:a16="http://schemas.microsoft.com/office/drawing/2014/main" id="{404CE592-5D48-423D-990F-3469362D5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0" name="Rectangle 4508">
              <a:extLst>
                <a:ext uri="{FF2B5EF4-FFF2-40B4-BE49-F238E27FC236}">
                  <a16:creationId xmlns:a16="http://schemas.microsoft.com/office/drawing/2014/main" id="{83A313FB-C3C6-4176-BA92-81D7FE1D6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1" name="Rectangle 4509">
              <a:extLst>
                <a:ext uri="{FF2B5EF4-FFF2-40B4-BE49-F238E27FC236}">
                  <a16:creationId xmlns:a16="http://schemas.microsoft.com/office/drawing/2014/main" id="{8CEAB386-10F5-4B40-9246-39BB212E0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2" name="Rectangle 4510">
              <a:extLst>
                <a:ext uri="{FF2B5EF4-FFF2-40B4-BE49-F238E27FC236}">
                  <a16:creationId xmlns:a16="http://schemas.microsoft.com/office/drawing/2014/main" id="{70683DA3-92AF-4995-90F5-DB05E6E59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3" name="Rectangle 4511">
              <a:extLst>
                <a:ext uri="{FF2B5EF4-FFF2-40B4-BE49-F238E27FC236}">
                  <a16:creationId xmlns:a16="http://schemas.microsoft.com/office/drawing/2014/main" id="{90BD4BED-35ED-4428-90C4-6F1067318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4" name="Rectangle 4512">
              <a:extLst>
                <a:ext uri="{FF2B5EF4-FFF2-40B4-BE49-F238E27FC236}">
                  <a16:creationId xmlns:a16="http://schemas.microsoft.com/office/drawing/2014/main" id="{338BEA73-8585-4A8B-924C-DA2EF3801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5" name="Rectangle 4513">
              <a:extLst>
                <a:ext uri="{FF2B5EF4-FFF2-40B4-BE49-F238E27FC236}">
                  <a16:creationId xmlns:a16="http://schemas.microsoft.com/office/drawing/2014/main" id="{70567D93-3A13-4128-920D-A8C2E4C34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6" name="Rectangle 4514">
              <a:extLst>
                <a:ext uri="{FF2B5EF4-FFF2-40B4-BE49-F238E27FC236}">
                  <a16:creationId xmlns:a16="http://schemas.microsoft.com/office/drawing/2014/main" id="{8E7A0CB4-A7A0-4347-86F5-D253356F2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7" name="Rectangle 4515">
              <a:extLst>
                <a:ext uri="{FF2B5EF4-FFF2-40B4-BE49-F238E27FC236}">
                  <a16:creationId xmlns:a16="http://schemas.microsoft.com/office/drawing/2014/main" id="{788A7418-F648-42C1-BEFA-3F262750C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8" name="Rectangle 4516">
              <a:extLst>
                <a:ext uri="{FF2B5EF4-FFF2-40B4-BE49-F238E27FC236}">
                  <a16:creationId xmlns:a16="http://schemas.microsoft.com/office/drawing/2014/main" id="{45AAA47C-1F56-4ADA-B2E0-0CFD78E6D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29" name="Rectangle 4517">
              <a:extLst>
                <a:ext uri="{FF2B5EF4-FFF2-40B4-BE49-F238E27FC236}">
                  <a16:creationId xmlns:a16="http://schemas.microsoft.com/office/drawing/2014/main" id="{61FE2267-ADCD-4EDD-AD32-5848E6D3D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0" name="Rectangle 4518">
              <a:extLst>
                <a:ext uri="{FF2B5EF4-FFF2-40B4-BE49-F238E27FC236}">
                  <a16:creationId xmlns:a16="http://schemas.microsoft.com/office/drawing/2014/main" id="{6C3AAEBA-3DB5-44FB-835C-7B842C4FA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1" name="Rectangle 4519">
              <a:extLst>
                <a:ext uri="{FF2B5EF4-FFF2-40B4-BE49-F238E27FC236}">
                  <a16:creationId xmlns:a16="http://schemas.microsoft.com/office/drawing/2014/main" id="{96C5DC8C-12B0-4B39-8A52-5A97824BB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2" name="Rectangle 4520">
              <a:extLst>
                <a:ext uri="{FF2B5EF4-FFF2-40B4-BE49-F238E27FC236}">
                  <a16:creationId xmlns:a16="http://schemas.microsoft.com/office/drawing/2014/main" id="{2C642D03-C38B-471D-BCA3-DB1844034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3" name="Rectangle 4521">
              <a:extLst>
                <a:ext uri="{FF2B5EF4-FFF2-40B4-BE49-F238E27FC236}">
                  <a16:creationId xmlns:a16="http://schemas.microsoft.com/office/drawing/2014/main" id="{FB948CD4-6EDD-4043-8121-B46921EF8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034" name="Group 4522">
            <a:extLst>
              <a:ext uri="{FF2B5EF4-FFF2-40B4-BE49-F238E27FC236}">
                <a16:creationId xmlns:a16="http://schemas.microsoft.com/office/drawing/2014/main" id="{0E79CC59-F986-419E-91E7-4196D278DE36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4689475"/>
            <a:ext cx="450850" cy="630238"/>
            <a:chOff x="285" y="1933"/>
            <a:chExt cx="284" cy="397"/>
          </a:xfrm>
        </p:grpSpPr>
        <p:sp>
          <p:nvSpPr>
            <p:cNvPr id="69035" name="Rectangle 4523">
              <a:extLst>
                <a:ext uri="{FF2B5EF4-FFF2-40B4-BE49-F238E27FC236}">
                  <a16:creationId xmlns:a16="http://schemas.microsoft.com/office/drawing/2014/main" id="{0990794A-3CED-47FF-9602-2335B50E2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6" name="Rectangle 4524">
              <a:extLst>
                <a:ext uri="{FF2B5EF4-FFF2-40B4-BE49-F238E27FC236}">
                  <a16:creationId xmlns:a16="http://schemas.microsoft.com/office/drawing/2014/main" id="{94B671C8-3871-4B4E-82DF-A74BC2A66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7" name="Rectangle 4525">
              <a:extLst>
                <a:ext uri="{FF2B5EF4-FFF2-40B4-BE49-F238E27FC236}">
                  <a16:creationId xmlns:a16="http://schemas.microsoft.com/office/drawing/2014/main" id="{CB99129B-C8A6-4BD7-B2FF-DB6D7A067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8" name="Rectangle 4526">
              <a:extLst>
                <a:ext uri="{FF2B5EF4-FFF2-40B4-BE49-F238E27FC236}">
                  <a16:creationId xmlns:a16="http://schemas.microsoft.com/office/drawing/2014/main" id="{830A31D8-05F6-4CE6-BFBB-E3FE16D4D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39" name="Rectangle 4527">
              <a:extLst>
                <a:ext uri="{FF2B5EF4-FFF2-40B4-BE49-F238E27FC236}">
                  <a16:creationId xmlns:a16="http://schemas.microsoft.com/office/drawing/2014/main" id="{6F88390B-E437-4008-B5F7-5EB95D9F5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0" name="Rectangle 4528">
              <a:extLst>
                <a:ext uri="{FF2B5EF4-FFF2-40B4-BE49-F238E27FC236}">
                  <a16:creationId xmlns:a16="http://schemas.microsoft.com/office/drawing/2014/main" id="{8AF7ED75-8462-4E9D-B75A-7EBB6CD4F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1" name="Rectangle 4529">
              <a:extLst>
                <a:ext uri="{FF2B5EF4-FFF2-40B4-BE49-F238E27FC236}">
                  <a16:creationId xmlns:a16="http://schemas.microsoft.com/office/drawing/2014/main" id="{29417B8D-4486-47F6-8BBF-24DC98B23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2" name="Rectangle 4530">
              <a:extLst>
                <a:ext uri="{FF2B5EF4-FFF2-40B4-BE49-F238E27FC236}">
                  <a16:creationId xmlns:a16="http://schemas.microsoft.com/office/drawing/2014/main" id="{FC45D0F3-D485-4415-BDB4-5D30EF6F0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3" name="Rectangle 4531">
              <a:extLst>
                <a:ext uri="{FF2B5EF4-FFF2-40B4-BE49-F238E27FC236}">
                  <a16:creationId xmlns:a16="http://schemas.microsoft.com/office/drawing/2014/main" id="{FFF8303D-C578-4C06-94EC-EEAED9E5B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4" name="Rectangle 4532">
              <a:extLst>
                <a:ext uri="{FF2B5EF4-FFF2-40B4-BE49-F238E27FC236}">
                  <a16:creationId xmlns:a16="http://schemas.microsoft.com/office/drawing/2014/main" id="{B38E5BAF-2010-4723-9FDA-56238D18C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5" name="Rectangle 4533">
              <a:extLst>
                <a:ext uri="{FF2B5EF4-FFF2-40B4-BE49-F238E27FC236}">
                  <a16:creationId xmlns:a16="http://schemas.microsoft.com/office/drawing/2014/main" id="{1E107AB8-A4A0-4810-B44F-164E4BEE8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6" name="Rectangle 4534">
              <a:extLst>
                <a:ext uri="{FF2B5EF4-FFF2-40B4-BE49-F238E27FC236}">
                  <a16:creationId xmlns:a16="http://schemas.microsoft.com/office/drawing/2014/main" id="{0FF3E62C-3FA7-4E8B-8D78-C4B09F702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7" name="Rectangle 4535">
              <a:extLst>
                <a:ext uri="{FF2B5EF4-FFF2-40B4-BE49-F238E27FC236}">
                  <a16:creationId xmlns:a16="http://schemas.microsoft.com/office/drawing/2014/main" id="{4B856DF1-5D92-4746-B5FB-6A4525FE9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8" name="Rectangle 4536">
              <a:extLst>
                <a:ext uri="{FF2B5EF4-FFF2-40B4-BE49-F238E27FC236}">
                  <a16:creationId xmlns:a16="http://schemas.microsoft.com/office/drawing/2014/main" id="{EFCF9B70-53FA-4376-845C-5EA062A91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49" name="Rectangle 4537">
              <a:extLst>
                <a:ext uri="{FF2B5EF4-FFF2-40B4-BE49-F238E27FC236}">
                  <a16:creationId xmlns:a16="http://schemas.microsoft.com/office/drawing/2014/main" id="{F0D4EC34-1504-4367-BCBA-20A280A25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0" name="Rectangle 4538">
              <a:extLst>
                <a:ext uri="{FF2B5EF4-FFF2-40B4-BE49-F238E27FC236}">
                  <a16:creationId xmlns:a16="http://schemas.microsoft.com/office/drawing/2014/main" id="{70398E3D-4099-4B39-8EB6-7033D3EA9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1" name="Rectangle 4539">
              <a:extLst>
                <a:ext uri="{FF2B5EF4-FFF2-40B4-BE49-F238E27FC236}">
                  <a16:creationId xmlns:a16="http://schemas.microsoft.com/office/drawing/2014/main" id="{31D9E9C6-AF83-48A4-BEA5-08A7CE0D7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2" name="Rectangle 4540">
              <a:extLst>
                <a:ext uri="{FF2B5EF4-FFF2-40B4-BE49-F238E27FC236}">
                  <a16:creationId xmlns:a16="http://schemas.microsoft.com/office/drawing/2014/main" id="{998F1739-5831-4D76-9562-A9761F048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3" name="Rectangle 4541">
              <a:extLst>
                <a:ext uri="{FF2B5EF4-FFF2-40B4-BE49-F238E27FC236}">
                  <a16:creationId xmlns:a16="http://schemas.microsoft.com/office/drawing/2014/main" id="{34DAE3FA-A325-4DAA-BB85-B555818B9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4" name="Rectangle 4542">
              <a:extLst>
                <a:ext uri="{FF2B5EF4-FFF2-40B4-BE49-F238E27FC236}">
                  <a16:creationId xmlns:a16="http://schemas.microsoft.com/office/drawing/2014/main" id="{27BD0C30-10D8-4F16-ABA4-DFB78CB71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5" name="Rectangle 4543">
              <a:extLst>
                <a:ext uri="{FF2B5EF4-FFF2-40B4-BE49-F238E27FC236}">
                  <a16:creationId xmlns:a16="http://schemas.microsoft.com/office/drawing/2014/main" id="{6EBFA870-C982-40EB-9727-8F48E2515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6" name="Rectangle 4544">
              <a:extLst>
                <a:ext uri="{FF2B5EF4-FFF2-40B4-BE49-F238E27FC236}">
                  <a16:creationId xmlns:a16="http://schemas.microsoft.com/office/drawing/2014/main" id="{57A8EB65-540B-4117-9FCB-A1FDA60D1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7" name="Rectangle 4545">
              <a:extLst>
                <a:ext uri="{FF2B5EF4-FFF2-40B4-BE49-F238E27FC236}">
                  <a16:creationId xmlns:a16="http://schemas.microsoft.com/office/drawing/2014/main" id="{6012B97C-673B-4E7A-AD03-63F7B56BE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8" name="Rectangle 4546">
              <a:extLst>
                <a:ext uri="{FF2B5EF4-FFF2-40B4-BE49-F238E27FC236}">
                  <a16:creationId xmlns:a16="http://schemas.microsoft.com/office/drawing/2014/main" id="{0591C576-CE31-4B7B-8E33-58C6CB9AC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59" name="Rectangle 4547">
              <a:extLst>
                <a:ext uri="{FF2B5EF4-FFF2-40B4-BE49-F238E27FC236}">
                  <a16:creationId xmlns:a16="http://schemas.microsoft.com/office/drawing/2014/main" id="{B281D09C-EC58-4C3A-969A-535E1C2434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0" name="Rectangle 4548">
              <a:extLst>
                <a:ext uri="{FF2B5EF4-FFF2-40B4-BE49-F238E27FC236}">
                  <a16:creationId xmlns:a16="http://schemas.microsoft.com/office/drawing/2014/main" id="{57AEE2E0-4A53-4C2E-9689-D98C6A800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061" name="Group 4549">
            <a:extLst>
              <a:ext uri="{FF2B5EF4-FFF2-40B4-BE49-F238E27FC236}">
                <a16:creationId xmlns:a16="http://schemas.microsoft.com/office/drawing/2014/main" id="{05930F25-BC18-4FAB-A202-B027D6C6F59A}"/>
              </a:ext>
            </a:extLst>
          </p:cNvPr>
          <p:cNvGrpSpPr>
            <a:grpSpLocks/>
          </p:cNvGrpSpPr>
          <p:nvPr/>
        </p:nvGrpSpPr>
        <p:grpSpPr bwMode="auto">
          <a:xfrm>
            <a:off x="4772025" y="4689475"/>
            <a:ext cx="450850" cy="630238"/>
            <a:chOff x="3006" y="1933"/>
            <a:chExt cx="284" cy="397"/>
          </a:xfrm>
        </p:grpSpPr>
        <p:sp>
          <p:nvSpPr>
            <p:cNvPr id="69062" name="Rectangle 4550">
              <a:extLst>
                <a:ext uri="{FF2B5EF4-FFF2-40B4-BE49-F238E27FC236}">
                  <a16:creationId xmlns:a16="http://schemas.microsoft.com/office/drawing/2014/main" id="{E0E3B71D-4FD8-4418-A65D-85FA5C2E2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3" name="Rectangle 4551">
              <a:extLst>
                <a:ext uri="{FF2B5EF4-FFF2-40B4-BE49-F238E27FC236}">
                  <a16:creationId xmlns:a16="http://schemas.microsoft.com/office/drawing/2014/main" id="{733FC7BE-E8DF-4A23-A366-D87347305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4" name="Rectangle 4552">
              <a:extLst>
                <a:ext uri="{FF2B5EF4-FFF2-40B4-BE49-F238E27FC236}">
                  <a16:creationId xmlns:a16="http://schemas.microsoft.com/office/drawing/2014/main" id="{546E114C-F010-4D08-9AE1-0196991DC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5" name="Rectangle 4553">
              <a:extLst>
                <a:ext uri="{FF2B5EF4-FFF2-40B4-BE49-F238E27FC236}">
                  <a16:creationId xmlns:a16="http://schemas.microsoft.com/office/drawing/2014/main" id="{01227FDD-1EA7-4703-BBEE-D9F2DDD1B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6" name="Rectangle 4554">
              <a:extLst>
                <a:ext uri="{FF2B5EF4-FFF2-40B4-BE49-F238E27FC236}">
                  <a16:creationId xmlns:a16="http://schemas.microsoft.com/office/drawing/2014/main" id="{4834CFA8-CCE2-4595-81F7-C9772BFB4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7" name="Rectangle 4555">
              <a:extLst>
                <a:ext uri="{FF2B5EF4-FFF2-40B4-BE49-F238E27FC236}">
                  <a16:creationId xmlns:a16="http://schemas.microsoft.com/office/drawing/2014/main" id="{8FF72B77-FC89-47ED-BC26-48D47366C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8" name="Rectangle 4556">
              <a:extLst>
                <a:ext uri="{FF2B5EF4-FFF2-40B4-BE49-F238E27FC236}">
                  <a16:creationId xmlns:a16="http://schemas.microsoft.com/office/drawing/2014/main" id="{6CA6B47F-2262-4031-9EBE-AF093DE71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69" name="Rectangle 4557">
              <a:extLst>
                <a:ext uri="{FF2B5EF4-FFF2-40B4-BE49-F238E27FC236}">
                  <a16:creationId xmlns:a16="http://schemas.microsoft.com/office/drawing/2014/main" id="{64D17529-4E86-4FB4-B645-35C767C8E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0" name="Rectangle 4558">
              <a:extLst>
                <a:ext uri="{FF2B5EF4-FFF2-40B4-BE49-F238E27FC236}">
                  <a16:creationId xmlns:a16="http://schemas.microsoft.com/office/drawing/2014/main" id="{3A8AB430-45B4-428B-92A4-F23A26F2F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1" name="Rectangle 4559">
              <a:extLst>
                <a:ext uri="{FF2B5EF4-FFF2-40B4-BE49-F238E27FC236}">
                  <a16:creationId xmlns:a16="http://schemas.microsoft.com/office/drawing/2014/main" id="{D60CF278-3CBF-4528-B882-78748E3BF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2" name="Rectangle 4560">
              <a:extLst>
                <a:ext uri="{FF2B5EF4-FFF2-40B4-BE49-F238E27FC236}">
                  <a16:creationId xmlns:a16="http://schemas.microsoft.com/office/drawing/2014/main" id="{5CA1B304-4303-448B-82B6-463D4F995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3" name="Rectangle 4561">
              <a:extLst>
                <a:ext uri="{FF2B5EF4-FFF2-40B4-BE49-F238E27FC236}">
                  <a16:creationId xmlns:a16="http://schemas.microsoft.com/office/drawing/2014/main" id="{294EC813-F9F5-40C9-B26D-599646833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4" name="Rectangle 4562">
              <a:extLst>
                <a:ext uri="{FF2B5EF4-FFF2-40B4-BE49-F238E27FC236}">
                  <a16:creationId xmlns:a16="http://schemas.microsoft.com/office/drawing/2014/main" id="{4BB70DE4-7F02-413B-8FAC-1DFF6A7E3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5" name="Rectangle 4563">
              <a:extLst>
                <a:ext uri="{FF2B5EF4-FFF2-40B4-BE49-F238E27FC236}">
                  <a16:creationId xmlns:a16="http://schemas.microsoft.com/office/drawing/2014/main" id="{B1759CD5-B5A7-44C2-B649-106BA4639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6" name="Rectangle 4564">
              <a:extLst>
                <a:ext uri="{FF2B5EF4-FFF2-40B4-BE49-F238E27FC236}">
                  <a16:creationId xmlns:a16="http://schemas.microsoft.com/office/drawing/2014/main" id="{00227E79-0130-4803-8B20-6C50DD68D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7" name="Rectangle 4565">
              <a:extLst>
                <a:ext uri="{FF2B5EF4-FFF2-40B4-BE49-F238E27FC236}">
                  <a16:creationId xmlns:a16="http://schemas.microsoft.com/office/drawing/2014/main" id="{685575FB-47A2-4689-915B-12B23E29C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8" name="Rectangle 4566">
              <a:extLst>
                <a:ext uri="{FF2B5EF4-FFF2-40B4-BE49-F238E27FC236}">
                  <a16:creationId xmlns:a16="http://schemas.microsoft.com/office/drawing/2014/main" id="{1ED17C32-3C17-4F9B-9168-ED443257A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79" name="Rectangle 4567">
              <a:extLst>
                <a:ext uri="{FF2B5EF4-FFF2-40B4-BE49-F238E27FC236}">
                  <a16:creationId xmlns:a16="http://schemas.microsoft.com/office/drawing/2014/main" id="{0419F02E-6B52-44F0-B21A-C1707E7A2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0" name="Rectangle 4568">
              <a:extLst>
                <a:ext uri="{FF2B5EF4-FFF2-40B4-BE49-F238E27FC236}">
                  <a16:creationId xmlns:a16="http://schemas.microsoft.com/office/drawing/2014/main" id="{F0564DFE-E671-4746-86A4-D215734DE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1" name="Rectangle 4569">
              <a:extLst>
                <a:ext uri="{FF2B5EF4-FFF2-40B4-BE49-F238E27FC236}">
                  <a16:creationId xmlns:a16="http://schemas.microsoft.com/office/drawing/2014/main" id="{32CC5BDD-1D73-44CD-8026-0F7FF1E46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2" name="Rectangle 4570">
              <a:extLst>
                <a:ext uri="{FF2B5EF4-FFF2-40B4-BE49-F238E27FC236}">
                  <a16:creationId xmlns:a16="http://schemas.microsoft.com/office/drawing/2014/main" id="{7987141E-3DF0-4551-B8A4-500F47177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3" name="Rectangle 4571">
              <a:extLst>
                <a:ext uri="{FF2B5EF4-FFF2-40B4-BE49-F238E27FC236}">
                  <a16:creationId xmlns:a16="http://schemas.microsoft.com/office/drawing/2014/main" id="{A23377A7-217B-4B44-8A57-146FD2944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4" name="Rectangle 4572">
              <a:extLst>
                <a:ext uri="{FF2B5EF4-FFF2-40B4-BE49-F238E27FC236}">
                  <a16:creationId xmlns:a16="http://schemas.microsoft.com/office/drawing/2014/main" id="{6770990E-337E-461F-B46F-E4902D3E6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5" name="Rectangle 4573">
              <a:extLst>
                <a:ext uri="{FF2B5EF4-FFF2-40B4-BE49-F238E27FC236}">
                  <a16:creationId xmlns:a16="http://schemas.microsoft.com/office/drawing/2014/main" id="{02C1D98C-9943-40BB-B785-92E0B1B7A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6" name="Rectangle 4574">
              <a:extLst>
                <a:ext uri="{FF2B5EF4-FFF2-40B4-BE49-F238E27FC236}">
                  <a16:creationId xmlns:a16="http://schemas.microsoft.com/office/drawing/2014/main" id="{FD73D51D-4889-46D0-A5B9-77AEA2D15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087" name="Group 4575">
            <a:extLst>
              <a:ext uri="{FF2B5EF4-FFF2-40B4-BE49-F238E27FC236}">
                <a16:creationId xmlns:a16="http://schemas.microsoft.com/office/drawing/2014/main" id="{406BE23E-3BD0-45A8-B78D-F33FAF975176}"/>
              </a:ext>
            </a:extLst>
          </p:cNvPr>
          <p:cNvGrpSpPr>
            <a:grpSpLocks/>
          </p:cNvGrpSpPr>
          <p:nvPr/>
        </p:nvGrpSpPr>
        <p:grpSpPr bwMode="auto">
          <a:xfrm>
            <a:off x="5311775" y="4691063"/>
            <a:ext cx="450850" cy="630237"/>
            <a:chOff x="3346" y="1934"/>
            <a:chExt cx="284" cy="397"/>
          </a:xfrm>
        </p:grpSpPr>
        <p:sp>
          <p:nvSpPr>
            <p:cNvPr id="69088" name="Rectangle 4576">
              <a:extLst>
                <a:ext uri="{FF2B5EF4-FFF2-40B4-BE49-F238E27FC236}">
                  <a16:creationId xmlns:a16="http://schemas.microsoft.com/office/drawing/2014/main" id="{5A9FCC76-684E-447C-BDE5-6143EC35E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89" name="Rectangle 4577">
              <a:extLst>
                <a:ext uri="{FF2B5EF4-FFF2-40B4-BE49-F238E27FC236}">
                  <a16:creationId xmlns:a16="http://schemas.microsoft.com/office/drawing/2014/main" id="{35C5E093-96C2-4594-AF68-B9ED6C750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0" name="Rectangle 4578">
              <a:extLst>
                <a:ext uri="{FF2B5EF4-FFF2-40B4-BE49-F238E27FC236}">
                  <a16:creationId xmlns:a16="http://schemas.microsoft.com/office/drawing/2014/main" id="{17491BC2-DDFB-4C1D-B783-10FAC30C9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1" name="Rectangle 4579">
              <a:extLst>
                <a:ext uri="{FF2B5EF4-FFF2-40B4-BE49-F238E27FC236}">
                  <a16:creationId xmlns:a16="http://schemas.microsoft.com/office/drawing/2014/main" id="{C01A43F3-F03B-4623-9D0B-588A892A0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2" name="Rectangle 4580">
              <a:extLst>
                <a:ext uri="{FF2B5EF4-FFF2-40B4-BE49-F238E27FC236}">
                  <a16:creationId xmlns:a16="http://schemas.microsoft.com/office/drawing/2014/main" id="{39EB2A31-A98D-4053-94A9-CBB4C537E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3" name="Rectangle 4581">
              <a:extLst>
                <a:ext uri="{FF2B5EF4-FFF2-40B4-BE49-F238E27FC236}">
                  <a16:creationId xmlns:a16="http://schemas.microsoft.com/office/drawing/2014/main" id="{0A862D20-B0E8-4127-B73A-AEF4DC884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4" name="Rectangle 4582">
              <a:extLst>
                <a:ext uri="{FF2B5EF4-FFF2-40B4-BE49-F238E27FC236}">
                  <a16:creationId xmlns:a16="http://schemas.microsoft.com/office/drawing/2014/main" id="{DC3CA41F-3982-4944-97A2-D3379B219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5" name="Rectangle 4583">
              <a:extLst>
                <a:ext uri="{FF2B5EF4-FFF2-40B4-BE49-F238E27FC236}">
                  <a16:creationId xmlns:a16="http://schemas.microsoft.com/office/drawing/2014/main" id="{81C9CE76-EB12-4177-A61A-1C117661D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6" name="Rectangle 4584">
              <a:extLst>
                <a:ext uri="{FF2B5EF4-FFF2-40B4-BE49-F238E27FC236}">
                  <a16:creationId xmlns:a16="http://schemas.microsoft.com/office/drawing/2014/main" id="{59F15084-D2EB-421F-9644-E66050E6E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7" name="Rectangle 4585">
              <a:extLst>
                <a:ext uri="{FF2B5EF4-FFF2-40B4-BE49-F238E27FC236}">
                  <a16:creationId xmlns:a16="http://schemas.microsoft.com/office/drawing/2014/main" id="{862F4D90-B3A3-417D-951C-ACA2D18ED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8" name="Rectangle 4586">
              <a:extLst>
                <a:ext uri="{FF2B5EF4-FFF2-40B4-BE49-F238E27FC236}">
                  <a16:creationId xmlns:a16="http://schemas.microsoft.com/office/drawing/2014/main" id="{D9E1AEAC-876E-48B5-960B-13E612CD3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099" name="Rectangle 4587">
              <a:extLst>
                <a:ext uri="{FF2B5EF4-FFF2-40B4-BE49-F238E27FC236}">
                  <a16:creationId xmlns:a16="http://schemas.microsoft.com/office/drawing/2014/main" id="{684F9C93-38F7-4E47-8D4B-ACD640661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0" name="Rectangle 4588">
              <a:extLst>
                <a:ext uri="{FF2B5EF4-FFF2-40B4-BE49-F238E27FC236}">
                  <a16:creationId xmlns:a16="http://schemas.microsoft.com/office/drawing/2014/main" id="{A5CBDFDD-F545-4466-BDF8-2CDFB9837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1" name="Rectangle 4589">
              <a:extLst>
                <a:ext uri="{FF2B5EF4-FFF2-40B4-BE49-F238E27FC236}">
                  <a16:creationId xmlns:a16="http://schemas.microsoft.com/office/drawing/2014/main" id="{71E72087-3EE5-4C4B-9DAC-2791921C1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2" name="Rectangle 4590">
              <a:extLst>
                <a:ext uri="{FF2B5EF4-FFF2-40B4-BE49-F238E27FC236}">
                  <a16:creationId xmlns:a16="http://schemas.microsoft.com/office/drawing/2014/main" id="{104928B3-C487-4335-A8C9-0CDE237142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3" name="Rectangle 4591">
              <a:extLst>
                <a:ext uri="{FF2B5EF4-FFF2-40B4-BE49-F238E27FC236}">
                  <a16:creationId xmlns:a16="http://schemas.microsoft.com/office/drawing/2014/main" id="{F8FBB3B2-8AA2-40C4-B90F-EE80DDC59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4" name="Rectangle 4592">
              <a:extLst>
                <a:ext uri="{FF2B5EF4-FFF2-40B4-BE49-F238E27FC236}">
                  <a16:creationId xmlns:a16="http://schemas.microsoft.com/office/drawing/2014/main" id="{22EDC050-5F14-4256-B176-8F32F6258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5" name="Rectangle 4593">
              <a:extLst>
                <a:ext uri="{FF2B5EF4-FFF2-40B4-BE49-F238E27FC236}">
                  <a16:creationId xmlns:a16="http://schemas.microsoft.com/office/drawing/2014/main" id="{977A5A5B-9F2B-4A04-88B3-149F8CCA9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6" name="Rectangle 4594">
              <a:extLst>
                <a:ext uri="{FF2B5EF4-FFF2-40B4-BE49-F238E27FC236}">
                  <a16:creationId xmlns:a16="http://schemas.microsoft.com/office/drawing/2014/main" id="{0E94067E-3836-4F15-96E4-8D957F9AB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7" name="Rectangle 4595">
              <a:extLst>
                <a:ext uri="{FF2B5EF4-FFF2-40B4-BE49-F238E27FC236}">
                  <a16:creationId xmlns:a16="http://schemas.microsoft.com/office/drawing/2014/main" id="{31F10977-4E40-41E4-A5FC-FA12B0594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8" name="Rectangle 4596">
              <a:extLst>
                <a:ext uri="{FF2B5EF4-FFF2-40B4-BE49-F238E27FC236}">
                  <a16:creationId xmlns:a16="http://schemas.microsoft.com/office/drawing/2014/main" id="{A6070EEE-7121-41B4-9974-B76973F3C2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09" name="Rectangle 4597">
              <a:extLst>
                <a:ext uri="{FF2B5EF4-FFF2-40B4-BE49-F238E27FC236}">
                  <a16:creationId xmlns:a16="http://schemas.microsoft.com/office/drawing/2014/main" id="{1BA2B19A-CD80-433D-BBAE-169F545F18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0" name="Rectangle 4598">
              <a:extLst>
                <a:ext uri="{FF2B5EF4-FFF2-40B4-BE49-F238E27FC236}">
                  <a16:creationId xmlns:a16="http://schemas.microsoft.com/office/drawing/2014/main" id="{A2B1E97F-30E4-404A-BB39-0A8BA89F0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1" name="Rectangle 4599">
              <a:extLst>
                <a:ext uri="{FF2B5EF4-FFF2-40B4-BE49-F238E27FC236}">
                  <a16:creationId xmlns:a16="http://schemas.microsoft.com/office/drawing/2014/main" id="{6C54C582-2FB5-4313-91D5-16C635EF9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112" name="Group 4600">
            <a:extLst>
              <a:ext uri="{FF2B5EF4-FFF2-40B4-BE49-F238E27FC236}">
                <a16:creationId xmlns:a16="http://schemas.microsoft.com/office/drawing/2014/main" id="{A8261FFF-FCD6-49D9-A714-E2D1FBB6E354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4689475"/>
            <a:ext cx="450850" cy="630238"/>
            <a:chOff x="2326" y="1933"/>
            <a:chExt cx="284" cy="397"/>
          </a:xfrm>
        </p:grpSpPr>
        <p:sp>
          <p:nvSpPr>
            <p:cNvPr id="69113" name="Rectangle 4601">
              <a:extLst>
                <a:ext uri="{FF2B5EF4-FFF2-40B4-BE49-F238E27FC236}">
                  <a16:creationId xmlns:a16="http://schemas.microsoft.com/office/drawing/2014/main" id="{81A5AC84-8091-4D95-A6E8-1D6C47B41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4" name="Rectangle 4602">
              <a:extLst>
                <a:ext uri="{FF2B5EF4-FFF2-40B4-BE49-F238E27FC236}">
                  <a16:creationId xmlns:a16="http://schemas.microsoft.com/office/drawing/2014/main" id="{CEA0B26B-323F-4DA9-8C1B-0A8B5DF17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5" name="Rectangle 4603">
              <a:extLst>
                <a:ext uri="{FF2B5EF4-FFF2-40B4-BE49-F238E27FC236}">
                  <a16:creationId xmlns:a16="http://schemas.microsoft.com/office/drawing/2014/main" id="{6B1C5F38-8DC3-4949-8BE1-5C184E686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6" name="Rectangle 4604">
              <a:extLst>
                <a:ext uri="{FF2B5EF4-FFF2-40B4-BE49-F238E27FC236}">
                  <a16:creationId xmlns:a16="http://schemas.microsoft.com/office/drawing/2014/main" id="{21F21539-6C64-47A1-935C-8A2C13084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7" name="Rectangle 4605">
              <a:extLst>
                <a:ext uri="{FF2B5EF4-FFF2-40B4-BE49-F238E27FC236}">
                  <a16:creationId xmlns:a16="http://schemas.microsoft.com/office/drawing/2014/main" id="{4FAF7D88-7CFA-4059-B38E-0024C133B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8" name="Rectangle 4606">
              <a:extLst>
                <a:ext uri="{FF2B5EF4-FFF2-40B4-BE49-F238E27FC236}">
                  <a16:creationId xmlns:a16="http://schemas.microsoft.com/office/drawing/2014/main" id="{414A3B60-38AC-4227-8D22-3CA4CFA94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19" name="Rectangle 4607">
              <a:extLst>
                <a:ext uri="{FF2B5EF4-FFF2-40B4-BE49-F238E27FC236}">
                  <a16:creationId xmlns:a16="http://schemas.microsoft.com/office/drawing/2014/main" id="{1AB0D4BD-F06A-4604-8688-9D9BC234A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0" name="Rectangle 4608">
              <a:extLst>
                <a:ext uri="{FF2B5EF4-FFF2-40B4-BE49-F238E27FC236}">
                  <a16:creationId xmlns:a16="http://schemas.microsoft.com/office/drawing/2014/main" id="{A51081F8-DB83-4B1C-8D2E-5CD65D0794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1" name="Rectangle 4609">
              <a:extLst>
                <a:ext uri="{FF2B5EF4-FFF2-40B4-BE49-F238E27FC236}">
                  <a16:creationId xmlns:a16="http://schemas.microsoft.com/office/drawing/2014/main" id="{8341B098-177C-434A-B4B1-78556E819E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2" name="Rectangle 4610">
              <a:extLst>
                <a:ext uri="{FF2B5EF4-FFF2-40B4-BE49-F238E27FC236}">
                  <a16:creationId xmlns:a16="http://schemas.microsoft.com/office/drawing/2014/main" id="{A50B58CC-38D1-4906-A44A-AE20625BF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3" name="Rectangle 4611">
              <a:extLst>
                <a:ext uri="{FF2B5EF4-FFF2-40B4-BE49-F238E27FC236}">
                  <a16:creationId xmlns:a16="http://schemas.microsoft.com/office/drawing/2014/main" id="{EC06E3EB-FCDF-424D-B463-00DE322A0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4" name="Rectangle 4612">
              <a:extLst>
                <a:ext uri="{FF2B5EF4-FFF2-40B4-BE49-F238E27FC236}">
                  <a16:creationId xmlns:a16="http://schemas.microsoft.com/office/drawing/2014/main" id="{C72316F2-2642-4BDB-8128-9B9C043B0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5" name="Rectangle 4613">
              <a:extLst>
                <a:ext uri="{FF2B5EF4-FFF2-40B4-BE49-F238E27FC236}">
                  <a16:creationId xmlns:a16="http://schemas.microsoft.com/office/drawing/2014/main" id="{A6FE5DCF-E4F9-4812-A1BC-408BCE560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6" name="Rectangle 4614">
              <a:extLst>
                <a:ext uri="{FF2B5EF4-FFF2-40B4-BE49-F238E27FC236}">
                  <a16:creationId xmlns:a16="http://schemas.microsoft.com/office/drawing/2014/main" id="{5E613D83-ED16-4F56-AAE7-3F99F0F42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7" name="Rectangle 4615">
              <a:extLst>
                <a:ext uri="{FF2B5EF4-FFF2-40B4-BE49-F238E27FC236}">
                  <a16:creationId xmlns:a16="http://schemas.microsoft.com/office/drawing/2014/main" id="{F6D4ACF0-DA38-47BC-B53F-C227C5BB4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8" name="Rectangle 4616">
              <a:extLst>
                <a:ext uri="{FF2B5EF4-FFF2-40B4-BE49-F238E27FC236}">
                  <a16:creationId xmlns:a16="http://schemas.microsoft.com/office/drawing/2014/main" id="{E62D6EAF-78CF-456E-8F2A-5C8A1DE15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29" name="Rectangle 4617">
              <a:extLst>
                <a:ext uri="{FF2B5EF4-FFF2-40B4-BE49-F238E27FC236}">
                  <a16:creationId xmlns:a16="http://schemas.microsoft.com/office/drawing/2014/main" id="{F91E0949-F22F-40B3-AF31-D7C237BF6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0" name="Rectangle 4618">
              <a:extLst>
                <a:ext uri="{FF2B5EF4-FFF2-40B4-BE49-F238E27FC236}">
                  <a16:creationId xmlns:a16="http://schemas.microsoft.com/office/drawing/2014/main" id="{6F3AA145-2C64-4A94-BEA1-0AB3116E5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1" name="Rectangle 4619">
              <a:extLst>
                <a:ext uri="{FF2B5EF4-FFF2-40B4-BE49-F238E27FC236}">
                  <a16:creationId xmlns:a16="http://schemas.microsoft.com/office/drawing/2014/main" id="{FABF97E1-C4DC-46A3-B2C4-EC7C008EF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2" name="Rectangle 4620">
              <a:extLst>
                <a:ext uri="{FF2B5EF4-FFF2-40B4-BE49-F238E27FC236}">
                  <a16:creationId xmlns:a16="http://schemas.microsoft.com/office/drawing/2014/main" id="{4EE8C133-771E-4AD0-9E3F-549D4CC62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3" name="Rectangle 4621">
              <a:extLst>
                <a:ext uri="{FF2B5EF4-FFF2-40B4-BE49-F238E27FC236}">
                  <a16:creationId xmlns:a16="http://schemas.microsoft.com/office/drawing/2014/main" id="{C662A7AD-CEB5-4895-91BD-AD9E667EB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4" name="Rectangle 4622">
              <a:extLst>
                <a:ext uri="{FF2B5EF4-FFF2-40B4-BE49-F238E27FC236}">
                  <a16:creationId xmlns:a16="http://schemas.microsoft.com/office/drawing/2014/main" id="{198FCFAC-29E4-4D24-8989-C0FE51D85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5" name="Rectangle 4623">
              <a:extLst>
                <a:ext uri="{FF2B5EF4-FFF2-40B4-BE49-F238E27FC236}">
                  <a16:creationId xmlns:a16="http://schemas.microsoft.com/office/drawing/2014/main" id="{6117D860-1732-48DC-A2E8-AF229804A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6" name="Rectangle 4624">
              <a:extLst>
                <a:ext uri="{FF2B5EF4-FFF2-40B4-BE49-F238E27FC236}">
                  <a16:creationId xmlns:a16="http://schemas.microsoft.com/office/drawing/2014/main" id="{1E174535-0F7A-49E2-84B8-44E9176CE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137" name="Group 4625">
            <a:extLst>
              <a:ext uri="{FF2B5EF4-FFF2-40B4-BE49-F238E27FC236}">
                <a16:creationId xmlns:a16="http://schemas.microsoft.com/office/drawing/2014/main" id="{D71B5683-9EFD-438E-B494-6398D77A1B55}"/>
              </a:ext>
            </a:extLst>
          </p:cNvPr>
          <p:cNvGrpSpPr>
            <a:grpSpLocks/>
          </p:cNvGrpSpPr>
          <p:nvPr/>
        </p:nvGrpSpPr>
        <p:grpSpPr bwMode="auto">
          <a:xfrm>
            <a:off x="4232275" y="4691063"/>
            <a:ext cx="450850" cy="630237"/>
            <a:chOff x="2666" y="1934"/>
            <a:chExt cx="284" cy="397"/>
          </a:xfrm>
        </p:grpSpPr>
        <p:sp>
          <p:nvSpPr>
            <p:cNvPr id="69138" name="Rectangle 4626">
              <a:extLst>
                <a:ext uri="{FF2B5EF4-FFF2-40B4-BE49-F238E27FC236}">
                  <a16:creationId xmlns:a16="http://schemas.microsoft.com/office/drawing/2014/main" id="{775580F8-BEE9-45D7-83BA-35C092133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39" name="Rectangle 4627">
              <a:extLst>
                <a:ext uri="{FF2B5EF4-FFF2-40B4-BE49-F238E27FC236}">
                  <a16:creationId xmlns:a16="http://schemas.microsoft.com/office/drawing/2014/main" id="{AD8EEB47-7E44-45E3-8DBB-546313425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0" name="Rectangle 4628">
              <a:extLst>
                <a:ext uri="{FF2B5EF4-FFF2-40B4-BE49-F238E27FC236}">
                  <a16:creationId xmlns:a16="http://schemas.microsoft.com/office/drawing/2014/main" id="{76EED872-D452-41DE-9C33-348D7AB8B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1" name="Rectangle 4629">
              <a:extLst>
                <a:ext uri="{FF2B5EF4-FFF2-40B4-BE49-F238E27FC236}">
                  <a16:creationId xmlns:a16="http://schemas.microsoft.com/office/drawing/2014/main" id="{547F4C0D-17A9-4761-8430-CA44FD0EF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2" name="Rectangle 4630">
              <a:extLst>
                <a:ext uri="{FF2B5EF4-FFF2-40B4-BE49-F238E27FC236}">
                  <a16:creationId xmlns:a16="http://schemas.microsoft.com/office/drawing/2014/main" id="{D81715BA-5872-48FD-B13F-1AAD12B0A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3" name="Rectangle 4631">
              <a:extLst>
                <a:ext uri="{FF2B5EF4-FFF2-40B4-BE49-F238E27FC236}">
                  <a16:creationId xmlns:a16="http://schemas.microsoft.com/office/drawing/2014/main" id="{1C1D055F-49C9-4357-9A2E-2A159D88F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4" name="Rectangle 4632">
              <a:extLst>
                <a:ext uri="{FF2B5EF4-FFF2-40B4-BE49-F238E27FC236}">
                  <a16:creationId xmlns:a16="http://schemas.microsoft.com/office/drawing/2014/main" id="{918E85F7-F207-4325-9B95-E03974E31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5" name="Rectangle 4633">
              <a:extLst>
                <a:ext uri="{FF2B5EF4-FFF2-40B4-BE49-F238E27FC236}">
                  <a16:creationId xmlns:a16="http://schemas.microsoft.com/office/drawing/2014/main" id="{2D5B36C3-6EBB-497F-960F-AF6015A64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6" name="Rectangle 4634">
              <a:extLst>
                <a:ext uri="{FF2B5EF4-FFF2-40B4-BE49-F238E27FC236}">
                  <a16:creationId xmlns:a16="http://schemas.microsoft.com/office/drawing/2014/main" id="{DF5C8EF9-AF20-44A0-A814-8BC0514CE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7" name="Rectangle 4635">
              <a:extLst>
                <a:ext uri="{FF2B5EF4-FFF2-40B4-BE49-F238E27FC236}">
                  <a16:creationId xmlns:a16="http://schemas.microsoft.com/office/drawing/2014/main" id="{B00B2D8C-A3FC-4A3B-94FC-A7682F551D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8" name="Rectangle 4636">
              <a:extLst>
                <a:ext uri="{FF2B5EF4-FFF2-40B4-BE49-F238E27FC236}">
                  <a16:creationId xmlns:a16="http://schemas.microsoft.com/office/drawing/2014/main" id="{AA8889E9-F29D-4D2D-9DFB-C995303C5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49" name="Rectangle 4637">
              <a:extLst>
                <a:ext uri="{FF2B5EF4-FFF2-40B4-BE49-F238E27FC236}">
                  <a16:creationId xmlns:a16="http://schemas.microsoft.com/office/drawing/2014/main" id="{DA596B1B-14EC-43C3-9E99-C9BE20505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0" name="Rectangle 4638">
              <a:extLst>
                <a:ext uri="{FF2B5EF4-FFF2-40B4-BE49-F238E27FC236}">
                  <a16:creationId xmlns:a16="http://schemas.microsoft.com/office/drawing/2014/main" id="{F2EDE08B-0BE1-4B7B-9964-1C92F3980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1" name="Rectangle 4639">
              <a:extLst>
                <a:ext uri="{FF2B5EF4-FFF2-40B4-BE49-F238E27FC236}">
                  <a16:creationId xmlns:a16="http://schemas.microsoft.com/office/drawing/2014/main" id="{BDFC2ECE-0067-4BAF-846B-D90E305FF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2" name="Rectangle 4640">
              <a:extLst>
                <a:ext uri="{FF2B5EF4-FFF2-40B4-BE49-F238E27FC236}">
                  <a16:creationId xmlns:a16="http://schemas.microsoft.com/office/drawing/2014/main" id="{2782BE55-B3C9-498A-9123-6D6DD916D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3" name="Rectangle 4641">
              <a:extLst>
                <a:ext uri="{FF2B5EF4-FFF2-40B4-BE49-F238E27FC236}">
                  <a16:creationId xmlns:a16="http://schemas.microsoft.com/office/drawing/2014/main" id="{C4B88C8F-A953-4DFD-9A99-71614CA21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4" name="Rectangle 4642">
              <a:extLst>
                <a:ext uri="{FF2B5EF4-FFF2-40B4-BE49-F238E27FC236}">
                  <a16:creationId xmlns:a16="http://schemas.microsoft.com/office/drawing/2014/main" id="{23306706-8A8A-4704-A98B-7901BA936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5" name="Rectangle 4643">
              <a:extLst>
                <a:ext uri="{FF2B5EF4-FFF2-40B4-BE49-F238E27FC236}">
                  <a16:creationId xmlns:a16="http://schemas.microsoft.com/office/drawing/2014/main" id="{68A7853A-8079-47D4-8352-659109633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6" name="Rectangle 4644">
              <a:extLst>
                <a:ext uri="{FF2B5EF4-FFF2-40B4-BE49-F238E27FC236}">
                  <a16:creationId xmlns:a16="http://schemas.microsoft.com/office/drawing/2014/main" id="{44CA282D-EF08-4AA3-8299-EA5745F79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7" name="Rectangle 4645">
              <a:extLst>
                <a:ext uri="{FF2B5EF4-FFF2-40B4-BE49-F238E27FC236}">
                  <a16:creationId xmlns:a16="http://schemas.microsoft.com/office/drawing/2014/main" id="{B72B62D6-F844-420D-8BDC-884F70A81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58" name="Rectangle 4646">
              <a:extLst>
                <a:ext uri="{FF2B5EF4-FFF2-40B4-BE49-F238E27FC236}">
                  <a16:creationId xmlns:a16="http://schemas.microsoft.com/office/drawing/2014/main" id="{51ABB72D-ED32-4BEE-93EC-AF8B03290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9159" name="Group 4647">
            <a:extLst>
              <a:ext uri="{FF2B5EF4-FFF2-40B4-BE49-F238E27FC236}">
                <a16:creationId xmlns:a16="http://schemas.microsoft.com/office/drawing/2014/main" id="{98B04897-378D-40A8-B8D0-DFA9B661A70C}"/>
              </a:ext>
            </a:extLst>
          </p:cNvPr>
          <p:cNvGrpSpPr>
            <a:grpSpLocks/>
          </p:cNvGrpSpPr>
          <p:nvPr/>
        </p:nvGrpSpPr>
        <p:grpSpPr bwMode="auto">
          <a:xfrm>
            <a:off x="3152775" y="4689475"/>
            <a:ext cx="450850" cy="630238"/>
            <a:chOff x="1986" y="1933"/>
            <a:chExt cx="284" cy="397"/>
          </a:xfrm>
        </p:grpSpPr>
        <p:sp>
          <p:nvSpPr>
            <p:cNvPr id="69160" name="Rectangle 4648">
              <a:extLst>
                <a:ext uri="{FF2B5EF4-FFF2-40B4-BE49-F238E27FC236}">
                  <a16:creationId xmlns:a16="http://schemas.microsoft.com/office/drawing/2014/main" id="{13792D37-6DBC-45C6-8F8B-FBF5547C5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1" name="Rectangle 4649">
              <a:extLst>
                <a:ext uri="{FF2B5EF4-FFF2-40B4-BE49-F238E27FC236}">
                  <a16:creationId xmlns:a16="http://schemas.microsoft.com/office/drawing/2014/main" id="{98D513A0-6E89-4DE9-812D-11C840207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2" name="Rectangle 4650">
              <a:extLst>
                <a:ext uri="{FF2B5EF4-FFF2-40B4-BE49-F238E27FC236}">
                  <a16:creationId xmlns:a16="http://schemas.microsoft.com/office/drawing/2014/main" id="{136990CD-5317-49AA-86DA-EF7C29675F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3" name="Rectangle 4651">
              <a:extLst>
                <a:ext uri="{FF2B5EF4-FFF2-40B4-BE49-F238E27FC236}">
                  <a16:creationId xmlns:a16="http://schemas.microsoft.com/office/drawing/2014/main" id="{155FA4BC-34CA-46A6-9757-DB11F8134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4" name="Rectangle 4652">
              <a:extLst>
                <a:ext uri="{FF2B5EF4-FFF2-40B4-BE49-F238E27FC236}">
                  <a16:creationId xmlns:a16="http://schemas.microsoft.com/office/drawing/2014/main" id="{E6EE9AD7-05AB-4621-A7DD-13825A8B9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5" name="Rectangle 4653">
              <a:extLst>
                <a:ext uri="{FF2B5EF4-FFF2-40B4-BE49-F238E27FC236}">
                  <a16:creationId xmlns:a16="http://schemas.microsoft.com/office/drawing/2014/main" id="{DD826BB2-4F90-4668-8C37-AD3774F3D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6" name="Rectangle 4654">
              <a:extLst>
                <a:ext uri="{FF2B5EF4-FFF2-40B4-BE49-F238E27FC236}">
                  <a16:creationId xmlns:a16="http://schemas.microsoft.com/office/drawing/2014/main" id="{9E341BA6-EF49-465E-A715-5E6ECE257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7" name="Rectangle 4655">
              <a:extLst>
                <a:ext uri="{FF2B5EF4-FFF2-40B4-BE49-F238E27FC236}">
                  <a16:creationId xmlns:a16="http://schemas.microsoft.com/office/drawing/2014/main" id="{5EEEA9E4-069D-4D5E-B0A3-566D3575A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8" name="Rectangle 4656">
              <a:extLst>
                <a:ext uri="{FF2B5EF4-FFF2-40B4-BE49-F238E27FC236}">
                  <a16:creationId xmlns:a16="http://schemas.microsoft.com/office/drawing/2014/main" id="{0A1077AC-0C18-44A6-B9C9-EAB0EC796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69" name="Rectangle 4657">
              <a:extLst>
                <a:ext uri="{FF2B5EF4-FFF2-40B4-BE49-F238E27FC236}">
                  <a16:creationId xmlns:a16="http://schemas.microsoft.com/office/drawing/2014/main" id="{5852022F-5974-48B4-A259-5635E09E9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0" name="Rectangle 4658">
              <a:extLst>
                <a:ext uri="{FF2B5EF4-FFF2-40B4-BE49-F238E27FC236}">
                  <a16:creationId xmlns:a16="http://schemas.microsoft.com/office/drawing/2014/main" id="{B0FB83BF-0AC3-4BAA-B57D-5370E7EC3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1" name="Rectangle 4659">
              <a:extLst>
                <a:ext uri="{FF2B5EF4-FFF2-40B4-BE49-F238E27FC236}">
                  <a16:creationId xmlns:a16="http://schemas.microsoft.com/office/drawing/2014/main" id="{711ED06B-42E2-414C-9AE3-DCA63FA1E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2" name="Rectangle 4660">
              <a:extLst>
                <a:ext uri="{FF2B5EF4-FFF2-40B4-BE49-F238E27FC236}">
                  <a16:creationId xmlns:a16="http://schemas.microsoft.com/office/drawing/2014/main" id="{3D988232-046D-41D1-9FD2-F0B4F87CA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3" name="Rectangle 4661">
              <a:extLst>
                <a:ext uri="{FF2B5EF4-FFF2-40B4-BE49-F238E27FC236}">
                  <a16:creationId xmlns:a16="http://schemas.microsoft.com/office/drawing/2014/main" id="{0BB0E1F3-BDCB-44CB-A4C1-177BD6410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4" name="Rectangle 4662">
              <a:extLst>
                <a:ext uri="{FF2B5EF4-FFF2-40B4-BE49-F238E27FC236}">
                  <a16:creationId xmlns:a16="http://schemas.microsoft.com/office/drawing/2014/main" id="{FCFCEC2A-AB5A-4E99-806C-966118E27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5" name="Rectangle 4663">
              <a:extLst>
                <a:ext uri="{FF2B5EF4-FFF2-40B4-BE49-F238E27FC236}">
                  <a16:creationId xmlns:a16="http://schemas.microsoft.com/office/drawing/2014/main" id="{DAF8B090-B904-4864-9E5B-D6C2AF2F8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6" name="Rectangle 4664">
              <a:extLst>
                <a:ext uri="{FF2B5EF4-FFF2-40B4-BE49-F238E27FC236}">
                  <a16:creationId xmlns:a16="http://schemas.microsoft.com/office/drawing/2014/main" id="{B853C5D1-21C9-424A-AB56-43FE2346B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7" name="Rectangle 4665">
              <a:extLst>
                <a:ext uri="{FF2B5EF4-FFF2-40B4-BE49-F238E27FC236}">
                  <a16:creationId xmlns:a16="http://schemas.microsoft.com/office/drawing/2014/main" id="{438F83E9-FCC9-4209-A0A5-520DCA2DC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8" name="Rectangle 4666">
              <a:extLst>
                <a:ext uri="{FF2B5EF4-FFF2-40B4-BE49-F238E27FC236}">
                  <a16:creationId xmlns:a16="http://schemas.microsoft.com/office/drawing/2014/main" id="{88A44346-B932-426F-B2E6-5F5F7ACC0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79" name="Rectangle 4667">
              <a:extLst>
                <a:ext uri="{FF2B5EF4-FFF2-40B4-BE49-F238E27FC236}">
                  <a16:creationId xmlns:a16="http://schemas.microsoft.com/office/drawing/2014/main" id="{10FB4E6D-2D76-4B31-ABD5-D1804546C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80" name="Rectangle 4668">
              <a:extLst>
                <a:ext uri="{FF2B5EF4-FFF2-40B4-BE49-F238E27FC236}">
                  <a16:creationId xmlns:a16="http://schemas.microsoft.com/office/drawing/2014/main" id="{C53CFB66-FB59-4FF0-B4EA-2557C516B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858" name="Group 5250">
            <a:extLst>
              <a:ext uri="{FF2B5EF4-FFF2-40B4-BE49-F238E27FC236}">
                <a16:creationId xmlns:a16="http://schemas.microsoft.com/office/drawing/2014/main" id="{914B00EC-0487-406A-9B45-760809317FA7}"/>
              </a:ext>
            </a:extLst>
          </p:cNvPr>
          <p:cNvGrpSpPr>
            <a:grpSpLocks/>
          </p:cNvGrpSpPr>
          <p:nvPr/>
        </p:nvGrpSpPr>
        <p:grpSpPr bwMode="auto">
          <a:xfrm>
            <a:off x="6213475" y="1449388"/>
            <a:ext cx="295275" cy="628650"/>
            <a:chOff x="3800" y="913"/>
            <a:chExt cx="186" cy="396"/>
          </a:xfrm>
        </p:grpSpPr>
        <p:sp>
          <p:nvSpPr>
            <p:cNvPr id="73783" name="Rectangle 5175">
              <a:extLst>
                <a:ext uri="{FF2B5EF4-FFF2-40B4-BE49-F238E27FC236}">
                  <a16:creationId xmlns:a16="http://schemas.microsoft.com/office/drawing/2014/main" id="{861303F6-966D-4C0B-94B1-79EB9F3A1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913"/>
              <a:ext cx="186" cy="186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84" name="WordArt 5176">
              <a:extLst>
                <a:ext uri="{FF2B5EF4-FFF2-40B4-BE49-F238E27FC236}">
                  <a16:creationId xmlns:a16="http://schemas.microsoft.com/office/drawing/2014/main" id="{E0609C30-4343-4333-96D7-AAF2C613F1E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3" y="936"/>
              <a:ext cx="134" cy="1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3785" name="Rectangle 5177">
              <a:extLst>
                <a:ext uri="{FF2B5EF4-FFF2-40B4-BE49-F238E27FC236}">
                  <a16:creationId xmlns:a16="http://schemas.microsoft.com/office/drawing/2014/main" id="{14101B71-F32E-474C-9F32-8FB3A93C0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123"/>
              <a:ext cx="186" cy="186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86" name="WordArt 5178">
              <a:extLst>
                <a:ext uri="{FF2B5EF4-FFF2-40B4-BE49-F238E27FC236}">
                  <a16:creationId xmlns:a16="http://schemas.microsoft.com/office/drawing/2014/main" id="{0BF910A3-5E60-47AB-B9DC-367F7B31892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3" y="1146"/>
              <a:ext cx="134" cy="1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3788" name="Group 5180">
            <a:extLst>
              <a:ext uri="{FF2B5EF4-FFF2-40B4-BE49-F238E27FC236}">
                <a16:creationId xmlns:a16="http://schemas.microsoft.com/office/drawing/2014/main" id="{1B834C38-4B99-4E6F-8F86-D917E8DEDB55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1449388"/>
            <a:ext cx="450850" cy="630237"/>
            <a:chOff x="625" y="912"/>
            <a:chExt cx="284" cy="397"/>
          </a:xfrm>
        </p:grpSpPr>
        <p:sp>
          <p:nvSpPr>
            <p:cNvPr id="73789" name="Rectangle 5181">
              <a:extLst>
                <a:ext uri="{FF2B5EF4-FFF2-40B4-BE49-F238E27FC236}">
                  <a16:creationId xmlns:a16="http://schemas.microsoft.com/office/drawing/2014/main" id="{D5B2A0E2-8156-44F8-8AF1-478802F2A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0" name="Rectangle 5182">
              <a:extLst>
                <a:ext uri="{FF2B5EF4-FFF2-40B4-BE49-F238E27FC236}">
                  <a16:creationId xmlns:a16="http://schemas.microsoft.com/office/drawing/2014/main" id="{35F3AC22-1674-4A9D-959D-092EA4D37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1" name="Rectangle 5183">
              <a:extLst>
                <a:ext uri="{FF2B5EF4-FFF2-40B4-BE49-F238E27FC236}">
                  <a16:creationId xmlns:a16="http://schemas.microsoft.com/office/drawing/2014/main" id="{A0CE52C5-0239-46BC-87A2-B2E8A78B2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2" name="Rectangle 5184">
              <a:extLst>
                <a:ext uri="{FF2B5EF4-FFF2-40B4-BE49-F238E27FC236}">
                  <a16:creationId xmlns:a16="http://schemas.microsoft.com/office/drawing/2014/main" id="{F1F41BCB-B65F-49EC-ACE6-8AE61EFD0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3" name="Rectangle 5185">
              <a:extLst>
                <a:ext uri="{FF2B5EF4-FFF2-40B4-BE49-F238E27FC236}">
                  <a16:creationId xmlns:a16="http://schemas.microsoft.com/office/drawing/2014/main" id="{1BAE1DC8-7C59-4AEA-9C8D-AA9DDB101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4" name="Rectangle 5186">
              <a:extLst>
                <a:ext uri="{FF2B5EF4-FFF2-40B4-BE49-F238E27FC236}">
                  <a16:creationId xmlns:a16="http://schemas.microsoft.com/office/drawing/2014/main" id="{6FBEC601-A0A4-4251-8302-725213F6B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5" name="Rectangle 5187">
              <a:extLst>
                <a:ext uri="{FF2B5EF4-FFF2-40B4-BE49-F238E27FC236}">
                  <a16:creationId xmlns:a16="http://schemas.microsoft.com/office/drawing/2014/main" id="{B02A2A75-E8B2-4877-B17A-CE08169B1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6" name="Rectangle 5188">
              <a:extLst>
                <a:ext uri="{FF2B5EF4-FFF2-40B4-BE49-F238E27FC236}">
                  <a16:creationId xmlns:a16="http://schemas.microsoft.com/office/drawing/2014/main" id="{8F9CFDD9-694A-4A34-81B1-5EEEA2089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7" name="Rectangle 5189">
              <a:extLst>
                <a:ext uri="{FF2B5EF4-FFF2-40B4-BE49-F238E27FC236}">
                  <a16:creationId xmlns:a16="http://schemas.microsoft.com/office/drawing/2014/main" id="{9F12B9C5-415B-4927-9B14-D4D47D615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8" name="Rectangle 5190">
              <a:extLst>
                <a:ext uri="{FF2B5EF4-FFF2-40B4-BE49-F238E27FC236}">
                  <a16:creationId xmlns:a16="http://schemas.microsoft.com/office/drawing/2014/main" id="{274A4380-E975-4634-9DD4-50A09E9E3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99" name="Rectangle 5191">
              <a:extLst>
                <a:ext uri="{FF2B5EF4-FFF2-40B4-BE49-F238E27FC236}">
                  <a16:creationId xmlns:a16="http://schemas.microsoft.com/office/drawing/2014/main" id="{72993964-7F45-41D7-8D84-00C71ED48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0" name="Rectangle 5192">
              <a:extLst>
                <a:ext uri="{FF2B5EF4-FFF2-40B4-BE49-F238E27FC236}">
                  <a16:creationId xmlns:a16="http://schemas.microsoft.com/office/drawing/2014/main" id="{E986D800-046B-4A61-9766-F2214809F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1" name="Rectangle 5193">
              <a:extLst>
                <a:ext uri="{FF2B5EF4-FFF2-40B4-BE49-F238E27FC236}">
                  <a16:creationId xmlns:a16="http://schemas.microsoft.com/office/drawing/2014/main" id="{B5D0316D-9B2F-4919-921A-672DF1770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2" name="Rectangle 5194">
              <a:extLst>
                <a:ext uri="{FF2B5EF4-FFF2-40B4-BE49-F238E27FC236}">
                  <a16:creationId xmlns:a16="http://schemas.microsoft.com/office/drawing/2014/main" id="{17FFC8AA-1F95-4A0A-A4E0-9644F270D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3" name="Rectangle 5195">
              <a:extLst>
                <a:ext uri="{FF2B5EF4-FFF2-40B4-BE49-F238E27FC236}">
                  <a16:creationId xmlns:a16="http://schemas.microsoft.com/office/drawing/2014/main" id="{673CCAA3-8528-4E69-9C66-8EB3049DA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4" name="Rectangle 5196">
              <a:extLst>
                <a:ext uri="{FF2B5EF4-FFF2-40B4-BE49-F238E27FC236}">
                  <a16:creationId xmlns:a16="http://schemas.microsoft.com/office/drawing/2014/main" id="{C55114AB-744A-4BD0-BF97-5E047B3FA9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5" name="Rectangle 5197">
              <a:extLst>
                <a:ext uri="{FF2B5EF4-FFF2-40B4-BE49-F238E27FC236}">
                  <a16:creationId xmlns:a16="http://schemas.microsoft.com/office/drawing/2014/main" id="{11A2A621-0087-4A1C-8DEE-10740AE7A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6" name="Rectangle 5198">
              <a:extLst>
                <a:ext uri="{FF2B5EF4-FFF2-40B4-BE49-F238E27FC236}">
                  <a16:creationId xmlns:a16="http://schemas.microsoft.com/office/drawing/2014/main" id="{F9D6B5A2-5DDF-46AA-A729-0376726A8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7" name="Rectangle 5199">
              <a:extLst>
                <a:ext uri="{FF2B5EF4-FFF2-40B4-BE49-F238E27FC236}">
                  <a16:creationId xmlns:a16="http://schemas.microsoft.com/office/drawing/2014/main" id="{04F4F4FE-EE91-4C96-8A7B-62364AE98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08" name="Rectangle 5200">
              <a:extLst>
                <a:ext uri="{FF2B5EF4-FFF2-40B4-BE49-F238E27FC236}">
                  <a16:creationId xmlns:a16="http://schemas.microsoft.com/office/drawing/2014/main" id="{5E7D81EF-F585-4155-ADB0-87037DED7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835" name="Group 5227">
            <a:extLst>
              <a:ext uri="{FF2B5EF4-FFF2-40B4-BE49-F238E27FC236}">
                <a16:creationId xmlns:a16="http://schemas.microsoft.com/office/drawing/2014/main" id="{F3312835-B3C9-4BA9-97A2-98C487A962A6}"/>
              </a:ext>
            </a:extLst>
          </p:cNvPr>
          <p:cNvGrpSpPr>
            <a:grpSpLocks/>
          </p:cNvGrpSpPr>
          <p:nvPr/>
        </p:nvGrpSpPr>
        <p:grpSpPr bwMode="auto">
          <a:xfrm>
            <a:off x="7564438" y="1449388"/>
            <a:ext cx="450850" cy="630237"/>
            <a:chOff x="965" y="913"/>
            <a:chExt cx="284" cy="397"/>
          </a:xfrm>
        </p:grpSpPr>
        <p:sp>
          <p:nvSpPr>
            <p:cNvPr id="73836" name="Rectangle 5228">
              <a:extLst>
                <a:ext uri="{FF2B5EF4-FFF2-40B4-BE49-F238E27FC236}">
                  <a16:creationId xmlns:a16="http://schemas.microsoft.com/office/drawing/2014/main" id="{3FD56AFC-8415-4917-A34D-74FA5CD67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37" name="Rectangle 5229">
              <a:extLst>
                <a:ext uri="{FF2B5EF4-FFF2-40B4-BE49-F238E27FC236}">
                  <a16:creationId xmlns:a16="http://schemas.microsoft.com/office/drawing/2014/main" id="{92CD4FAB-EA3B-4C71-8164-159B175E3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38" name="Rectangle 5230">
              <a:extLst>
                <a:ext uri="{FF2B5EF4-FFF2-40B4-BE49-F238E27FC236}">
                  <a16:creationId xmlns:a16="http://schemas.microsoft.com/office/drawing/2014/main" id="{09D105E2-D6A4-416D-9BB3-4877CFE2B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39" name="Rectangle 5231">
              <a:extLst>
                <a:ext uri="{FF2B5EF4-FFF2-40B4-BE49-F238E27FC236}">
                  <a16:creationId xmlns:a16="http://schemas.microsoft.com/office/drawing/2014/main" id="{965F08CE-E0F1-4436-AE25-385A3A29B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0" name="Rectangle 5232">
              <a:extLst>
                <a:ext uri="{FF2B5EF4-FFF2-40B4-BE49-F238E27FC236}">
                  <a16:creationId xmlns:a16="http://schemas.microsoft.com/office/drawing/2014/main" id="{91538648-6122-48B2-AA8B-2A0B2C0AB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1" name="Rectangle 5233">
              <a:extLst>
                <a:ext uri="{FF2B5EF4-FFF2-40B4-BE49-F238E27FC236}">
                  <a16:creationId xmlns:a16="http://schemas.microsoft.com/office/drawing/2014/main" id="{59A909AD-7D4A-47D0-9FB6-11FD2B575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2" name="Rectangle 5234">
              <a:extLst>
                <a:ext uri="{FF2B5EF4-FFF2-40B4-BE49-F238E27FC236}">
                  <a16:creationId xmlns:a16="http://schemas.microsoft.com/office/drawing/2014/main" id="{0A809F3A-1BC4-479D-A1C7-6D60748A4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3" name="Rectangle 5235">
              <a:extLst>
                <a:ext uri="{FF2B5EF4-FFF2-40B4-BE49-F238E27FC236}">
                  <a16:creationId xmlns:a16="http://schemas.microsoft.com/office/drawing/2014/main" id="{A19FC3A6-E0D2-4858-BB73-7DDEA9442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4" name="Rectangle 5236">
              <a:extLst>
                <a:ext uri="{FF2B5EF4-FFF2-40B4-BE49-F238E27FC236}">
                  <a16:creationId xmlns:a16="http://schemas.microsoft.com/office/drawing/2014/main" id="{CE72A612-8B1C-461F-A1B2-1A2536607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5" name="Rectangle 5237">
              <a:extLst>
                <a:ext uri="{FF2B5EF4-FFF2-40B4-BE49-F238E27FC236}">
                  <a16:creationId xmlns:a16="http://schemas.microsoft.com/office/drawing/2014/main" id="{832E949B-6CFE-4040-97EA-3820187AB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6" name="Rectangle 5238">
              <a:extLst>
                <a:ext uri="{FF2B5EF4-FFF2-40B4-BE49-F238E27FC236}">
                  <a16:creationId xmlns:a16="http://schemas.microsoft.com/office/drawing/2014/main" id="{BB4BE23B-4241-473F-B899-B9CC8E792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7" name="Rectangle 5239">
              <a:extLst>
                <a:ext uri="{FF2B5EF4-FFF2-40B4-BE49-F238E27FC236}">
                  <a16:creationId xmlns:a16="http://schemas.microsoft.com/office/drawing/2014/main" id="{DC32551D-6610-4D1F-B260-2151620BD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8" name="Rectangle 5240">
              <a:extLst>
                <a:ext uri="{FF2B5EF4-FFF2-40B4-BE49-F238E27FC236}">
                  <a16:creationId xmlns:a16="http://schemas.microsoft.com/office/drawing/2014/main" id="{478EC452-B8F5-4C13-86BC-6F026F32E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49" name="Rectangle 5241">
              <a:extLst>
                <a:ext uri="{FF2B5EF4-FFF2-40B4-BE49-F238E27FC236}">
                  <a16:creationId xmlns:a16="http://schemas.microsoft.com/office/drawing/2014/main" id="{86206FA5-A2F5-416A-AD71-4C296049F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0" name="Rectangle 5242">
              <a:extLst>
                <a:ext uri="{FF2B5EF4-FFF2-40B4-BE49-F238E27FC236}">
                  <a16:creationId xmlns:a16="http://schemas.microsoft.com/office/drawing/2014/main" id="{B9475F7C-B965-41B8-971D-E98DEB5E1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1" name="Rectangle 5243">
              <a:extLst>
                <a:ext uri="{FF2B5EF4-FFF2-40B4-BE49-F238E27FC236}">
                  <a16:creationId xmlns:a16="http://schemas.microsoft.com/office/drawing/2014/main" id="{2093398E-23C0-4891-8292-221DC5296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2" name="Rectangle 5244">
              <a:extLst>
                <a:ext uri="{FF2B5EF4-FFF2-40B4-BE49-F238E27FC236}">
                  <a16:creationId xmlns:a16="http://schemas.microsoft.com/office/drawing/2014/main" id="{42E94D85-3521-4003-99C4-1FA971234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3" name="Rectangle 5245">
              <a:extLst>
                <a:ext uri="{FF2B5EF4-FFF2-40B4-BE49-F238E27FC236}">
                  <a16:creationId xmlns:a16="http://schemas.microsoft.com/office/drawing/2014/main" id="{833787C6-E5BA-47B7-9F82-9D7D224DD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4" name="Rectangle 5246">
              <a:extLst>
                <a:ext uri="{FF2B5EF4-FFF2-40B4-BE49-F238E27FC236}">
                  <a16:creationId xmlns:a16="http://schemas.microsoft.com/office/drawing/2014/main" id="{911ED1FE-8590-415D-AE8B-3534FC265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5" name="Rectangle 5247">
              <a:extLst>
                <a:ext uri="{FF2B5EF4-FFF2-40B4-BE49-F238E27FC236}">
                  <a16:creationId xmlns:a16="http://schemas.microsoft.com/office/drawing/2014/main" id="{229CEF9E-E76D-4B8D-ABEA-259316A55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6" name="Rectangle 5248">
              <a:extLst>
                <a:ext uri="{FF2B5EF4-FFF2-40B4-BE49-F238E27FC236}">
                  <a16:creationId xmlns:a16="http://schemas.microsoft.com/office/drawing/2014/main" id="{73BCF6F6-45CC-4D95-B1F1-43201FB7D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57" name="Rectangle 5249">
              <a:extLst>
                <a:ext uri="{FF2B5EF4-FFF2-40B4-BE49-F238E27FC236}">
                  <a16:creationId xmlns:a16="http://schemas.microsoft.com/office/drawing/2014/main" id="{5290EAC9-5B67-4CD8-8763-8A1C7ACCE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859" name="Group 5251">
            <a:extLst>
              <a:ext uri="{FF2B5EF4-FFF2-40B4-BE49-F238E27FC236}">
                <a16:creationId xmlns:a16="http://schemas.microsoft.com/office/drawing/2014/main" id="{EE1FE68C-2543-4C70-8D19-212FD136594E}"/>
              </a:ext>
            </a:extLst>
          </p:cNvPr>
          <p:cNvGrpSpPr>
            <a:grpSpLocks/>
          </p:cNvGrpSpPr>
          <p:nvPr/>
        </p:nvGrpSpPr>
        <p:grpSpPr bwMode="auto">
          <a:xfrm>
            <a:off x="7204075" y="1449388"/>
            <a:ext cx="295275" cy="628650"/>
            <a:chOff x="3800" y="913"/>
            <a:chExt cx="186" cy="396"/>
          </a:xfrm>
        </p:grpSpPr>
        <p:sp>
          <p:nvSpPr>
            <p:cNvPr id="73860" name="Rectangle 5252">
              <a:extLst>
                <a:ext uri="{FF2B5EF4-FFF2-40B4-BE49-F238E27FC236}">
                  <a16:creationId xmlns:a16="http://schemas.microsoft.com/office/drawing/2014/main" id="{D3247BB4-9A3C-4C96-B8D4-51D6C8EB1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913"/>
              <a:ext cx="186" cy="186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61" name="WordArt 5253">
              <a:extLst>
                <a:ext uri="{FF2B5EF4-FFF2-40B4-BE49-F238E27FC236}">
                  <a16:creationId xmlns:a16="http://schemas.microsoft.com/office/drawing/2014/main" id="{E6B80923-181E-4BDD-8A41-EF7C4AF163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3" y="936"/>
              <a:ext cx="134" cy="1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3862" name="Rectangle 5254">
              <a:extLst>
                <a:ext uri="{FF2B5EF4-FFF2-40B4-BE49-F238E27FC236}">
                  <a16:creationId xmlns:a16="http://schemas.microsoft.com/office/drawing/2014/main" id="{531DA883-6EAE-4FBE-92A5-FB9541E1A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123"/>
              <a:ext cx="186" cy="186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63" name="WordArt 5255">
              <a:extLst>
                <a:ext uri="{FF2B5EF4-FFF2-40B4-BE49-F238E27FC236}">
                  <a16:creationId xmlns:a16="http://schemas.microsoft.com/office/drawing/2014/main" id="{9D2D0AAC-2563-453A-8BE1-A8EC3880877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3" y="1146"/>
              <a:ext cx="134" cy="1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3864" name="Group 5256">
            <a:extLst>
              <a:ext uri="{FF2B5EF4-FFF2-40B4-BE49-F238E27FC236}">
                <a16:creationId xmlns:a16="http://schemas.microsoft.com/office/drawing/2014/main" id="{772CA732-59D6-4594-87BA-FDF9C1B903E5}"/>
              </a:ext>
            </a:extLst>
          </p:cNvPr>
          <p:cNvGrpSpPr>
            <a:grpSpLocks/>
          </p:cNvGrpSpPr>
          <p:nvPr/>
        </p:nvGrpSpPr>
        <p:grpSpPr bwMode="auto">
          <a:xfrm>
            <a:off x="6213475" y="638175"/>
            <a:ext cx="296863" cy="630238"/>
            <a:chOff x="4367" y="2103"/>
            <a:chExt cx="454" cy="965"/>
          </a:xfrm>
        </p:grpSpPr>
        <p:sp>
          <p:nvSpPr>
            <p:cNvPr id="73865" name="Rectangle 5257">
              <a:extLst>
                <a:ext uri="{FF2B5EF4-FFF2-40B4-BE49-F238E27FC236}">
                  <a16:creationId xmlns:a16="http://schemas.microsoft.com/office/drawing/2014/main" id="{EB5364BB-E5D9-4B1A-A679-E565EC8AE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103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66" name="WordArt 5258">
              <a:extLst>
                <a:ext uri="{FF2B5EF4-FFF2-40B4-BE49-F238E27FC236}">
                  <a16:creationId xmlns:a16="http://schemas.microsoft.com/office/drawing/2014/main" id="{07DB4A72-6AF0-4CD2-A371-2F17A00CBB6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4" y="2159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3867" name="Rectangle 5259">
              <a:extLst>
                <a:ext uri="{FF2B5EF4-FFF2-40B4-BE49-F238E27FC236}">
                  <a16:creationId xmlns:a16="http://schemas.microsoft.com/office/drawing/2014/main" id="{E6C34FD4-BEA4-4DC8-8D76-D7C4192FE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61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68" name="WordArt 5260">
              <a:extLst>
                <a:ext uri="{FF2B5EF4-FFF2-40B4-BE49-F238E27FC236}">
                  <a16:creationId xmlns:a16="http://schemas.microsoft.com/office/drawing/2014/main" id="{AF96EB3E-283F-4F4B-B1B9-18D8211C427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4" y="2670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3869" name="Group 5261">
            <a:extLst>
              <a:ext uri="{FF2B5EF4-FFF2-40B4-BE49-F238E27FC236}">
                <a16:creationId xmlns:a16="http://schemas.microsoft.com/office/drawing/2014/main" id="{F49C33DC-8624-4721-9269-DE6C29978A7C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638175"/>
            <a:ext cx="450850" cy="630238"/>
            <a:chOff x="625" y="402"/>
            <a:chExt cx="284" cy="397"/>
          </a:xfrm>
        </p:grpSpPr>
        <p:sp>
          <p:nvSpPr>
            <p:cNvPr id="73870" name="Rectangle 5262">
              <a:extLst>
                <a:ext uri="{FF2B5EF4-FFF2-40B4-BE49-F238E27FC236}">
                  <a16:creationId xmlns:a16="http://schemas.microsoft.com/office/drawing/2014/main" id="{0BAAADB9-FE0C-4CA4-898A-817B38100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0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1" name="Rectangle 5263">
              <a:extLst>
                <a:ext uri="{FF2B5EF4-FFF2-40B4-BE49-F238E27FC236}">
                  <a16:creationId xmlns:a16="http://schemas.microsoft.com/office/drawing/2014/main" id="{069B046F-4615-4EBB-81E1-EE00CFD00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2" name="Rectangle 5264">
              <a:extLst>
                <a:ext uri="{FF2B5EF4-FFF2-40B4-BE49-F238E27FC236}">
                  <a16:creationId xmlns:a16="http://schemas.microsoft.com/office/drawing/2014/main" id="{0AE569D8-AB51-413A-841F-2694401CA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3" name="Rectangle 5265">
              <a:extLst>
                <a:ext uri="{FF2B5EF4-FFF2-40B4-BE49-F238E27FC236}">
                  <a16:creationId xmlns:a16="http://schemas.microsoft.com/office/drawing/2014/main" id="{E60E0081-F555-4371-8DB9-66F5D11FE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4" name="Rectangle 5266">
              <a:extLst>
                <a:ext uri="{FF2B5EF4-FFF2-40B4-BE49-F238E27FC236}">
                  <a16:creationId xmlns:a16="http://schemas.microsoft.com/office/drawing/2014/main" id="{272F873A-F24D-4F25-8C09-90A757C9B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5" name="Rectangle 5267">
              <a:extLst>
                <a:ext uri="{FF2B5EF4-FFF2-40B4-BE49-F238E27FC236}">
                  <a16:creationId xmlns:a16="http://schemas.microsoft.com/office/drawing/2014/main" id="{46FCAE05-70E8-43E4-BFEF-6A5619809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6" name="Rectangle 5268">
              <a:extLst>
                <a:ext uri="{FF2B5EF4-FFF2-40B4-BE49-F238E27FC236}">
                  <a16:creationId xmlns:a16="http://schemas.microsoft.com/office/drawing/2014/main" id="{CA671D98-54AD-4170-B6EA-0E284EDE7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7" name="Rectangle 5269">
              <a:extLst>
                <a:ext uri="{FF2B5EF4-FFF2-40B4-BE49-F238E27FC236}">
                  <a16:creationId xmlns:a16="http://schemas.microsoft.com/office/drawing/2014/main" id="{65EDDE62-3BFE-4CEE-8C39-5AB750F248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0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8" name="Rectangle 5270">
              <a:extLst>
                <a:ext uri="{FF2B5EF4-FFF2-40B4-BE49-F238E27FC236}">
                  <a16:creationId xmlns:a16="http://schemas.microsoft.com/office/drawing/2014/main" id="{1CE9EC54-E1C5-4DEF-8512-766CB53BC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79" name="Rectangle 5271">
              <a:extLst>
                <a:ext uri="{FF2B5EF4-FFF2-40B4-BE49-F238E27FC236}">
                  <a16:creationId xmlns:a16="http://schemas.microsoft.com/office/drawing/2014/main" id="{DB23E5EF-F930-4D0D-B282-199FC878D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0" name="Rectangle 5272">
              <a:extLst>
                <a:ext uri="{FF2B5EF4-FFF2-40B4-BE49-F238E27FC236}">
                  <a16:creationId xmlns:a16="http://schemas.microsoft.com/office/drawing/2014/main" id="{822339D6-14A6-4F4D-8CA1-A73C8F3EA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1" name="Rectangle 5273">
              <a:extLst>
                <a:ext uri="{FF2B5EF4-FFF2-40B4-BE49-F238E27FC236}">
                  <a16:creationId xmlns:a16="http://schemas.microsoft.com/office/drawing/2014/main" id="{0F5BE42D-D02C-4692-9831-B2FFBDE6C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2" name="Rectangle 5274">
              <a:extLst>
                <a:ext uri="{FF2B5EF4-FFF2-40B4-BE49-F238E27FC236}">
                  <a16:creationId xmlns:a16="http://schemas.microsoft.com/office/drawing/2014/main" id="{4F157754-A6E6-4AF9-8C74-AC2BD2EE0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3" name="Rectangle 5275">
              <a:extLst>
                <a:ext uri="{FF2B5EF4-FFF2-40B4-BE49-F238E27FC236}">
                  <a16:creationId xmlns:a16="http://schemas.microsoft.com/office/drawing/2014/main" id="{F358DA30-AB03-4C8C-B9B8-788F555B9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4" name="Rectangle 5276">
              <a:extLst>
                <a:ext uri="{FF2B5EF4-FFF2-40B4-BE49-F238E27FC236}">
                  <a16:creationId xmlns:a16="http://schemas.microsoft.com/office/drawing/2014/main" id="{8E0F2054-6505-41EA-93F8-2A1CA3D31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5" name="Rectangle 5277">
              <a:extLst>
                <a:ext uri="{FF2B5EF4-FFF2-40B4-BE49-F238E27FC236}">
                  <a16:creationId xmlns:a16="http://schemas.microsoft.com/office/drawing/2014/main" id="{C4DDFEBA-EB1D-4EC1-9813-3BA63FE1A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6" name="Rectangle 5278">
              <a:extLst>
                <a:ext uri="{FF2B5EF4-FFF2-40B4-BE49-F238E27FC236}">
                  <a16:creationId xmlns:a16="http://schemas.microsoft.com/office/drawing/2014/main" id="{85B4DD09-3E04-4499-828C-8D6FC3CB7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7" name="Rectangle 5279">
              <a:extLst>
                <a:ext uri="{FF2B5EF4-FFF2-40B4-BE49-F238E27FC236}">
                  <a16:creationId xmlns:a16="http://schemas.microsoft.com/office/drawing/2014/main" id="{E50FE911-C008-4D9C-A708-D02B5C69D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8" name="Rectangle 5280">
              <a:extLst>
                <a:ext uri="{FF2B5EF4-FFF2-40B4-BE49-F238E27FC236}">
                  <a16:creationId xmlns:a16="http://schemas.microsoft.com/office/drawing/2014/main" id="{E7944F0C-CE30-4A86-AA83-47355775D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89" name="Rectangle 5281">
              <a:extLst>
                <a:ext uri="{FF2B5EF4-FFF2-40B4-BE49-F238E27FC236}">
                  <a16:creationId xmlns:a16="http://schemas.microsoft.com/office/drawing/2014/main" id="{DD9A7A2C-8EBA-49CB-A508-081260065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0" name="Rectangle 5282">
              <a:extLst>
                <a:ext uri="{FF2B5EF4-FFF2-40B4-BE49-F238E27FC236}">
                  <a16:creationId xmlns:a16="http://schemas.microsoft.com/office/drawing/2014/main" id="{48501E91-7C9F-4C29-A70B-91BCA6274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1" name="Rectangle 5283">
              <a:extLst>
                <a:ext uri="{FF2B5EF4-FFF2-40B4-BE49-F238E27FC236}">
                  <a16:creationId xmlns:a16="http://schemas.microsoft.com/office/drawing/2014/main" id="{A7F3ABA5-83E1-4C84-9DAA-2113455B0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2" name="Rectangle 5284">
              <a:extLst>
                <a:ext uri="{FF2B5EF4-FFF2-40B4-BE49-F238E27FC236}">
                  <a16:creationId xmlns:a16="http://schemas.microsoft.com/office/drawing/2014/main" id="{E9B1C70D-6AF6-433D-AF83-7A2AC2679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3" name="Rectangle 5285">
              <a:extLst>
                <a:ext uri="{FF2B5EF4-FFF2-40B4-BE49-F238E27FC236}">
                  <a16:creationId xmlns:a16="http://schemas.microsoft.com/office/drawing/2014/main" id="{7ECAE1B2-0012-4352-A2A3-8A253CF33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4" name="Rectangle 5286">
              <a:extLst>
                <a:ext uri="{FF2B5EF4-FFF2-40B4-BE49-F238E27FC236}">
                  <a16:creationId xmlns:a16="http://schemas.microsoft.com/office/drawing/2014/main" id="{9EAF700F-E699-43A2-8BEC-0055FB99C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5" name="Rectangle 5287">
              <a:extLst>
                <a:ext uri="{FF2B5EF4-FFF2-40B4-BE49-F238E27FC236}">
                  <a16:creationId xmlns:a16="http://schemas.microsoft.com/office/drawing/2014/main" id="{A27F6168-3F8F-49ED-8F78-92D611933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6" name="Rectangle 5288">
              <a:extLst>
                <a:ext uri="{FF2B5EF4-FFF2-40B4-BE49-F238E27FC236}">
                  <a16:creationId xmlns:a16="http://schemas.microsoft.com/office/drawing/2014/main" id="{531A5E37-4B8B-4D92-B20C-1313FA85A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7" name="Rectangle 5289">
              <a:extLst>
                <a:ext uri="{FF2B5EF4-FFF2-40B4-BE49-F238E27FC236}">
                  <a16:creationId xmlns:a16="http://schemas.microsoft.com/office/drawing/2014/main" id="{030ED24F-D843-4A8A-A52F-9CC91AF65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8" name="Rectangle 5290">
              <a:extLst>
                <a:ext uri="{FF2B5EF4-FFF2-40B4-BE49-F238E27FC236}">
                  <a16:creationId xmlns:a16="http://schemas.microsoft.com/office/drawing/2014/main" id="{0CD2BBB9-E526-4BA5-875C-9057E893C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0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899" name="Rectangle 5291">
              <a:extLst>
                <a:ext uri="{FF2B5EF4-FFF2-40B4-BE49-F238E27FC236}">
                  <a16:creationId xmlns:a16="http://schemas.microsoft.com/office/drawing/2014/main" id="{67C4C5E0-4D23-40FC-A216-E9FADA4B8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0" name="Rectangle 5292">
              <a:extLst>
                <a:ext uri="{FF2B5EF4-FFF2-40B4-BE49-F238E27FC236}">
                  <a16:creationId xmlns:a16="http://schemas.microsoft.com/office/drawing/2014/main" id="{FC6F3572-BCF2-4510-8896-3A06546C1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1" name="Rectangle 5293">
              <a:extLst>
                <a:ext uri="{FF2B5EF4-FFF2-40B4-BE49-F238E27FC236}">
                  <a16:creationId xmlns:a16="http://schemas.microsoft.com/office/drawing/2014/main" id="{672192F4-05C5-4F0B-8001-A88C4742F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2" name="Rectangle 5294">
              <a:extLst>
                <a:ext uri="{FF2B5EF4-FFF2-40B4-BE49-F238E27FC236}">
                  <a16:creationId xmlns:a16="http://schemas.microsoft.com/office/drawing/2014/main" id="{272FB047-AB84-471C-9F0E-3F8864DBA4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3" name="Rectangle 5295">
              <a:extLst>
                <a:ext uri="{FF2B5EF4-FFF2-40B4-BE49-F238E27FC236}">
                  <a16:creationId xmlns:a16="http://schemas.microsoft.com/office/drawing/2014/main" id="{95AFF877-8F98-4BFA-AEEF-731209C1B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4" name="Rectangle 5296">
              <a:extLst>
                <a:ext uri="{FF2B5EF4-FFF2-40B4-BE49-F238E27FC236}">
                  <a16:creationId xmlns:a16="http://schemas.microsoft.com/office/drawing/2014/main" id="{50B351EB-0E5A-4248-9E9E-DDA7A1472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905" name="Group 5297">
            <a:extLst>
              <a:ext uri="{FF2B5EF4-FFF2-40B4-BE49-F238E27FC236}">
                <a16:creationId xmlns:a16="http://schemas.microsoft.com/office/drawing/2014/main" id="{B2101166-1EFC-4725-94D4-1244B877C900}"/>
              </a:ext>
            </a:extLst>
          </p:cNvPr>
          <p:cNvGrpSpPr>
            <a:grpSpLocks/>
          </p:cNvGrpSpPr>
          <p:nvPr/>
        </p:nvGrpSpPr>
        <p:grpSpPr bwMode="auto">
          <a:xfrm>
            <a:off x="7562850" y="639763"/>
            <a:ext cx="450850" cy="630237"/>
            <a:chOff x="965" y="403"/>
            <a:chExt cx="284" cy="397"/>
          </a:xfrm>
        </p:grpSpPr>
        <p:sp>
          <p:nvSpPr>
            <p:cNvPr id="73906" name="Rectangle 5298">
              <a:extLst>
                <a:ext uri="{FF2B5EF4-FFF2-40B4-BE49-F238E27FC236}">
                  <a16:creationId xmlns:a16="http://schemas.microsoft.com/office/drawing/2014/main" id="{DBE9BF82-469E-438D-B9E0-889D165DD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7" name="Rectangle 5299">
              <a:extLst>
                <a:ext uri="{FF2B5EF4-FFF2-40B4-BE49-F238E27FC236}">
                  <a16:creationId xmlns:a16="http://schemas.microsoft.com/office/drawing/2014/main" id="{D1277CF6-2F06-425B-98CC-DD0F7E81F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8" name="Rectangle 5300">
              <a:extLst>
                <a:ext uri="{FF2B5EF4-FFF2-40B4-BE49-F238E27FC236}">
                  <a16:creationId xmlns:a16="http://schemas.microsoft.com/office/drawing/2014/main" id="{3B2AE738-44FD-4C7B-85A4-D2BD4B246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09" name="Rectangle 5301">
              <a:extLst>
                <a:ext uri="{FF2B5EF4-FFF2-40B4-BE49-F238E27FC236}">
                  <a16:creationId xmlns:a16="http://schemas.microsoft.com/office/drawing/2014/main" id="{92531790-99BE-4420-8F8B-961B39829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0" name="Rectangle 5302">
              <a:extLst>
                <a:ext uri="{FF2B5EF4-FFF2-40B4-BE49-F238E27FC236}">
                  <a16:creationId xmlns:a16="http://schemas.microsoft.com/office/drawing/2014/main" id="{E0D6F842-4960-4C90-8ED5-4E43BC50B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1" name="Rectangle 5303">
              <a:extLst>
                <a:ext uri="{FF2B5EF4-FFF2-40B4-BE49-F238E27FC236}">
                  <a16:creationId xmlns:a16="http://schemas.microsoft.com/office/drawing/2014/main" id="{DF271692-DC40-4167-84C4-7FDBF1FC5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2" name="Rectangle 5304">
              <a:extLst>
                <a:ext uri="{FF2B5EF4-FFF2-40B4-BE49-F238E27FC236}">
                  <a16:creationId xmlns:a16="http://schemas.microsoft.com/office/drawing/2014/main" id="{6E776CE7-BB7E-4F50-94F9-EF4F60931C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3" name="Rectangle 5305">
              <a:extLst>
                <a:ext uri="{FF2B5EF4-FFF2-40B4-BE49-F238E27FC236}">
                  <a16:creationId xmlns:a16="http://schemas.microsoft.com/office/drawing/2014/main" id="{54714BE9-A10B-48B0-B538-8074858F9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4" name="Rectangle 5306">
              <a:extLst>
                <a:ext uri="{FF2B5EF4-FFF2-40B4-BE49-F238E27FC236}">
                  <a16:creationId xmlns:a16="http://schemas.microsoft.com/office/drawing/2014/main" id="{FD38AC85-0213-4AA7-B8EE-1290859D8F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5" name="Rectangle 5307">
              <a:extLst>
                <a:ext uri="{FF2B5EF4-FFF2-40B4-BE49-F238E27FC236}">
                  <a16:creationId xmlns:a16="http://schemas.microsoft.com/office/drawing/2014/main" id="{D46FC326-C4C7-47AF-8A2B-17D00ED23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6" name="Rectangle 5308">
              <a:extLst>
                <a:ext uri="{FF2B5EF4-FFF2-40B4-BE49-F238E27FC236}">
                  <a16:creationId xmlns:a16="http://schemas.microsoft.com/office/drawing/2014/main" id="{FABBE493-A7F8-4832-9A44-33F1FEC92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7" name="Rectangle 5309">
              <a:extLst>
                <a:ext uri="{FF2B5EF4-FFF2-40B4-BE49-F238E27FC236}">
                  <a16:creationId xmlns:a16="http://schemas.microsoft.com/office/drawing/2014/main" id="{61BFA7E5-9A52-4283-8723-9C73F33CF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8" name="Rectangle 5310">
              <a:extLst>
                <a:ext uri="{FF2B5EF4-FFF2-40B4-BE49-F238E27FC236}">
                  <a16:creationId xmlns:a16="http://schemas.microsoft.com/office/drawing/2014/main" id="{DD443690-66DA-4A95-A74D-5278287FA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8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19" name="Rectangle 5311">
              <a:extLst>
                <a:ext uri="{FF2B5EF4-FFF2-40B4-BE49-F238E27FC236}">
                  <a16:creationId xmlns:a16="http://schemas.microsoft.com/office/drawing/2014/main" id="{65F040B8-B6C5-42ED-8045-51DF09FD4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0" name="Rectangle 5312">
              <a:extLst>
                <a:ext uri="{FF2B5EF4-FFF2-40B4-BE49-F238E27FC236}">
                  <a16:creationId xmlns:a16="http://schemas.microsoft.com/office/drawing/2014/main" id="{DFE9D331-BD6D-4262-88E4-7BEE20A8D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1" name="Rectangle 5313">
              <a:extLst>
                <a:ext uri="{FF2B5EF4-FFF2-40B4-BE49-F238E27FC236}">
                  <a16:creationId xmlns:a16="http://schemas.microsoft.com/office/drawing/2014/main" id="{C520E0EA-EF5C-4D29-A38C-8AB1207F6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6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2" name="Rectangle 5314">
              <a:extLst>
                <a:ext uri="{FF2B5EF4-FFF2-40B4-BE49-F238E27FC236}">
                  <a16:creationId xmlns:a16="http://schemas.microsoft.com/office/drawing/2014/main" id="{C5AF8645-A992-4AC4-8FC7-2771F8189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1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3" name="Rectangle 5315">
              <a:extLst>
                <a:ext uri="{FF2B5EF4-FFF2-40B4-BE49-F238E27FC236}">
                  <a16:creationId xmlns:a16="http://schemas.microsoft.com/office/drawing/2014/main" id="{4BF9A233-22CF-464A-9F0A-11237F42C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4" name="Rectangle 5316">
              <a:extLst>
                <a:ext uri="{FF2B5EF4-FFF2-40B4-BE49-F238E27FC236}">
                  <a16:creationId xmlns:a16="http://schemas.microsoft.com/office/drawing/2014/main" id="{7D42ECC6-89D2-45F4-AA99-D5A33058D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3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5" name="Rectangle 5317">
              <a:extLst>
                <a:ext uri="{FF2B5EF4-FFF2-40B4-BE49-F238E27FC236}">
                  <a16:creationId xmlns:a16="http://schemas.microsoft.com/office/drawing/2014/main" id="{F7C6F7AF-1AB5-4A59-8D3C-8F9F5C925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6" name="Rectangle 5318">
              <a:extLst>
                <a:ext uri="{FF2B5EF4-FFF2-40B4-BE49-F238E27FC236}">
                  <a16:creationId xmlns:a16="http://schemas.microsoft.com/office/drawing/2014/main" id="{7091EB15-8081-4FF5-B4A0-78302047F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7" name="Rectangle 5319">
              <a:extLst>
                <a:ext uri="{FF2B5EF4-FFF2-40B4-BE49-F238E27FC236}">
                  <a16:creationId xmlns:a16="http://schemas.microsoft.com/office/drawing/2014/main" id="{DC7DC93F-CB86-4905-A38D-83BA9CA66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8" name="Rectangle 5320">
              <a:extLst>
                <a:ext uri="{FF2B5EF4-FFF2-40B4-BE49-F238E27FC236}">
                  <a16:creationId xmlns:a16="http://schemas.microsoft.com/office/drawing/2014/main" id="{DA0BFCB2-C94C-496D-8AF7-F03C08F23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29" name="Rectangle 5321">
              <a:extLst>
                <a:ext uri="{FF2B5EF4-FFF2-40B4-BE49-F238E27FC236}">
                  <a16:creationId xmlns:a16="http://schemas.microsoft.com/office/drawing/2014/main" id="{9AC6EEA4-EE23-4234-BB99-7F0286473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0" name="Rectangle 5322">
              <a:extLst>
                <a:ext uri="{FF2B5EF4-FFF2-40B4-BE49-F238E27FC236}">
                  <a16:creationId xmlns:a16="http://schemas.microsoft.com/office/drawing/2014/main" id="{C0B76991-F7E1-4E55-88E3-1500DC0AD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1" name="Rectangle 5323">
              <a:extLst>
                <a:ext uri="{FF2B5EF4-FFF2-40B4-BE49-F238E27FC236}">
                  <a16:creationId xmlns:a16="http://schemas.microsoft.com/office/drawing/2014/main" id="{8D166ED1-5A70-411B-AECB-B27B080A4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2" name="Rectangle 5324">
              <a:extLst>
                <a:ext uri="{FF2B5EF4-FFF2-40B4-BE49-F238E27FC236}">
                  <a16:creationId xmlns:a16="http://schemas.microsoft.com/office/drawing/2014/main" id="{62C67AD5-9BAE-4C0B-89E7-0523B2715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3" name="Rectangle 5325">
              <a:extLst>
                <a:ext uri="{FF2B5EF4-FFF2-40B4-BE49-F238E27FC236}">
                  <a16:creationId xmlns:a16="http://schemas.microsoft.com/office/drawing/2014/main" id="{1B67BE30-6BB3-436B-8B12-A7AC4A53A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4" name="Rectangle 5326">
              <a:extLst>
                <a:ext uri="{FF2B5EF4-FFF2-40B4-BE49-F238E27FC236}">
                  <a16:creationId xmlns:a16="http://schemas.microsoft.com/office/drawing/2014/main" id="{8530ABB6-27B1-4EE8-BA4B-7F0E24066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5" name="Rectangle 5327">
              <a:extLst>
                <a:ext uri="{FF2B5EF4-FFF2-40B4-BE49-F238E27FC236}">
                  <a16:creationId xmlns:a16="http://schemas.microsoft.com/office/drawing/2014/main" id="{E821ED83-F0D1-4380-A909-0B7825C61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6" name="Rectangle 5328">
              <a:extLst>
                <a:ext uri="{FF2B5EF4-FFF2-40B4-BE49-F238E27FC236}">
                  <a16:creationId xmlns:a16="http://schemas.microsoft.com/office/drawing/2014/main" id="{96C951AF-1AE8-424F-AD0F-64A391D2A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1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7" name="Rectangle 5329">
              <a:extLst>
                <a:ext uri="{FF2B5EF4-FFF2-40B4-BE49-F238E27FC236}">
                  <a16:creationId xmlns:a16="http://schemas.microsoft.com/office/drawing/2014/main" id="{91C0B091-605D-4B74-A7CC-839AF7D71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73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8" name="Rectangle 5330">
              <a:extLst>
                <a:ext uri="{FF2B5EF4-FFF2-40B4-BE49-F238E27FC236}">
                  <a16:creationId xmlns:a16="http://schemas.microsoft.com/office/drawing/2014/main" id="{B9A7F7A9-9456-4C91-883F-C0183F03C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30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39" name="Rectangle 5331">
              <a:extLst>
                <a:ext uri="{FF2B5EF4-FFF2-40B4-BE49-F238E27FC236}">
                  <a16:creationId xmlns:a16="http://schemas.microsoft.com/office/drawing/2014/main" id="{FE09A03C-1DB4-458E-A8D8-7D9F127FA7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87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40" name="Rectangle 5332">
              <a:extLst>
                <a:ext uri="{FF2B5EF4-FFF2-40B4-BE49-F238E27FC236}">
                  <a16:creationId xmlns:a16="http://schemas.microsoft.com/office/drawing/2014/main" id="{349A578A-C17E-4666-99DA-F44005020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74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941" name="Group 5333">
            <a:extLst>
              <a:ext uri="{FF2B5EF4-FFF2-40B4-BE49-F238E27FC236}">
                <a16:creationId xmlns:a16="http://schemas.microsoft.com/office/drawing/2014/main" id="{6B6B6428-AC96-444F-B3F1-4429EEABF9A8}"/>
              </a:ext>
            </a:extLst>
          </p:cNvPr>
          <p:cNvGrpSpPr>
            <a:grpSpLocks/>
          </p:cNvGrpSpPr>
          <p:nvPr/>
        </p:nvGrpSpPr>
        <p:grpSpPr bwMode="auto">
          <a:xfrm>
            <a:off x="7204075" y="638175"/>
            <a:ext cx="296863" cy="630238"/>
            <a:chOff x="4367" y="2103"/>
            <a:chExt cx="454" cy="965"/>
          </a:xfrm>
        </p:grpSpPr>
        <p:sp>
          <p:nvSpPr>
            <p:cNvPr id="73942" name="Rectangle 5334">
              <a:extLst>
                <a:ext uri="{FF2B5EF4-FFF2-40B4-BE49-F238E27FC236}">
                  <a16:creationId xmlns:a16="http://schemas.microsoft.com/office/drawing/2014/main" id="{6A60B870-335A-4BAF-BBD5-2EF326183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103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43" name="WordArt 5335">
              <a:extLst>
                <a:ext uri="{FF2B5EF4-FFF2-40B4-BE49-F238E27FC236}">
                  <a16:creationId xmlns:a16="http://schemas.microsoft.com/office/drawing/2014/main" id="{22D1A512-4C44-4602-BA6D-6EC7E05C48B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4" y="2159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3944" name="Rectangle 5336">
              <a:extLst>
                <a:ext uri="{FF2B5EF4-FFF2-40B4-BE49-F238E27FC236}">
                  <a16:creationId xmlns:a16="http://schemas.microsoft.com/office/drawing/2014/main" id="{4BCF9D03-4EF9-43D7-A01A-601A754B4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61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45" name="WordArt 5337">
              <a:extLst>
                <a:ext uri="{FF2B5EF4-FFF2-40B4-BE49-F238E27FC236}">
                  <a16:creationId xmlns:a16="http://schemas.microsoft.com/office/drawing/2014/main" id="{2D8F5ED9-F9CB-4FF5-99C3-C82241D0FF4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4" y="2670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3946" name="Group 5338">
            <a:extLst>
              <a:ext uri="{FF2B5EF4-FFF2-40B4-BE49-F238E27FC236}">
                <a16:creationId xmlns:a16="http://schemas.microsoft.com/office/drawing/2014/main" id="{994ADE46-0E61-49DE-B118-E9992CF30044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1449388"/>
            <a:ext cx="295275" cy="628650"/>
            <a:chOff x="3800" y="913"/>
            <a:chExt cx="186" cy="396"/>
          </a:xfrm>
        </p:grpSpPr>
        <p:sp>
          <p:nvSpPr>
            <p:cNvPr id="73947" name="Rectangle 5339">
              <a:extLst>
                <a:ext uri="{FF2B5EF4-FFF2-40B4-BE49-F238E27FC236}">
                  <a16:creationId xmlns:a16="http://schemas.microsoft.com/office/drawing/2014/main" id="{5711944B-E161-404E-A11A-FA8D0C359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913"/>
              <a:ext cx="186" cy="186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48" name="WordArt 5340">
              <a:extLst>
                <a:ext uri="{FF2B5EF4-FFF2-40B4-BE49-F238E27FC236}">
                  <a16:creationId xmlns:a16="http://schemas.microsoft.com/office/drawing/2014/main" id="{0283336E-51DD-4A2C-A2FF-B5E1FEB38F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3" y="936"/>
              <a:ext cx="134" cy="1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3949" name="Rectangle 5341">
              <a:extLst>
                <a:ext uri="{FF2B5EF4-FFF2-40B4-BE49-F238E27FC236}">
                  <a16:creationId xmlns:a16="http://schemas.microsoft.com/office/drawing/2014/main" id="{9C86A128-161D-42C7-9636-28D2A72E1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123"/>
              <a:ext cx="186" cy="186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50" name="WordArt 5342">
              <a:extLst>
                <a:ext uri="{FF2B5EF4-FFF2-40B4-BE49-F238E27FC236}">
                  <a16:creationId xmlns:a16="http://schemas.microsoft.com/office/drawing/2014/main" id="{C491F8F1-662C-4D31-ADDF-9C7C91233C9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823" y="1146"/>
              <a:ext cx="134" cy="140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3951" name="Group 5343">
            <a:extLst>
              <a:ext uri="{FF2B5EF4-FFF2-40B4-BE49-F238E27FC236}">
                <a16:creationId xmlns:a16="http://schemas.microsoft.com/office/drawing/2014/main" id="{B6996BC6-7E15-4920-AD1C-2DE6EB70876B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638175"/>
            <a:ext cx="296862" cy="630238"/>
            <a:chOff x="4367" y="2103"/>
            <a:chExt cx="454" cy="965"/>
          </a:xfrm>
        </p:grpSpPr>
        <p:sp>
          <p:nvSpPr>
            <p:cNvPr id="73952" name="Rectangle 5344">
              <a:extLst>
                <a:ext uri="{FF2B5EF4-FFF2-40B4-BE49-F238E27FC236}">
                  <a16:creationId xmlns:a16="http://schemas.microsoft.com/office/drawing/2014/main" id="{CBDF4C53-6703-4E68-B942-CAD6C5B4B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103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53" name="WordArt 5345">
              <a:extLst>
                <a:ext uri="{FF2B5EF4-FFF2-40B4-BE49-F238E27FC236}">
                  <a16:creationId xmlns:a16="http://schemas.microsoft.com/office/drawing/2014/main" id="{44FA510A-0157-446B-851E-33DD60D9CCA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4" y="2159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3954" name="Rectangle 5346">
              <a:extLst>
                <a:ext uri="{FF2B5EF4-FFF2-40B4-BE49-F238E27FC236}">
                  <a16:creationId xmlns:a16="http://schemas.microsoft.com/office/drawing/2014/main" id="{B2DAAECA-E31E-4136-8F21-763B86833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2614"/>
              <a:ext cx="454" cy="454"/>
            </a:xfrm>
            <a:prstGeom prst="rect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>
              <a:outerShdw dist="35921" dir="2700000" algn="ctr" rotWithShape="0">
                <a:schemeClr val="bg2"/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55" name="WordArt 5347">
              <a:extLst>
                <a:ext uri="{FF2B5EF4-FFF2-40B4-BE49-F238E27FC236}">
                  <a16:creationId xmlns:a16="http://schemas.microsoft.com/office/drawing/2014/main" id="{EC26A224-DCF6-4431-B829-648C10199AC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424" y="2670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3956" name="Group 5348">
            <a:extLst>
              <a:ext uri="{FF2B5EF4-FFF2-40B4-BE49-F238E27FC236}">
                <a16:creationId xmlns:a16="http://schemas.microsoft.com/office/drawing/2014/main" id="{62AC7BDB-ED44-4391-ACC7-32FF15C76F0D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639763"/>
            <a:ext cx="450850" cy="630237"/>
            <a:chOff x="1305" y="402"/>
            <a:chExt cx="284" cy="397"/>
          </a:xfrm>
        </p:grpSpPr>
        <p:sp>
          <p:nvSpPr>
            <p:cNvPr id="73957" name="Rectangle 5349">
              <a:extLst>
                <a:ext uri="{FF2B5EF4-FFF2-40B4-BE49-F238E27FC236}">
                  <a16:creationId xmlns:a16="http://schemas.microsoft.com/office/drawing/2014/main" id="{0B52C460-37AA-42B4-8AED-6EBE8C8FC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58" name="Rectangle 5350">
              <a:extLst>
                <a:ext uri="{FF2B5EF4-FFF2-40B4-BE49-F238E27FC236}">
                  <a16:creationId xmlns:a16="http://schemas.microsoft.com/office/drawing/2014/main" id="{A27B2A58-D53A-482E-AA98-2AE0E7E2E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59" name="Rectangle 5351">
              <a:extLst>
                <a:ext uri="{FF2B5EF4-FFF2-40B4-BE49-F238E27FC236}">
                  <a16:creationId xmlns:a16="http://schemas.microsoft.com/office/drawing/2014/main" id="{17A0C625-7DE4-4236-A51E-B94E35FFC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0" name="Rectangle 5352">
              <a:extLst>
                <a:ext uri="{FF2B5EF4-FFF2-40B4-BE49-F238E27FC236}">
                  <a16:creationId xmlns:a16="http://schemas.microsoft.com/office/drawing/2014/main" id="{76ADDCDD-5751-4F10-890D-9AE03081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1" name="Rectangle 5353">
              <a:extLst>
                <a:ext uri="{FF2B5EF4-FFF2-40B4-BE49-F238E27FC236}">
                  <a16:creationId xmlns:a16="http://schemas.microsoft.com/office/drawing/2014/main" id="{2CCF3135-281C-49D2-BBB2-DA6BF4C0E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2" name="Rectangle 5354">
              <a:extLst>
                <a:ext uri="{FF2B5EF4-FFF2-40B4-BE49-F238E27FC236}">
                  <a16:creationId xmlns:a16="http://schemas.microsoft.com/office/drawing/2014/main" id="{AF766508-0B7C-4B6A-9AD2-973156BCE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3" name="Rectangle 5355">
              <a:extLst>
                <a:ext uri="{FF2B5EF4-FFF2-40B4-BE49-F238E27FC236}">
                  <a16:creationId xmlns:a16="http://schemas.microsoft.com/office/drawing/2014/main" id="{3483CA2F-C030-4E0C-9A76-24DF22631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4" name="Rectangle 5356">
              <a:extLst>
                <a:ext uri="{FF2B5EF4-FFF2-40B4-BE49-F238E27FC236}">
                  <a16:creationId xmlns:a16="http://schemas.microsoft.com/office/drawing/2014/main" id="{91DA8D94-9E7F-4646-9752-2F81949123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5" name="Rectangle 5357">
              <a:extLst>
                <a:ext uri="{FF2B5EF4-FFF2-40B4-BE49-F238E27FC236}">
                  <a16:creationId xmlns:a16="http://schemas.microsoft.com/office/drawing/2014/main" id="{601E3D7A-5232-4B26-A43E-F91CEE0AA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6" name="Rectangle 5358">
              <a:extLst>
                <a:ext uri="{FF2B5EF4-FFF2-40B4-BE49-F238E27FC236}">
                  <a16:creationId xmlns:a16="http://schemas.microsoft.com/office/drawing/2014/main" id="{E2FCC9E0-CC26-4A3A-BF02-3AF1774B4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7" name="Rectangle 5359">
              <a:extLst>
                <a:ext uri="{FF2B5EF4-FFF2-40B4-BE49-F238E27FC236}">
                  <a16:creationId xmlns:a16="http://schemas.microsoft.com/office/drawing/2014/main" id="{5D56BA54-8E18-4CD4-B4E9-2BABFA910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72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8" name="Rectangle 5360">
              <a:extLst>
                <a:ext uri="{FF2B5EF4-FFF2-40B4-BE49-F238E27FC236}">
                  <a16:creationId xmlns:a16="http://schemas.microsoft.com/office/drawing/2014/main" id="{6636EF38-09DD-4378-92CE-5C0EF5208A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69" name="Rectangle 5361">
              <a:extLst>
                <a:ext uri="{FF2B5EF4-FFF2-40B4-BE49-F238E27FC236}">
                  <a16:creationId xmlns:a16="http://schemas.microsoft.com/office/drawing/2014/main" id="{52A02DBB-4818-4510-AFBD-6C6DE5C40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0" name="Rectangle 5362">
              <a:extLst>
                <a:ext uri="{FF2B5EF4-FFF2-40B4-BE49-F238E27FC236}">
                  <a16:creationId xmlns:a16="http://schemas.microsoft.com/office/drawing/2014/main" id="{144D4B27-7C92-44A9-A942-A5F856C92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1" name="Rectangle 5363">
              <a:extLst>
                <a:ext uri="{FF2B5EF4-FFF2-40B4-BE49-F238E27FC236}">
                  <a16:creationId xmlns:a16="http://schemas.microsoft.com/office/drawing/2014/main" id="{7B230980-A3A8-4523-B2C1-79713A67CF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2" name="Rectangle 5364">
              <a:extLst>
                <a:ext uri="{FF2B5EF4-FFF2-40B4-BE49-F238E27FC236}">
                  <a16:creationId xmlns:a16="http://schemas.microsoft.com/office/drawing/2014/main" id="{43739651-1A25-412C-9708-4F0B054E6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5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3" name="Rectangle 5365">
              <a:extLst>
                <a:ext uri="{FF2B5EF4-FFF2-40B4-BE49-F238E27FC236}">
                  <a16:creationId xmlns:a16="http://schemas.microsoft.com/office/drawing/2014/main" id="{4B1CD51E-1E59-4D15-B04A-EE27E322C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15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4" name="Rectangle 5366">
              <a:extLst>
                <a:ext uri="{FF2B5EF4-FFF2-40B4-BE49-F238E27FC236}">
                  <a16:creationId xmlns:a16="http://schemas.microsoft.com/office/drawing/2014/main" id="{3D37C42C-AFEB-4878-8781-57DE04D8C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5" name="Rectangle 5367">
              <a:extLst>
                <a:ext uri="{FF2B5EF4-FFF2-40B4-BE49-F238E27FC236}">
                  <a16:creationId xmlns:a16="http://schemas.microsoft.com/office/drawing/2014/main" id="{AD13BB34-C9DA-4AA7-92E8-837542F73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29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6" name="Rectangle 5368">
              <a:extLst>
                <a:ext uri="{FF2B5EF4-FFF2-40B4-BE49-F238E27FC236}">
                  <a16:creationId xmlns:a16="http://schemas.microsoft.com/office/drawing/2014/main" id="{F63A503C-413F-403C-92E9-546F6C4F6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86"/>
              <a:ext cx="57" cy="57"/>
            </a:xfrm>
            <a:prstGeom prst="rect">
              <a:avLst/>
            </a:prstGeom>
            <a:solidFill>
              <a:schemeClr val="tx2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7" name="Rectangle 5369">
              <a:extLst>
                <a:ext uri="{FF2B5EF4-FFF2-40B4-BE49-F238E27FC236}">
                  <a16:creationId xmlns:a16="http://schemas.microsoft.com/office/drawing/2014/main" id="{1FD89695-C7FA-4B9C-AF7C-74730BD80D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8" name="Rectangle 5370">
              <a:extLst>
                <a:ext uri="{FF2B5EF4-FFF2-40B4-BE49-F238E27FC236}">
                  <a16:creationId xmlns:a16="http://schemas.microsoft.com/office/drawing/2014/main" id="{381728F8-0FEE-4284-A068-32C9F49BF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79" name="Rectangle 5371">
              <a:extLst>
                <a:ext uri="{FF2B5EF4-FFF2-40B4-BE49-F238E27FC236}">
                  <a16:creationId xmlns:a16="http://schemas.microsoft.com/office/drawing/2014/main" id="{65070237-8848-4FE4-A765-592CA80D9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0" name="Rectangle 5372">
              <a:extLst>
                <a:ext uri="{FF2B5EF4-FFF2-40B4-BE49-F238E27FC236}">
                  <a16:creationId xmlns:a16="http://schemas.microsoft.com/office/drawing/2014/main" id="{BAC014EB-59C3-44BC-8058-D0E1EDA5F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1" name="Rectangle 5373">
              <a:extLst>
                <a:ext uri="{FF2B5EF4-FFF2-40B4-BE49-F238E27FC236}">
                  <a16:creationId xmlns:a16="http://schemas.microsoft.com/office/drawing/2014/main" id="{FF7100B2-EBE2-4739-9E13-FFD468E1C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2" name="Rectangle 5374">
              <a:extLst>
                <a:ext uri="{FF2B5EF4-FFF2-40B4-BE49-F238E27FC236}">
                  <a16:creationId xmlns:a16="http://schemas.microsoft.com/office/drawing/2014/main" id="{C43CDF59-4D1E-4EA9-9B58-746D99B79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3" name="Rectangle 5375">
              <a:extLst>
                <a:ext uri="{FF2B5EF4-FFF2-40B4-BE49-F238E27FC236}">
                  <a16:creationId xmlns:a16="http://schemas.microsoft.com/office/drawing/2014/main" id="{4129C445-F48C-4506-9F66-A8B993846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4" name="Rectangle 5376">
              <a:extLst>
                <a:ext uri="{FF2B5EF4-FFF2-40B4-BE49-F238E27FC236}">
                  <a16:creationId xmlns:a16="http://schemas.microsoft.com/office/drawing/2014/main" id="{C7E51CD5-E7D9-48AD-81E3-7B7B2A19B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5" name="Rectangle 5377">
              <a:extLst>
                <a:ext uri="{FF2B5EF4-FFF2-40B4-BE49-F238E27FC236}">
                  <a16:creationId xmlns:a16="http://schemas.microsoft.com/office/drawing/2014/main" id="{4218D738-CF3A-4780-B410-030629103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0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6" name="Rectangle 5378">
              <a:extLst>
                <a:ext uri="{FF2B5EF4-FFF2-40B4-BE49-F238E27FC236}">
                  <a16:creationId xmlns:a16="http://schemas.microsoft.com/office/drawing/2014/main" id="{7DB689BB-4335-452B-BC7D-87BDF72CE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5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7" name="Rectangle 5379">
              <a:extLst>
                <a:ext uri="{FF2B5EF4-FFF2-40B4-BE49-F238E27FC236}">
                  <a16:creationId xmlns:a16="http://schemas.microsoft.com/office/drawing/2014/main" id="{AA9F663D-6C85-4A77-A221-D30F55500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1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8" name="Rectangle 5380">
              <a:extLst>
                <a:ext uri="{FF2B5EF4-FFF2-40B4-BE49-F238E27FC236}">
                  <a16:creationId xmlns:a16="http://schemas.microsoft.com/office/drawing/2014/main" id="{7B27F0C4-97E8-4124-B0EF-344B49F01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7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89" name="Rectangle 5381">
              <a:extLst>
                <a:ext uri="{FF2B5EF4-FFF2-40B4-BE49-F238E27FC236}">
                  <a16:creationId xmlns:a16="http://schemas.microsoft.com/office/drawing/2014/main" id="{4B81B343-0383-4D1A-8734-EFFC3AEC6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2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0" name="Rectangle 5382">
              <a:extLst>
                <a:ext uri="{FF2B5EF4-FFF2-40B4-BE49-F238E27FC236}">
                  <a16:creationId xmlns:a16="http://schemas.microsoft.com/office/drawing/2014/main" id="{180C0319-3960-465D-8C08-8894C1F5E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8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1" name="Rectangle 5383">
              <a:extLst>
                <a:ext uri="{FF2B5EF4-FFF2-40B4-BE49-F238E27FC236}">
                  <a16:creationId xmlns:a16="http://schemas.microsoft.com/office/drawing/2014/main" id="{DB11F0E0-7FCF-465A-9A62-A777E8F77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4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992" name="Group 5384">
            <a:extLst>
              <a:ext uri="{FF2B5EF4-FFF2-40B4-BE49-F238E27FC236}">
                <a16:creationId xmlns:a16="http://schemas.microsoft.com/office/drawing/2014/main" id="{76507C00-CEA5-491A-A4E8-7D5C11968704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1449388"/>
            <a:ext cx="450850" cy="630237"/>
            <a:chOff x="1305" y="912"/>
            <a:chExt cx="284" cy="397"/>
          </a:xfrm>
        </p:grpSpPr>
        <p:sp>
          <p:nvSpPr>
            <p:cNvPr id="73993" name="Rectangle 5385">
              <a:extLst>
                <a:ext uri="{FF2B5EF4-FFF2-40B4-BE49-F238E27FC236}">
                  <a16:creationId xmlns:a16="http://schemas.microsoft.com/office/drawing/2014/main" id="{0846A019-A640-4CF1-8268-DB1BCDF38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4" name="Rectangle 5386">
              <a:extLst>
                <a:ext uri="{FF2B5EF4-FFF2-40B4-BE49-F238E27FC236}">
                  <a16:creationId xmlns:a16="http://schemas.microsoft.com/office/drawing/2014/main" id="{B60F9DB2-64E2-41CB-87BB-24D593966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5" name="Rectangle 5387">
              <a:extLst>
                <a:ext uri="{FF2B5EF4-FFF2-40B4-BE49-F238E27FC236}">
                  <a16:creationId xmlns:a16="http://schemas.microsoft.com/office/drawing/2014/main" id="{061EC30F-AFA5-45B0-B547-6AE833E32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6" name="Rectangle 5388">
              <a:extLst>
                <a:ext uri="{FF2B5EF4-FFF2-40B4-BE49-F238E27FC236}">
                  <a16:creationId xmlns:a16="http://schemas.microsoft.com/office/drawing/2014/main" id="{F084967C-507E-47CB-AFCA-2131D3345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7" name="Rectangle 5389">
              <a:extLst>
                <a:ext uri="{FF2B5EF4-FFF2-40B4-BE49-F238E27FC236}">
                  <a16:creationId xmlns:a16="http://schemas.microsoft.com/office/drawing/2014/main" id="{3D207992-0A17-4ABE-8D92-BF798C608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8" name="Rectangle 5390">
              <a:extLst>
                <a:ext uri="{FF2B5EF4-FFF2-40B4-BE49-F238E27FC236}">
                  <a16:creationId xmlns:a16="http://schemas.microsoft.com/office/drawing/2014/main" id="{EED40E74-AAA4-4349-8D66-D228F5F9E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999" name="Rectangle 5391">
              <a:extLst>
                <a:ext uri="{FF2B5EF4-FFF2-40B4-BE49-F238E27FC236}">
                  <a16:creationId xmlns:a16="http://schemas.microsoft.com/office/drawing/2014/main" id="{4AA66D77-3DAF-48CF-88C8-5D9EA5D7A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0" name="Rectangle 5392">
              <a:extLst>
                <a:ext uri="{FF2B5EF4-FFF2-40B4-BE49-F238E27FC236}">
                  <a16:creationId xmlns:a16="http://schemas.microsoft.com/office/drawing/2014/main" id="{8197C729-E6C3-4549-8F54-85F29EF62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1" name="Rectangle 5393">
              <a:extLst>
                <a:ext uri="{FF2B5EF4-FFF2-40B4-BE49-F238E27FC236}">
                  <a16:creationId xmlns:a16="http://schemas.microsoft.com/office/drawing/2014/main" id="{D2F5B035-B38E-439E-B2AD-60874640C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2" name="Rectangle 5394">
              <a:extLst>
                <a:ext uri="{FF2B5EF4-FFF2-40B4-BE49-F238E27FC236}">
                  <a16:creationId xmlns:a16="http://schemas.microsoft.com/office/drawing/2014/main" id="{35792809-C519-4F86-B0D8-5EB1FCF24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3" name="Rectangle 5395">
              <a:extLst>
                <a:ext uri="{FF2B5EF4-FFF2-40B4-BE49-F238E27FC236}">
                  <a16:creationId xmlns:a16="http://schemas.microsoft.com/office/drawing/2014/main" id="{DA6BAD6C-1364-4EF7-B8D9-E71570236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4" name="Rectangle 5396">
              <a:extLst>
                <a:ext uri="{FF2B5EF4-FFF2-40B4-BE49-F238E27FC236}">
                  <a16:creationId xmlns:a16="http://schemas.microsoft.com/office/drawing/2014/main" id="{A4F890EE-1E8C-4819-B2CD-C85512EB8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5" name="Rectangle 5397">
              <a:extLst>
                <a:ext uri="{FF2B5EF4-FFF2-40B4-BE49-F238E27FC236}">
                  <a16:creationId xmlns:a16="http://schemas.microsoft.com/office/drawing/2014/main" id="{86E40F4B-CD50-4C4E-9677-F3F05511F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6" name="Rectangle 5398">
              <a:extLst>
                <a:ext uri="{FF2B5EF4-FFF2-40B4-BE49-F238E27FC236}">
                  <a16:creationId xmlns:a16="http://schemas.microsoft.com/office/drawing/2014/main" id="{1FB7CF0B-F60D-4AF0-8C9A-429B4C1D4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7" name="Rectangle 5399">
              <a:extLst>
                <a:ext uri="{FF2B5EF4-FFF2-40B4-BE49-F238E27FC236}">
                  <a16:creationId xmlns:a16="http://schemas.microsoft.com/office/drawing/2014/main" id="{D0A1B4BC-E9FF-41C8-8F56-79DB5F690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8" name="Rectangle 5400">
              <a:extLst>
                <a:ext uri="{FF2B5EF4-FFF2-40B4-BE49-F238E27FC236}">
                  <a16:creationId xmlns:a16="http://schemas.microsoft.com/office/drawing/2014/main" id="{E8AE6BCA-B67A-4DEB-BF1A-64C1B9B1B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09" name="Rectangle 5401">
              <a:extLst>
                <a:ext uri="{FF2B5EF4-FFF2-40B4-BE49-F238E27FC236}">
                  <a16:creationId xmlns:a16="http://schemas.microsoft.com/office/drawing/2014/main" id="{89C29CB9-E8D2-4788-9307-5BED26EBD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0" name="Rectangle 5402">
              <a:extLst>
                <a:ext uri="{FF2B5EF4-FFF2-40B4-BE49-F238E27FC236}">
                  <a16:creationId xmlns:a16="http://schemas.microsoft.com/office/drawing/2014/main" id="{2070BA0E-3314-441C-881F-8F132B8DF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1" name="Rectangle 5403">
              <a:extLst>
                <a:ext uri="{FF2B5EF4-FFF2-40B4-BE49-F238E27FC236}">
                  <a16:creationId xmlns:a16="http://schemas.microsoft.com/office/drawing/2014/main" id="{61661B41-AB54-40F8-957E-D3E448E57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2" name="Rectangle 5404">
              <a:extLst>
                <a:ext uri="{FF2B5EF4-FFF2-40B4-BE49-F238E27FC236}">
                  <a16:creationId xmlns:a16="http://schemas.microsoft.com/office/drawing/2014/main" id="{6D4C8AF0-CE94-4D1B-A0E3-285CA0C21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3" name="Rectangle 5405">
              <a:extLst>
                <a:ext uri="{FF2B5EF4-FFF2-40B4-BE49-F238E27FC236}">
                  <a16:creationId xmlns:a16="http://schemas.microsoft.com/office/drawing/2014/main" id="{E74204D5-3CEC-4739-8179-47F0B9E9E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4" name="Rectangle 5406">
              <a:extLst>
                <a:ext uri="{FF2B5EF4-FFF2-40B4-BE49-F238E27FC236}">
                  <a16:creationId xmlns:a16="http://schemas.microsoft.com/office/drawing/2014/main" id="{F98D75A6-A2ED-494A-A3D7-4C6C9FA44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5" name="Rectangle 5407">
              <a:extLst>
                <a:ext uri="{FF2B5EF4-FFF2-40B4-BE49-F238E27FC236}">
                  <a16:creationId xmlns:a16="http://schemas.microsoft.com/office/drawing/2014/main" id="{6D7109FB-88C2-4049-B734-F830C7ECD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6" name="Rectangle 5408">
              <a:extLst>
                <a:ext uri="{FF2B5EF4-FFF2-40B4-BE49-F238E27FC236}">
                  <a16:creationId xmlns:a16="http://schemas.microsoft.com/office/drawing/2014/main" id="{7A7E7BBB-EA24-4754-A463-09E6E98BC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17" name="Rectangle 5409">
              <a:extLst>
                <a:ext uri="{FF2B5EF4-FFF2-40B4-BE49-F238E27FC236}">
                  <a16:creationId xmlns:a16="http://schemas.microsoft.com/office/drawing/2014/main" id="{0324AAFA-2CA0-40B8-A05E-B74728D2E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4063" name="Group 5455">
            <a:extLst>
              <a:ext uri="{FF2B5EF4-FFF2-40B4-BE49-F238E27FC236}">
                <a16:creationId xmlns:a16="http://schemas.microsoft.com/office/drawing/2014/main" id="{883DBDF0-DC77-4B3C-BDCB-59016AE9D906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2708275"/>
            <a:ext cx="450850" cy="630238"/>
            <a:chOff x="1305" y="1933"/>
            <a:chExt cx="284" cy="397"/>
          </a:xfrm>
        </p:grpSpPr>
        <p:sp>
          <p:nvSpPr>
            <p:cNvPr id="74064" name="Rectangle 5456">
              <a:extLst>
                <a:ext uri="{FF2B5EF4-FFF2-40B4-BE49-F238E27FC236}">
                  <a16:creationId xmlns:a16="http://schemas.microsoft.com/office/drawing/2014/main" id="{9237E6C9-5513-4410-8C1D-B45E82F69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65" name="Rectangle 5457">
              <a:extLst>
                <a:ext uri="{FF2B5EF4-FFF2-40B4-BE49-F238E27FC236}">
                  <a16:creationId xmlns:a16="http://schemas.microsoft.com/office/drawing/2014/main" id="{C22E1BF6-3A3C-4383-AA3C-401881C6EC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66" name="Rectangle 5458">
              <a:extLst>
                <a:ext uri="{FF2B5EF4-FFF2-40B4-BE49-F238E27FC236}">
                  <a16:creationId xmlns:a16="http://schemas.microsoft.com/office/drawing/2014/main" id="{9D37E158-05EE-4BFA-A09C-FC74E1B56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67" name="Rectangle 5459">
              <a:extLst>
                <a:ext uri="{FF2B5EF4-FFF2-40B4-BE49-F238E27FC236}">
                  <a16:creationId xmlns:a16="http://schemas.microsoft.com/office/drawing/2014/main" id="{5B24D2D0-4038-4018-B11F-A7FAD9AE0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68" name="Rectangle 5460">
              <a:extLst>
                <a:ext uri="{FF2B5EF4-FFF2-40B4-BE49-F238E27FC236}">
                  <a16:creationId xmlns:a16="http://schemas.microsoft.com/office/drawing/2014/main" id="{1949DB76-041E-416D-AA39-F7A99F8D6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69" name="Rectangle 5461">
              <a:extLst>
                <a:ext uri="{FF2B5EF4-FFF2-40B4-BE49-F238E27FC236}">
                  <a16:creationId xmlns:a16="http://schemas.microsoft.com/office/drawing/2014/main" id="{66B8A714-047B-409A-9BA0-37718D04B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0" name="Rectangle 5462">
              <a:extLst>
                <a:ext uri="{FF2B5EF4-FFF2-40B4-BE49-F238E27FC236}">
                  <a16:creationId xmlns:a16="http://schemas.microsoft.com/office/drawing/2014/main" id="{94F214A0-3401-4086-B652-734B7BC24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1" name="Rectangle 5463">
              <a:extLst>
                <a:ext uri="{FF2B5EF4-FFF2-40B4-BE49-F238E27FC236}">
                  <a16:creationId xmlns:a16="http://schemas.microsoft.com/office/drawing/2014/main" id="{6C8550AE-84D0-4132-8FD2-9C32A59D0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2" name="Rectangle 5464">
              <a:extLst>
                <a:ext uri="{FF2B5EF4-FFF2-40B4-BE49-F238E27FC236}">
                  <a16:creationId xmlns:a16="http://schemas.microsoft.com/office/drawing/2014/main" id="{30551517-6B48-476B-A938-4858AEA93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3" name="Rectangle 5465">
              <a:extLst>
                <a:ext uri="{FF2B5EF4-FFF2-40B4-BE49-F238E27FC236}">
                  <a16:creationId xmlns:a16="http://schemas.microsoft.com/office/drawing/2014/main" id="{2AA3BD56-44D8-4AEB-A444-B5DFDB2F5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4" name="Rectangle 5466">
              <a:extLst>
                <a:ext uri="{FF2B5EF4-FFF2-40B4-BE49-F238E27FC236}">
                  <a16:creationId xmlns:a16="http://schemas.microsoft.com/office/drawing/2014/main" id="{E09A0AA0-F3F4-463E-AFCE-A737561E3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5" name="Rectangle 5467">
              <a:extLst>
                <a:ext uri="{FF2B5EF4-FFF2-40B4-BE49-F238E27FC236}">
                  <a16:creationId xmlns:a16="http://schemas.microsoft.com/office/drawing/2014/main" id="{5B0C9ACA-9BD1-45FB-97BD-06893CC53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6" name="Rectangle 5468">
              <a:extLst>
                <a:ext uri="{FF2B5EF4-FFF2-40B4-BE49-F238E27FC236}">
                  <a16:creationId xmlns:a16="http://schemas.microsoft.com/office/drawing/2014/main" id="{1EC3913D-7DE9-432A-AB1B-13CF2F333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7" name="Rectangle 5469">
              <a:extLst>
                <a:ext uri="{FF2B5EF4-FFF2-40B4-BE49-F238E27FC236}">
                  <a16:creationId xmlns:a16="http://schemas.microsoft.com/office/drawing/2014/main" id="{B4BA6524-34EA-4A0D-8327-F8AA41BEA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8" name="Rectangle 5470">
              <a:extLst>
                <a:ext uri="{FF2B5EF4-FFF2-40B4-BE49-F238E27FC236}">
                  <a16:creationId xmlns:a16="http://schemas.microsoft.com/office/drawing/2014/main" id="{6D24B6B1-A5AC-401C-8599-A54893DC8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79" name="Rectangle 5471">
              <a:extLst>
                <a:ext uri="{FF2B5EF4-FFF2-40B4-BE49-F238E27FC236}">
                  <a16:creationId xmlns:a16="http://schemas.microsoft.com/office/drawing/2014/main" id="{CD4ECDB9-BD05-4CEA-B873-B788DE5F4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0" name="Rectangle 5472">
              <a:extLst>
                <a:ext uri="{FF2B5EF4-FFF2-40B4-BE49-F238E27FC236}">
                  <a16:creationId xmlns:a16="http://schemas.microsoft.com/office/drawing/2014/main" id="{6E6D5B02-7F0E-45F9-BA95-E2E006792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1" name="Rectangle 5473">
              <a:extLst>
                <a:ext uri="{FF2B5EF4-FFF2-40B4-BE49-F238E27FC236}">
                  <a16:creationId xmlns:a16="http://schemas.microsoft.com/office/drawing/2014/main" id="{F1256495-F009-47D9-8DD6-22D9ECE747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2" name="Rectangle 5474">
              <a:extLst>
                <a:ext uri="{FF2B5EF4-FFF2-40B4-BE49-F238E27FC236}">
                  <a16:creationId xmlns:a16="http://schemas.microsoft.com/office/drawing/2014/main" id="{0190A56D-B442-4606-AE7E-8D9ABB46F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3" name="Rectangle 5475">
              <a:extLst>
                <a:ext uri="{FF2B5EF4-FFF2-40B4-BE49-F238E27FC236}">
                  <a16:creationId xmlns:a16="http://schemas.microsoft.com/office/drawing/2014/main" id="{29E7F089-1C21-4CA1-8B78-0ECCDC809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4084" name="Group 5476">
            <a:extLst>
              <a:ext uri="{FF2B5EF4-FFF2-40B4-BE49-F238E27FC236}">
                <a16:creationId xmlns:a16="http://schemas.microsoft.com/office/drawing/2014/main" id="{2C306243-B195-42B5-960F-43976422ADCC}"/>
              </a:ext>
            </a:extLst>
          </p:cNvPr>
          <p:cNvGrpSpPr>
            <a:grpSpLocks/>
          </p:cNvGrpSpPr>
          <p:nvPr/>
        </p:nvGrpSpPr>
        <p:grpSpPr bwMode="auto">
          <a:xfrm>
            <a:off x="6213475" y="2708275"/>
            <a:ext cx="450850" cy="630238"/>
            <a:chOff x="625" y="1933"/>
            <a:chExt cx="284" cy="397"/>
          </a:xfrm>
        </p:grpSpPr>
        <p:sp>
          <p:nvSpPr>
            <p:cNvPr id="74085" name="Rectangle 5477">
              <a:extLst>
                <a:ext uri="{FF2B5EF4-FFF2-40B4-BE49-F238E27FC236}">
                  <a16:creationId xmlns:a16="http://schemas.microsoft.com/office/drawing/2014/main" id="{F5B74863-DE82-419E-9A8D-0DCF10F1F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6" name="Rectangle 5478">
              <a:extLst>
                <a:ext uri="{FF2B5EF4-FFF2-40B4-BE49-F238E27FC236}">
                  <a16:creationId xmlns:a16="http://schemas.microsoft.com/office/drawing/2014/main" id="{C0FC6D52-2A3F-4931-88CD-6775822AE8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7" name="Rectangle 5479">
              <a:extLst>
                <a:ext uri="{FF2B5EF4-FFF2-40B4-BE49-F238E27FC236}">
                  <a16:creationId xmlns:a16="http://schemas.microsoft.com/office/drawing/2014/main" id="{D72F1330-9BBD-4899-A4E9-ACB7819A9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8" name="Rectangle 5480">
              <a:extLst>
                <a:ext uri="{FF2B5EF4-FFF2-40B4-BE49-F238E27FC236}">
                  <a16:creationId xmlns:a16="http://schemas.microsoft.com/office/drawing/2014/main" id="{BA20FBE7-0D97-4128-B1ED-4E3807750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89" name="Rectangle 5481">
              <a:extLst>
                <a:ext uri="{FF2B5EF4-FFF2-40B4-BE49-F238E27FC236}">
                  <a16:creationId xmlns:a16="http://schemas.microsoft.com/office/drawing/2014/main" id="{A4EAD586-163B-400B-A103-381CF9D43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0" name="Rectangle 5482">
              <a:extLst>
                <a:ext uri="{FF2B5EF4-FFF2-40B4-BE49-F238E27FC236}">
                  <a16:creationId xmlns:a16="http://schemas.microsoft.com/office/drawing/2014/main" id="{CBEF1E09-C7A7-4146-A84F-9B59438FD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1" name="Rectangle 5483">
              <a:extLst>
                <a:ext uri="{FF2B5EF4-FFF2-40B4-BE49-F238E27FC236}">
                  <a16:creationId xmlns:a16="http://schemas.microsoft.com/office/drawing/2014/main" id="{8BA16BC1-B0AC-4B2C-B3EC-195AED101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2" name="Rectangle 5484">
              <a:extLst>
                <a:ext uri="{FF2B5EF4-FFF2-40B4-BE49-F238E27FC236}">
                  <a16:creationId xmlns:a16="http://schemas.microsoft.com/office/drawing/2014/main" id="{30B03AD9-914E-45B9-8558-3E6609583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3" name="Rectangle 5485">
              <a:extLst>
                <a:ext uri="{FF2B5EF4-FFF2-40B4-BE49-F238E27FC236}">
                  <a16:creationId xmlns:a16="http://schemas.microsoft.com/office/drawing/2014/main" id="{EE513A8A-E1B3-40A5-B922-0C6AF9B90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4" name="Rectangle 5486">
              <a:extLst>
                <a:ext uri="{FF2B5EF4-FFF2-40B4-BE49-F238E27FC236}">
                  <a16:creationId xmlns:a16="http://schemas.microsoft.com/office/drawing/2014/main" id="{B4646005-37CE-400F-9F30-D178D0498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5" name="Rectangle 5487">
              <a:extLst>
                <a:ext uri="{FF2B5EF4-FFF2-40B4-BE49-F238E27FC236}">
                  <a16:creationId xmlns:a16="http://schemas.microsoft.com/office/drawing/2014/main" id="{9E6F61A2-B1D0-4855-A1A5-C45123C4E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6" name="Rectangle 5488">
              <a:extLst>
                <a:ext uri="{FF2B5EF4-FFF2-40B4-BE49-F238E27FC236}">
                  <a16:creationId xmlns:a16="http://schemas.microsoft.com/office/drawing/2014/main" id="{338DE6AE-C2E7-4FDD-B5EE-5AB241EFD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7" name="Rectangle 5489">
              <a:extLst>
                <a:ext uri="{FF2B5EF4-FFF2-40B4-BE49-F238E27FC236}">
                  <a16:creationId xmlns:a16="http://schemas.microsoft.com/office/drawing/2014/main" id="{C1D5F90E-F6DC-4C17-9FEB-FF77257D6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8" name="Rectangle 5490">
              <a:extLst>
                <a:ext uri="{FF2B5EF4-FFF2-40B4-BE49-F238E27FC236}">
                  <a16:creationId xmlns:a16="http://schemas.microsoft.com/office/drawing/2014/main" id="{CFB04EB8-C63B-4BC0-B7A3-D3D5B0A96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099" name="Rectangle 5491">
              <a:extLst>
                <a:ext uri="{FF2B5EF4-FFF2-40B4-BE49-F238E27FC236}">
                  <a16:creationId xmlns:a16="http://schemas.microsoft.com/office/drawing/2014/main" id="{80BB1282-4958-474E-8F3F-B1E37AE33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0" name="Rectangle 5492">
              <a:extLst>
                <a:ext uri="{FF2B5EF4-FFF2-40B4-BE49-F238E27FC236}">
                  <a16:creationId xmlns:a16="http://schemas.microsoft.com/office/drawing/2014/main" id="{BFABBCDF-0E32-4F37-9CA0-0BCB5C93A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1" name="Rectangle 5493">
              <a:extLst>
                <a:ext uri="{FF2B5EF4-FFF2-40B4-BE49-F238E27FC236}">
                  <a16:creationId xmlns:a16="http://schemas.microsoft.com/office/drawing/2014/main" id="{DAC75CCA-789E-4D4E-A0F8-6C692F0BF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2" name="Rectangle 5494">
              <a:extLst>
                <a:ext uri="{FF2B5EF4-FFF2-40B4-BE49-F238E27FC236}">
                  <a16:creationId xmlns:a16="http://schemas.microsoft.com/office/drawing/2014/main" id="{9DEC11D5-D29C-4E19-B5C4-3D49627C9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3" name="Rectangle 5495">
              <a:extLst>
                <a:ext uri="{FF2B5EF4-FFF2-40B4-BE49-F238E27FC236}">
                  <a16:creationId xmlns:a16="http://schemas.microsoft.com/office/drawing/2014/main" id="{91A0025D-51C4-4C53-AF2C-2EC0C9164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4" name="Rectangle 5496">
              <a:extLst>
                <a:ext uri="{FF2B5EF4-FFF2-40B4-BE49-F238E27FC236}">
                  <a16:creationId xmlns:a16="http://schemas.microsoft.com/office/drawing/2014/main" id="{A0410EFA-E848-4DA3-AA1C-FC4BF85B6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4105" name="Group 5497">
            <a:extLst>
              <a:ext uri="{FF2B5EF4-FFF2-40B4-BE49-F238E27FC236}">
                <a16:creationId xmlns:a16="http://schemas.microsoft.com/office/drawing/2014/main" id="{C04F9A6B-CE4E-44FF-AF53-FFAA5A350167}"/>
              </a:ext>
            </a:extLst>
          </p:cNvPr>
          <p:cNvGrpSpPr>
            <a:grpSpLocks/>
          </p:cNvGrpSpPr>
          <p:nvPr/>
        </p:nvGrpSpPr>
        <p:grpSpPr bwMode="auto">
          <a:xfrm>
            <a:off x="6843713" y="2708275"/>
            <a:ext cx="450850" cy="630238"/>
            <a:chOff x="965" y="1934"/>
            <a:chExt cx="284" cy="397"/>
          </a:xfrm>
        </p:grpSpPr>
        <p:sp>
          <p:nvSpPr>
            <p:cNvPr id="74106" name="Rectangle 5498">
              <a:extLst>
                <a:ext uri="{FF2B5EF4-FFF2-40B4-BE49-F238E27FC236}">
                  <a16:creationId xmlns:a16="http://schemas.microsoft.com/office/drawing/2014/main" id="{9CCE8B61-D0CC-4436-A2F1-EF0E438B83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7" name="Rectangle 5499">
              <a:extLst>
                <a:ext uri="{FF2B5EF4-FFF2-40B4-BE49-F238E27FC236}">
                  <a16:creationId xmlns:a16="http://schemas.microsoft.com/office/drawing/2014/main" id="{600C990A-7C75-4B65-AB0D-F36DECFBF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8" name="Rectangle 5500">
              <a:extLst>
                <a:ext uri="{FF2B5EF4-FFF2-40B4-BE49-F238E27FC236}">
                  <a16:creationId xmlns:a16="http://schemas.microsoft.com/office/drawing/2014/main" id="{289158D0-3C7C-4C72-9AAC-112D206D5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09" name="Rectangle 5501">
              <a:extLst>
                <a:ext uri="{FF2B5EF4-FFF2-40B4-BE49-F238E27FC236}">
                  <a16:creationId xmlns:a16="http://schemas.microsoft.com/office/drawing/2014/main" id="{7D0A12B8-918F-44E3-A5E8-53BD36388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0" name="Rectangle 5502">
              <a:extLst>
                <a:ext uri="{FF2B5EF4-FFF2-40B4-BE49-F238E27FC236}">
                  <a16:creationId xmlns:a16="http://schemas.microsoft.com/office/drawing/2014/main" id="{E1908FC2-7FE0-4E22-9D40-2E76AD2B9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1" name="Rectangle 5503">
              <a:extLst>
                <a:ext uri="{FF2B5EF4-FFF2-40B4-BE49-F238E27FC236}">
                  <a16:creationId xmlns:a16="http://schemas.microsoft.com/office/drawing/2014/main" id="{0431B65B-1114-4446-B541-64171C8E8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2" name="Rectangle 5504">
              <a:extLst>
                <a:ext uri="{FF2B5EF4-FFF2-40B4-BE49-F238E27FC236}">
                  <a16:creationId xmlns:a16="http://schemas.microsoft.com/office/drawing/2014/main" id="{C627DA68-E8FD-44B7-B8C6-18D159A57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3" name="Rectangle 5505">
              <a:extLst>
                <a:ext uri="{FF2B5EF4-FFF2-40B4-BE49-F238E27FC236}">
                  <a16:creationId xmlns:a16="http://schemas.microsoft.com/office/drawing/2014/main" id="{67D3B37E-63F1-42A8-972F-E7D4CF378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4" name="Rectangle 5506">
              <a:extLst>
                <a:ext uri="{FF2B5EF4-FFF2-40B4-BE49-F238E27FC236}">
                  <a16:creationId xmlns:a16="http://schemas.microsoft.com/office/drawing/2014/main" id="{B54B8A03-45C1-46A5-9B5D-CF0CC91E1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5" name="Rectangle 5507">
              <a:extLst>
                <a:ext uri="{FF2B5EF4-FFF2-40B4-BE49-F238E27FC236}">
                  <a16:creationId xmlns:a16="http://schemas.microsoft.com/office/drawing/2014/main" id="{352FCA95-2E7F-4A6F-9F1F-EA3960FFA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6" name="Rectangle 5508">
              <a:extLst>
                <a:ext uri="{FF2B5EF4-FFF2-40B4-BE49-F238E27FC236}">
                  <a16:creationId xmlns:a16="http://schemas.microsoft.com/office/drawing/2014/main" id="{6953BAB2-C6DF-4572-9CD5-3A54D1BAA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7" name="Rectangle 5509">
              <a:extLst>
                <a:ext uri="{FF2B5EF4-FFF2-40B4-BE49-F238E27FC236}">
                  <a16:creationId xmlns:a16="http://schemas.microsoft.com/office/drawing/2014/main" id="{7F040309-01BC-4A49-AB4D-16ADF28D3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8" name="Rectangle 5510">
              <a:extLst>
                <a:ext uri="{FF2B5EF4-FFF2-40B4-BE49-F238E27FC236}">
                  <a16:creationId xmlns:a16="http://schemas.microsoft.com/office/drawing/2014/main" id="{854DC896-A972-4243-AA97-F5E957457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19" name="Rectangle 5511">
              <a:extLst>
                <a:ext uri="{FF2B5EF4-FFF2-40B4-BE49-F238E27FC236}">
                  <a16:creationId xmlns:a16="http://schemas.microsoft.com/office/drawing/2014/main" id="{D42298E2-2C99-41C0-A54E-52EC93514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20" name="Rectangle 5512">
              <a:extLst>
                <a:ext uri="{FF2B5EF4-FFF2-40B4-BE49-F238E27FC236}">
                  <a16:creationId xmlns:a16="http://schemas.microsoft.com/office/drawing/2014/main" id="{BF4BEEF5-6986-4D40-992F-AEC2B7401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21" name="Rectangle 5513">
              <a:extLst>
                <a:ext uri="{FF2B5EF4-FFF2-40B4-BE49-F238E27FC236}">
                  <a16:creationId xmlns:a16="http://schemas.microsoft.com/office/drawing/2014/main" id="{BC55D41E-36DC-4DE1-893C-8111F0BDA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22" name="Rectangle 5514">
              <a:extLst>
                <a:ext uri="{FF2B5EF4-FFF2-40B4-BE49-F238E27FC236}">
                  <a16:creationId xmlns:a16="http://schemas.microsoft.com/office/drawing/2014/main" id="{DAC40360-C41D-43E9-B0D5-50EE66AF5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23" name="Rectangle 5515">
              <a:extLst>
                <a:ext uri="{FF2B5EF4-FFF2-40B4-BE49-F238E27FC236}">
                  <a16:creationId xmlns:a16="http://schemas.microsoft.com/office/drawing/2014/main" id="{C83B5100-5FF4-406C-9DC7-A1D99DCFB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24" name="Rectangle 5516">
              <a:extLst>
                <a:ext uri="{FF2B5EF4-FFF2-40B4-BE49-F238E27FC236}">
                  <a16:creationId xmlns:a16="http://schemas.microsoft.com/office/drawing/2014/main" id="{6451EACE-BA20-416B-BA07-7C19C128C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25" name="Rectangle 5517">
              <a:extLst>
                <a:ext uri="{FF2B5EF4-FFF2-40B4-BE49-F238E27FC236}">
                  <a16:creationId xmlns:a16="http://schemas.microsoft.com/office/drawing/2014/main" id="{0AE3BDC1-6592-4656-9294-54BCFCA96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4183" name="Group 5575">
            <a:extLst>
              <a:ext uri="{FF2B5EF4-FFF2-40B4-BE49-F238E27FC236}">
                <a16:creationId xmlns:a16="http://schemas.microsoft.com/office/drawing/2014/main" id="{23DC3F7B-9487-421B-80D0-1DBECC88F418}"/>
              </a:ext>
            </a:extLst>
          </p:cNvPr>
          <p:cNvGrpSpPr>
            <a:grpSpLocks/>
          </p:cNvGrpSpPr>
          <p:nvPr/>
        </p:nvGrpSpPr>
        <p:grpSpPr bwMode="auto">
          <a:xfrm>
            <a:off x="8104188" y="2708275"/>
            <a:ext cx="450850" cy="630238"/>
            <a:chOff x="1645" y="1934"/>
            <a:chExt cx="284" cy="397"/>
          </a:xfrm>
        </p:grpSpPr>
        <p:sp>
          <p:nvSpPr>
            <p:cNvPr id="74184" name="Rectangle 5576">
              <a:extLst>
                <a:ext uri="{FF2B5EF4-FFF2-40B4-BE49-F238E27FC236}">
                  <a16:creationId xmlns:a16="http://schemas.microsoft.com/office/drawing/2014/main" id="{3BBF0304-4FB9-4292-AF78-779D7A732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85" name="Rectangle 5577">
              <a:extLst>
                <a:ext uri="{FF2B5EF4-FFF2-40B4-BE49-F238E27FC236}">
                  <a16:creationId xmlns:a16="http://schemas.microsoft.com/office/drawing/2014/main" id="{B620F7B3-C552-4E68-9510-F7D6DEDBD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86" name="Rectangle 5578">
              <a:extLst>
                <a:ext uri="{FF2B5EF4-FFF2-40B4-BE49-F238E27FC236}">
                  <a16:creationId xmlns:a16="http://schemas.microsoft.com/office/drawing/2014/main" id="{72FBF30B-87B7-43F7-8D54-7A3883931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87" name="Rectangle 5579">
              <a:extLst>
                <a:ext uri="{FF2B5EF4-FFF2-40B4-BE49-F238E27FC236}">
                  <a16:creationId xmlns:a16="http://schemas.microsoft.com/office/drawing/2014/main" id="{B7E2BCC4-EA23-4788-B272-27280FBEE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88" name="Rectangle 5580">
              <a:extLst>
                <a:ext uri="{FF2B5EF4-FFF2-40B4-BE49-F238E27FC236}">
                  <a16:creationId xmlns:a16="http://schemas.microsoft.com/office/drawing/2014/main" id="{F5C0A4A2-06B1-425A-A069-0A907EEDD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89" name="Rectangle 5581">
              <a:extLst>
                <a:ext uri="{FF2B5EF4-FFF2-40B4-BE49-F238E27FC236}">
                  <a16:creationId xmlns:a16="http://schemas.microsoft.com/office/drawing/2014/main" id="{029CE501-6A0D-40E3-9144-A75974F27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0" name="Rectangle 5582">
              <a:extLst>
                <a:ext uri="{FF2B5EF4-FFF2-40B4-BE49-F238E27FC236}">
                  <a16:creationId xmlns:a16="http://schemas.microsoft.com/office/drawing/2014/main" id="{865B709D-2BEA-4206-89C8-AAE9EF112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1" name="Rectangle 5583">
              <a:extLst>
                <a:ext uri="{FF2B5EF4-FFF2-40B4-BE49-F238E27FC236}">
                  <a16:creationId xmlns:a16="http://schemas.microsoft.com/office/drawing/2014/main" id="{91BEE9E3-76DD-4072-8904-A2A0B9EE7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2" name="Rectangle 5584">
              <a:extLst>
                <a:ext uri="{FF2B5EF4-FFF2-40B4-BE49-F238E27FC236}">
                  <a16:creationId xmlns:a16="http://schemas.microsoft.com/office/drawing/2014/main" id="{9A5C6BF4-CF37-450A-926E-CBBA75344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3" name="Rectangle 5585">
              <a:extLst>
                <a:ext uri="{FF2B5EF4-FFF2-40B4-BE49-F238E27FC236}">
                  <a16:creationId xmlns:a16="http://schemas.microsoft.com/office/drawing/2014/main" id="{0E959F98-7490-4307-AB66-D66F22107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4" name="Rectangle 5586">
              <a:extLst>
                <a:ext uri="{FF2B5EF4-FFF2-40B4-BE49-F238E27FC236}">
                  <a16:creationId xmlns:a16="http://schemas.microsoft.com/office/drawing/2014/main" id="{129F602E-E71A-4998-8254-AFD951EEC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5" name="Rectangle 5587">
              <a:extLst>
                <a:ext uri="{FF2B5EF4-FFF2-40B4-BE49-F238E27FC236}">
                  <a16:creationId xmlns:a16="http://schemas.microsoft.com/office/drawing/2014/main" id="{BADE31AE-95B4-470C-B47E-0DEA2CD1C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6" name="Rectangle 5588">
              <a:extLst>
                <a:ext uri="{FF2B5EF4-FFF2-40B4-BE49-F238E27FC236}">
                  <a16:creationId xmlns:a16="http://schemas.microsoft.com/office/drawing/2014/main" id="{C025405A-1897-4DE3-9F34-620A4CCDA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7" name="Rectangle 5589">
              <a:extLst>
                <a:ext uri="{FF2B5EF4-FFF2-40B4-BE49-F238E27FC236}">
                  <a16:creationId xmlns:a16="http://schemas.microsoft.com/office/drawing/2014/main" id="{17D39990-394D-4CE5-ACBE-5FD329043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8" name="Rectangle 5590">
              <a:extLst>
                <a:ext uri="{FF2B5EF4-FFF2-40B4-BE49-F238E27FC236}">
                  <a16:creationId xmlns:a16="http://schemas.microsoft.com/office/drawing/2014/main" id="{12610477-864E-412B-95E1-09E0D8455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199" name="Rectangle 5591">
              <a:extLst>
                <a:ext uri="{FF2B5EF4-FFF2-40B4-BE49-F238E27FC236}">
                  <a16:creationId xmlns:a16="http://schemas.microsoft.com/office/drawing/2014/main" id="{DE97B9BB-ACB1-4463-A9CC-BA3742215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0" name="Rectangle 5592">
              <a:extLst>
                <a:ext uri="{FF2B5EF4-FFF2-40B4-BE49-F238E27FC236}">
                  <a16:creationId xmlns:a16="http://schemas.microsoft.com/office/drawing/2014/main" id="{41EBDB38-0B30-439A-B224-C3F3315C0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1" name="Rectangle 5593">
              <a:extLst>
                <a:ext uri="{FF2B5EF4-FFF2-40B4-BE49-F238E27FC236}">
                  <a16:creationId xmlns:a16="http://schemas.microsoft.com/office/drawing/2014/main" id="{F400262D-001B-4B0C-ABB6-D48EC8255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2" name="Rectangle 5594">
              <a:extLst>
                <a:ext uri="{FF2B5EF4-FFF2-40B4-BE49-F238E27FC236}">
                  <a16:creationId xmlns:a16="http://schemas.microsoft.com/office/drawing/2014/main" id="{88D5FDF0-B7BC-4906-ACD8-A6319E788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3" name="Rectangle 5595">
              <a:extLst>
                <a:ext uri="{FF2B5EF4-FFF2-40B4-BE49-F238E27FC236}">
                  <a16:creationId xmlns:a16="http://schemas.microsoft.com/office/drawing/2014/main" id="{8A0D3268-38A2-4CA3-B34B-0721B7722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4" name="Rectangle 5596">
              <a:extLst>
                <a:ext uri="{FF2B5EF4-FFF2-40B4-BE49-F238E27FC236}">
                  <a16:creationId xmlns:a16="http://schemas.microsoft.com/office/drawing/2014/main" id="{C133361C-679F-4E85-9FAF-D91677DD5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5" name="Rectangle 5597">
              <a:extLst>
                <a:ext uri="{FF2B5EF4-FFF2-40B4-BE49-F238E27FC236}">
                  <a16:creationId xmlns:a16="http://schemas.microsoft.com/office/drawing/2014/main" id="{20EFAF63-F5BC-49DF-9E73-72BB8B02B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6" name="Rectangle 5598">
              <a:extLst>
                <a:ext uri="{FF2B5EF4-FFF2-40B4-BE49-F238E27FC236}">
                  <a16:creationId xmlns:a16="http://schemas.microsoft.com/office/drawing/2014/main" id="{2B8F4096-FAC7-4434-98A5-15EE1B86D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7" name="Rectangle 5599">
              <a:extLst>
                <a:ext uri="{FF2B5EF4-FFF2-40B4-BE49-F238E27FC236}">
                  <a16:creationId xmlns:a16="http://schemas.microsoft.com/office/drawing/2014/main" id="{DD39EA33-BB5C-4AA3-8877-7E57C6A7C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8" name="Rectangle 5600">
              <a:extLst>
                <a:ext uri="{FF2B5EF4-FFF2-40B4-BE49-F238E27FC236}">
                  <a16:creationId xmlns:a16="http://schemas.microsoft.com/office/drawing/2014/main" id="{2850EBCA-B87A-4D06-8C17-75B3AF59D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09" name="Rectangle 5601">
              <a:extLst>
                <a:ext uri="{FF2B5EF4-FFF2-40B4-BE49-F238E27FC236}">
                  <a16:creationId xmlns:a16="http://schemas.microsoft.com/office/drawing/2014/main" id="{1B556E71-8657-4435-AA41-AC923E736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10" name="Rectangle 5602">
              <a:extLst>
                <a:ext uri="{FF2B5EF4-FFF2-40B4-BE49-F238E27FC236}">
                  <a16:creationId xmlns:a16="http://schemas.microsoft.com/office/drawing/2014/main" id="{B88D230D-C462-4FAF-A1AB-C3A7DC813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4211" name="Group 5603">
            <a:extLst>
              <a:ext uri="{FF2B5EF4-FFF2-40B4-BE49-F238E27FC236}">
                <a16:creationId xmlns:a16="http://schemas.microsoft.com/office/drawing/2014/main" id="{0BBCD8CF-4684-4811-9347-5D090AD729B5}"/>
              </a:ext>
            </a:extLst>
          </p:cNvPr>
          <p:cNvGrpSpPr>
            <a:grpSpLocks/>
          </p:cNvGrpSpPr>
          <p:nvPr/>
        </p:nvGrpSpPr>
        <p:grpSpPr bwMode="auto">
          <a:xfrm>
            <a:off x="6213475" y="3338513"/>
            <a:ext cx="447675" cy="449262"/>
            <a:chOff x="2326" y="2387"/>
            <a:chExt cx="964" cy="966"/>
          </a:xfrm>
        </p:grpSpPr>
        <p:sp>
          <p:nvSpPr>
            <p:cNvPr id="74212" name="Rectangle 5604" descr="れんが (横)">
              <a:extLst>
                <a:ext uri="{FF2B5EF4-FFF2-40B4-BE49-F238E27FC236}">
                  <a16:creationId xmlns:a16="http://schemas.microsoft.com/office/drawing/2014/main" id="{0CCE4555-0E47-4F4E-AA77-2303BE291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387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13" name="WordArt 5605">
              <a:extLst>
                <a:ext uri="{FF2B5EF4-FFF2-40B4-BE49-F238E27FC236}">
                  <a16:creationId xmlns:a16="http://schemas.microsoft.com/office/drawing/2014/main" id="{E3941450-8534-4961-BE6C-F769D37E539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443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</a:t>
              </a:r>
            </a:p>
          </p:txBody>
        </p:sp>
        <p:sp>
          <p:nvSpPr>
            <p:cNvPr id="74214" name="Rectangle 5606" descr="れんが (横)">
              <a:extLst>
                <a:ext uri="{FF2B5EF4-FFF2-40B4-BE49-F238E27FC236}">
                  <a16:creationId xmlns:a16="http://schemas.microsoft.com/office/drawing/2014/main" id="{D0CD966C-769A-4DE8-B382-1B17CEAE5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89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15" name="WordArt 5607">
              <a:extLst>
                <a:ext uri="{FF2B5EF4-FFF2-40B4-BE49-F238E27FC236}">
                  <a16:creationId xmlns:a16="http://schemas.microsoft.com/office/drawing/2014/main" id="{B608FE8E-383F-4FFE-8964-3E3A94CFA11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95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ッ</a:t>
              </a:r>
            </a:p>
          </p:txBody>
        </p:sp>
        <p:sp>
          <p:nvSpPr>
            <p:cNvPr id="74216" name="Rectangle 5608" descr="れんが (横)">
              <a:extLst>
                <a:ext uri="{FF2B5EF4-FFF2-40B4-BE49-F238E27FC236}">
                  <a16:creationId xmlns:a16="http://schemas.microsoft.com/office/drawing/2014/main" id="{308F5578-C9CF-4614-8025-1EB11B3B1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38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17" name="WordArt 5609">
              <a:extLst>
                <a:ext uri="{FF2B5EF4-FFF2-40B4-BE49-F238E27FC236}">
                  <a16:creationId xmlns:a16="http://schemas.microsoft.com/office/drawing/2014/main" id="{15727AFD-03ED-4F03-96F8-83B88F84F71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44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リ</a:t>
              </a:r>
            </a:p>
          </p:txBody>
        </p:sp>
        <p:sp>
          <p:nvSpPr>
            <p:cNvPr id="74218" name="Rectangle 5610" descr="れんが (横)">
              <a:extLst>
                <a:ext uri="{FF2B5EF4-FFF2-40B4-BE49-F238E27FC236}">
                  <a16:creationId xmlns:a16="http://schemas.microsoft.com/office/drawing/2014/main" id="{E10E1F96-0B50-4DF5-9590-8EBCC7EF8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899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19" name="WordArt 5611">
              <a:extLst>
                <a:ext uri="{FF2B5EF4-FFF2-40B4-BE49-F238E27FC236}">
                  <a16:creationId xmlns:a16="http://schemas.microsoft.com/office/drawing/2014/main" id="{78AA9244-8229-4566-9867-3EE86E89EFD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955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</a:t>
              </a:r>
            </a:p>
          </p:txBody>
        </p:sp>
      </p:grpSp>
      <p:grpSp>
        <p:nvGrpSpPr>
          <p:cNvPr id="74220" name="Group 5612">
            <a:extLst>
              <a:ext uri="{FF2B5EF4-FFF2-40B4-BE49-F238E27FC236}">
                <a16:creationId xmlns:a16="http://schemas.microsoft.com/office/drawing/2014/main" id="{5C735B4E-0599-4BC4-B16D-96B0CAD5A915}"/>
              </a:ext>
            </a:extLst>
          </p:cNvPr>
          <p:cNvGrpSpPr>
            <a:grpSpLocks/>
          </p:cNvGrpSpPr>
          <p:nvPr/>
        </p:nvGrpSpPr>
        <p:grpSpPr bwMode="auto">
          <a:xfrm>
            <a:off x="6843713" y="3338513"/>
            <a:ext cx="447675" cy="449262"/>
            <a:chOff x="2326" y="2387"/>
            <a:chExt cx="964" cy="966"/>
          </a:xfrm>
        </p:grpSpPr>
        <p:sp>
          <p:nvSpPr>
            <p:cNvPr id="74221" name="Rectangle 5613" descr="れんが (横)">
              <a:extLst>
                <a:ext uri="{FF2B5EF4-FFF2-40B4-BE49-F238E27FC236}">
                  <a16:creationId xmlns:a16="http://schemas.microsoft.com/office/drawing/2014/main" id="{AD00EF32-2B86-4ADB-B240-569E67963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387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22" name="WordArt 5614">
              <a:extLst>
                <a:ext uri="{FF2B5EF4-FFF2-40B4-BE49-F238E27FC236}">
                  <a16:creationId xmlns:a16="http://schemas.microsoft.com/office/drawing/2014/main" id="{D36EB18A-6EA9-4EC2-8291-B8877362CD5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443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</a:t>
              </a:r>
            </a:p>
          </p:txBody>
        </p:sp>
        <p:sp>
          <p:nvSpPr>
            <p:cNvPr id="74223" name="Rectangle 5615" descr="れんが (横)">
              <a:extLst>
                <a:ext uri="{FF2B5EF4-FFF2-40B4-BE49-F238E27FC236}">
                  <a16:creationId xmlns:a16="http://schemas.microsoft.com/office/drawing/2014/main" id="{7CE42FB9-F0D5-4950-B123-5FEF24C64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89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24" name="WordArt 5616">
              <a:extLst>
                <a:ext uri="{FF2B5EF4-FFF2-40B4-BE49-F238E27FC236}">
                  <a16:creationId xmlns:a16="http://schemas.microsoft.com/office/drawing/2014/main" id="{CFB6EBC7-DA2B-4F06-B635-F01F45089F4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95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ッ</a:t>
              </a:r>
            </a:p>
          </p:txBody>
        </p:sp>
        <p:sp>
          <p:nvSpPr>
            <p:cNvPr id="74225" name="Rectangle 5617" descr="れんが (横)">
              <a:extLst>
                <a:ext uri="{FF2B5EF4-FFF2-40B4-BE49-F238E27FC236}">
                  <a16:creationId xmlns:a16="http://schemas.microsoft.com/office/drawing/2014/main" id="{10C61D83-DD63-485C-8089-FFF829C69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38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26" name="WordArt 5618">
              <a:extLst>
                <a:ext uri="{FF2B5EF4-FFF2-40B4-BE49-F238E27FC236}">
                  <a16:creationId xmlns:a16="http://schemas.microsoft.com/office/drawing/2014/main" id="{FD1223E2-CE0F-4727-9366-025543DAAE7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44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リ</a:t>
              </a:r>
            </a:p>
          </p:txBody>
        </p:sp>
        <p:sp>
          <p:nvSpPr>
            <p:cNvPr id="74227" name="Rectangle 5619" descr="れんが (横)">
              <a:extLst>
                <a:ext uri="{FF2B5EF4-FFF2-40B4-BE49-F238E27FC236}">
                  <a16:creationId xmlns:a16="http://schemas.microsoft.com/office/drawing/2014/main" id="{D3445525-8D5F-427C-8F6C-51E2600EC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899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28" name="WordArt 5620">
              <a:extLst>
                <a:ext uri="{FF2B5EF4-FFF2-40B4-BE49-F238E27FC236}">
                  <a16:creationId xmlns:a16="http://schemas.microsoft.com/office/drawing/2014/main" id="{FFDD7355-1FDE-4C52-AE97-A51BD6770E3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955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</a:t>
              </a:r>
            </a:p>
          </p:txBody>
        </p:sp>
      </p:grpSp>
      <p:grpSp>
        <p:nvGrpSpPr>
          <p:cNvPr id="74229" name="Group 5621">
            <a:extLst>
              <a:ext uri="{FF2B5EF4-FFF2-40B4-BE49-F238E27FC236}">
                <a16:creationId xmlns:a16="http://schemas.microsoft.com/office/drawing/2014/main" id="{32A5C48E-96CE-4371-9EE6-1826634E6B86}"/>
              </a:ext>
            </a:extLst>
          </p:cNvPr>
          <p:cNvGrpSpPr>
            <a:grpSpLocks/>
          </p:cNvGrpSpPr>
          <p:nvPr/>
        </p:nvGrpSpPr>
        <p:grpSpPr bwMode="auto">
          <a:xfrm>
            <a:off x="7473950" y="3338513"/>
            <a:ext cx="447675" cy="449262"/>
            <a:chOff x="2326" y="2387"/>
            <a:chExt cx="964" cy="966"/>
          </a:xfrm>
        </p:grpSpPr>
        <p:sp>
          <p:nvSpPr>
            <p:cNvPr id="74230" name="Rectangle 5622" descr="れんが (横)">
              <a:extLst>
                <a:ext uri="{FF2B5EF4-FFF2-40B4-BE49-F238E27FC236}">
                  <a16:creationId xmlns:a16="http://schemas.microsoft.com/office/drawing/2014/main" id="{E85C5451-F2BB-4B68-9035-35E2466F1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387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31" name="WordArt 5623">
              <a:extLst>
                <a:ext uri="{FF2B5EF4-FFF2-40B4-BE49-F238E27FC236}">
                  <a16:creationId xmlns:a16="http://schemas.microsoft.com/office/drawing/2014/main" id="{27D2ED0D-7863-45C9-83DF-495F04F4ED8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443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</a:t>
              </a:r>
            </a:p>
          </p:txBody>
        </p:sp>
        <p:sp>
          <p:nvSpPr>
            <p:cNvPr id="74232" name="Rectangle 5624" descr="れんが (横)">
              <a:extLst>
                <a:ext uri="{FF2B5EF4-FFF2-40B4-BE49-F238E27FC236}">
                  <a16:creationId xmlns:a16="http://schemas.microsoft.com/office/drawing/2014/main" id="{BCA3B4AE-CD9D-4B26-99EA-FA5B84650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89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33" name="WordArt 5625">
              <a:extLst>
                <a:ext uri="{FF2B5EF4-FFF2-40B4-BE49-F238E27FC236}">
                  <a16:creationId xmlns:a16="http://schemas.microsoft.com/office/drawing/2014/main" id="{5A99022D-C2E2-4A38-A928-CF677532D37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95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ッ</a:t>
              </a:r>
            </a:p>
          </p:txBody>
        </p:sp>
        <p:sp>
          <p:nvSpPr>
            <p:cNvPr id="74234" name="Rectangle 5626" descr="れんが (横)">
              <a:extLst>
                <a:ext uri="{FF2B5EF4-FFF2-40B4-BE49-F238E27FC236}">
                  <a16:creationId xmlns:a16="http://schemas.microsoft.com/office/drawing/2014/main" id="{E732F784-A0D4-40DC-A555-6E63E2956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38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35" name="WordArt 5627">
              <a:extLst>
                <a:ext uri="{FF2B5EF4-FFF2-40B4-BE49-F238E27FC236}">
                  <a16:creationId xmlns:a16="http://schemas.microsoft.com/office/drawing/2014/main" id="{F6B562C9-BA49-4236-94A2-DA2CF350E5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44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リ</a:t>
              </a:r>
            </a:p>
          </p:txBody>
        </p:sp>
        <p:sp>
          <p:nvSpPr>
            <p:cNvPr id="74236" name="Rectangle 5628" descr="れんが (横)">
              <a:extLst>
                <a:ext uri="{FF2B5EF4-FFF2-40B4-BE49-F238E27FC236}">
                  <a16:creationId xmlns:a16="http://schemas.microsoft.com/office/drawing/2014/main" id="{5BBD6A6F-8BDA-4F49-813F-260B92D9F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899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37" name="WordArt 5629">
              <a:extLst>
                <a:ext uri="{FF2B5EF4-FFF2-40B4-BE49-F238E27FC236}">
                  <a16:creationId xmlns:a16="http://schemas.microsoft.com/office/drawing/2014/main" id="{2767F7C1-2E63-4ED9-B312-165C9247BF5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955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</a:t>
              </a:r>
            </a:p>
          </p:txBody>
        </p:sp>
      </p:grpSp>
      <p:grpSp>
        <p:nvGrpSpPr>
          <p:cNvPr id="74238" name="Group 5630">
            <a:extLst>
              <a:ext uri="{FF2B5EF4-FFF2-40B4-BE49-F238E27FC236}">
                <a16:creationId xmlns:a16="http://schemas.microsoft.com/office/drawing/2014/main" id="{8A73FC0E-0629-488A-835C-78DBB7023EFC}"/>
              </a:ext>
            </a:extLst>
          </p:cNvPr>
          <p:cNvGrpSpPr>
            <a:grpSpLocks/>
          </p:cNvGrpSpPr>
          <p:nvPr/>
        </p:nvGrpSpPr>
        <p:grpSpPr bwMode="auto">
          <a:xfrm>
            <a:off x="8104188" y="3338513"/>
            <a:ext cx="447675" cy="449262"/>
            <a:chOff x="2326" y="2387"/>
            <a:chExt cx="964" cy="966"/>
          </a:xfrm>
        </p:grpSpPr>
        <p:sp>
          <p:nvSpPr>
            <p:cNvPr id="74239" name="Rectangle 5631" descr="れんが (横)">
              <a:extLst>
                <a:ext uri="{FF2B5EF4-FFF2-40B4-BE49-F238E27FC236}">
                  <a16:creationId xmlns:a16="http://schemas.microsoft.com/office/drawing/2014/main" id="{FF2C2FCA-1C37-4292-891F-485E424B3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387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40" name="WordArt 5632">
              <a:extLst>
                <a:ext uri="{FF2B5EF4-FFF2-40B4-BE49-F238E27FC236}">
                  <a16:creationId xmlns:a16="http://schemas.microsoft.com/office/drawing/2014/main" id="{3431F52A-4725-45C2-A8C5-6B421EFD0E7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443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メ</a:t>
              </a:r>
            </a:p>
          </p:txBody>
        </p:sp>
        <p:sp>
          <p:nvSpPr>
            <p:cNvPr id="74241" name="Rectangle 5633" descr="れんが (横)">
              <a:extLst>
                <a:ext uri="{FF2B5EF4-FFF2-40B4-BE49-F238E27FC236}">
                  <a16:creationId xmlns:a16="http://schemas.microsoft.com/office/drawing/2014/main" id="{76406D8D-A2A5-4D5E-B415-FBB41AE43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89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42" name="WordArt 5634">
              <a:extLst>
                <a:ext uri="{FF2B5EF4-FFF2-40B4-BE49-F238E27FC236}">
                  <a16:creationId xmlns:a16="http://schemas.microsoft.com/office/drawing/2014/main" id="{9516EE31-21A4-4174-9C52-DA1FDB98078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383" y="295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ッ</a:t>
              </a:r>
            </a:p>
          </p:txBody>
        </p:sp>
        <p:sp>
          <p:nvSpPr>
            <p:cNvPr id="74243" name="Rectangle 5635" descr="れんが (横)">
              <a:extLst>
                <a:ext uri="{FF2B5EF4-FFF2-40B4-BE49-F238E27FC236}">
                  <a16:creationId xmlns:a16="http://schemas.microsoft.com/office/drawing/2014/main" id="{AEB4361B-9ED7-45BA-A742-815A09E78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388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44" name="WordArt 5636">
              <a:extLst>
                <a:ext uri="{FF2B5EF4-FFF2-40B4-BE49-F238E27FC236}">
                  <a16:creationId xmlns:a16="http://schemas.microsoft.com/office/drawing/2014/main" id="{8F4E705C-3895-4162-B05B-683CF17F360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444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リ</a:t>
              </a:r>
            </a:p>
          </p:txBody>
        </p:sp>
        <p:sp>
          <p:nvSpPr>
            <p:cNvPr id="74245" name="Rectangle 5637" descr="れんが (横)">
              <a:extLst>
                <a:ext uri="{FF2B5EF4-FFF2-40B4-BE49-F238E27FC236}">
                  <a16:creationId xmlns:a16="http://schemas.microsoft.com/office/drawing/2014/main" id="{97939ACE-E96C-429A-9016-330EC8DD5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899"/>
              <a:ext cx="454" cy="454"/>
            </a:xfrm>
            <a:prstGeom prst="rect">
              <a:avLst/>
            </a:prstGeom>
            <a:pattFill prst="horzBrick">
              <a:fgClr>
                <a:srgbClr val="993300"/>
              </a:fgClr>
              <a:bgClr>
                <a:srgbClr val="CC990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46" name="WordArt 5638">
              <a:extLst>
                <a:ext uri="{FF2B5EF4-FFF2-40B4-BE49-F238E27FC236}">
                  <a16:creationId xmlns:a16="http://schemas.microsoft.com/office/drawing/2014/main" id="{79AF10C0-EF51-4C9B-8573-52F021707DB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955"/>
              <a:ext cx="325" cy="34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ト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426" name="Group 362">
            <a:extLst>
              <a:ext uri="{FF2B5EF4-FFF2-40B4-BE49-F238E27FC236}">
                <a16:creationId xmlns:a16="http://schemas.microsoft.com/office/drawing/2014/main" id="{02DDB4BF-1D5C-4D71-9A73-9BA766357099}"/>
              </a:ext>
            </a:extLst>
          </p:cNvPr>
          <p:cNvGrpSpPr>
            <a:grpSpLocks/>
          </p:cNvGrpSpPr>
          <p:nvPr/>
        </p:nvGrpSpPr>
        <p:grpSpPr bwMode="auto">
          <a:xfrm>
            <a:off x="3032125" y="1255713"/>
            <a:ext cx="719138" cy="461962"/>
            <a:chOff x="1305" y="912"/>
            <a:chExt cx="284" cy="397"/>
          </a:xfrm>
        </p:grpSpPr>
        <p:sp>
          <p:nvSpPr>
            <p:cNvPr id="88427" name="Rectangle 363">
              <a:extLst>
                <a:ext uri="{FF2B5EF4-FFF2-40B4-BE49-F238E27FC236}">
                  <a16:creationId xmlns:a16="http://schemas.microsoft.com/office/drawing/2014/main" id="{1040F4CA-7734-4C3A-B4D4-C055EFD36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28" name="Rectangle 364">
              <a:extLst>
                <a:ext uri="{FF2B5EF4-FFF2-40B4-BE49-F238E27FC236}">
                  <a16:creationId xmlns:a16="http://schemas.microsoft.com/office/drawing/2014/main" id="{AA2272C3-B145-4511-B46B-A432E19F6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29" name="Rectangle 365">
              <a:extLst>
                <a:ext uri="{FF2B5EF4-FFF2-40B4-BE49-F238E27FC236}">
                  <a16:creationId xmlns:a16="http://schemas.microsoft.com/office/drawing/2014/main" id="{05217240-33D0-487D-A8AA-F07326682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0" name="Rectangle 366">
              <a:extLst>
                <a:ext uri="{FF2B5EF4-FFF2-40B4-BE49-F238E27FC236}">
                  <a16:creationId xmlns:a16="http://schemas.microsoft.com/office/drawing/2014/main" id="{D78841D4-96E3-450D-83CF-14FCA8C7D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1" name="Rectangle 367">
              <a:extLst>
                <a:ext uri="{FF2B5EF4-FFF2-40B4-BE49-F238E27FC236}">
                  <a16:creationId xmlns:a16="http://schemas.microsoft.com/office/drawing/2014/main" id="{0097E821-B93E-4FE1-B674-F141AE3E1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2" name="Rectangle 368">
              <a:extLst>
                <a:ext uri="{FF2B5EF4-FFF2-40B4-BE49-F238E27FC236}">
                  <a16:creationId xmlns:a16="http://schemas.microsoft.com/office/drawing/2014/main" id="{E30FD7C7-E704-4ACE-82F4-5E0D24AF4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3" name="Rectangle 369">
              <a:extLst>
                <a:ext uri="{FF2B5EF4-FFF2-40B4-BE49-F238E27FC236}">
                  <a16:creationId xmlns:a16="http://schemas.microsoft.com/office/drawing/2014/main" id="{D54C452D-B113-4DFC-9E73-9CD0D0B06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4" name="Rectangle 370">
              <a:extLst>
                <a:ext uri="{FF2B5EF4-FFF2-40B4-BE49-F238E27FC236}">
                  <a16:creationId xmlns:a16="http://schemas.microsoft.com/office/drawing/2014/main" id="{F8637C14-C227-4DE8-B991-A6210D291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5" name="Rectangle 371">
              <a:extLst>
                <a:ext uri="{FF2B5EF4-FFF2-40B4-BE49-F238E27FC236}">
                  <a16:creationId xmlns:a16="http://schemas.microsoft.com/office/drawing/2014/main" id="{674E487A-DB01-40BB-9AA5-99B4FB2B5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6" name="Rectangle 372">
              <a:extLst>
                <a:ext uri="{FF2B5EF4-FFF2-40B4-BE49-F238E27FC236}">
                  <a16:creationId xmlns:a16="http://schemas.microsoft.com/office/drawing/2014/main" id="{88205640-8581-4034-AEF5-41A668F3E4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7" name="Rectangle 373">
              <a:extLst>
                <a:ext uri="{FF2B5EF4-FFF2-40B4-BE49-F238E27FC236}">
                  <a16:creationId xmlns:a16="http://schemas.microsoft.com/office/drawing/2014/main" id="{6C04D9AF-A74C-4BCB-B3B0-3557ADBFC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8" name="Rectangle 374">
              <a:extLst>
                <a:ext uri="{FF2B5EF4-FFF2-40B4-BE49-F238E27FC236}">
                  <a16:creationId xmlns:a16="http://schemas.microsoft.com/office/drawing/2014/main" id="{ABA49269-964F-4FAF-8BFA-49DB56056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39" name="Rectangle 375">
              <a:extLst>
                <a:ext uri="{FF2B5EF4-FFF2-40B4-BE49-F238E27FC236}">
                  <a16:creationId xmlns:a16="http://schemas.microsoft.com/office/drawing/2014/main" id="{F56A58BD-63D5-4ED1-A2C6-E0B8BE3FCA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0" name="Rectangle 376">
              <a:extLst>
                <a:ext uri="{FF2B5EF4-FFF2-40B4-BE49-F238E27FC236}">
                  <a16:creationId xmlns:a16="http://schemas.microsoft.com/office/drawing/2014/main" id="{3C34995E-60C3-43A8-8FF3-2F9B9537F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1" name="Rectangle 377">
              <a:extLst>
                <a:ext uri="{FF2B5EF4-FFF2-40B4-BE49-F238E27FC236}">
                  <a16:creationId xmlns:a16="http://schemas.microsoft.com/office/drawing/2014/main" id="{03863736-25A5-4C54-BD10-75C242FA0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2" name="Rectangle 378">
              <a:extLst>
                <a:ext uri="{FF2B5EF4-FFF2-40B4-BE49-F238E27FC236}">
                  <a16:creationId xmlns:a16="http://schemas.microsoft.com/office/drawing/2014/main" id="{872C0CCE-C72A-483C-BFF6-77E410AF6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3" name="Rectangle 379">
              <a:extLst>
                <a:ext uri="{FF2B5EF4-FFF2-40B4-BE49-F238E27FC236}">
                  <a16:creationId xmlns:a16="http://schemas.microsoft.com/office/drawing/2014/main" id="{568383D6-D80B-4715-AA9D-861075338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4" name="Rectangle 380">
              <a:extLst>
                <a:ext uri="{FF2B5EF4-FFF2-40B4-BE49-F238E27FC236}">
                  <a16:creationId xmlns:a16="http://schemas.microsoft.com/office/drawing/2014/main" id="{5C080A86-B9DF-4715-B09B-A3E1A395C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5" name="Rectangle 381">
              <a:extLst>
                <a:ext uri="{FF2B5EF4-FFF2-40B4-BE49-F238E27FC236}">
                  <a16:creationId xmlns:a16="http://schemas.microsoft.com/office/drawing/2014/main" id="{6E8971FF-4B47-47E6-BD4B-D34B0370B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6" name="Rectangle 382">
              <a:extLst>
                <a:ext uri="{FF2B5EF4-FFF2-40B4-BE49-F238E27FC236}">
                  <a16:creationId xmlns:a16="http://schemas.microsoft.com/office/drawing/2014/main" id="{EB06135E-EF58-481D-B0E2-CB186A29D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7" name="Rectangle 383">
              <a:extLst>
                <a:ext uri="{FF2B5EF4-FFF2-40B4-BE49-F238E27FC236}">
                  <a16:creationId xmlns:a16="http://schemas.microsoft.com/office/drawing/2014/main" id="{A249C21D-8E69-4771-AFF3-C0D12C86D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8" name="Rectangle 384">
              <a:extLst>
                <a:ext uri="{FF2B5EF4-FFF2-40B4-BE49-F238E27FC236}">
                  <a16:creationId xmlns:a16="http://schemas.microsoft.com/office/drawing/2014/main" id="{412F752D-74E5-4FE7-9F21-DF1D8E324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49" name="Rectangle 385">
              <a:extLst>
                <a:ext uri="{FF2B5EF4-FFF2-40B4-BE49-F238E27FC236}">
                  <a16:creationId xmlns:a16="http://schemas.microsoft.com/office/drawing/2014/main" id="{9E4F5570-6FAE-4D0A-AF1E-E19F3F9AE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0" name="Rectangle 386">
              <a:extLst>
                <a:ext uri="{FF2B5EF4-FFF2-40B4-BE49-F238E27FC236}">
                  <a16:creationId xmlns:a16="http://schemas.microsoft.com/office/drawing/2014/main" id="{9ACCA638-F1A1-48F2-B617-42EE2512F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1" name="Rectangle 387">
              <a:extLst>
                <a:ext uri="{FF2B5EF4-FFF2-40B4-BE49-F238E27FC236}">
                  <a16:creationId xmlns:a16="http://schemas.microsoft.com/office/drawing/2014/main" id="{E8C5A20B-CD26-46E8-8F80-82E36524A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452" name="Group 388">
            <a:extLst>
              <a:ext uri="{FF2B5EF4-FFF2-40B4-BE49-F238E27FC236}">
                <a16:creationId xmlns:a16="http://schemas.microsoft.com/office/drawing/2014/main" id="{775A2316-D9F7-41AB-B519-94F902D5AF2F}"/>
              </a:ext>
            </a:extLst>
          </p:cNvPr>
          <p:cNvGrpSpPr>
            <a:grpSpLocks/>
          </p:cNvGrpSpPr>
          <p:nvPr/>
        </p:nvGrpSpPr>
        <p:grpSpPr bwMode="auto">
          <a:xfrm>
            <a:off x="3892550" y="1257300"/>
            <a:ext cx="719138" cy="461963"/>
            <a:chOff x="1645" y="913"/>
            <a:chExt cx="284" cy="397"/>
          </a:xfrm>
        </p:grpSpPr>
        <p:sp>
          <p:nvSpPr>
            <p:cNvPr id="88453" name="Rectangle 389">
              <a:extLst>
                <a:ext uri="{FF2B5EF4-FFF2-40B4-BE49-F238E27FC236}">
                  <a16:creationId xmlns:a16="http://schemas.microsoft.com/office/drawing/2014/main" id="{CAB9150E-23B9-4FB8-88CB-F11BDD078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4" name="Rectangle 390">
              <a:extLst>
                <a:ext uri="{FF2B5EF4-FFF2-40B4-BE49-F238E27FC236}">
                  <a16:creationId xmlns:a16="http://schemas.microsoft.com/office/drawing/2014/main" id="{ACF93561-BC82-44FF-B248-295A19675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5" name="Rectangle 391">
              <a:extLst>
                <a:ext uri="{FF2B5EF4-FFF2-40B4-BE49-F238E27FC236}">
                  <a16:creationId xmlns:a16="http://schemas.microsoft.com/office/drawing/2014/main" id="{6E1A230B-5368-4466-B977-77497AEEE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6" name="Rectangle 392">
              <a:extLst>
                <a:ext uri="{FF2B5EF4-FFF2-40B4-BE49-F238E27FC236}">
                  <a16:creationId xmlns:a16="http://schemas.microsoft.com/office/drawing/2014/main" id="{3E1D31E8-2F14-4DEB-831E-130F779BE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7" name="Rectangle 393">
              <a:extLst>
                <a:ext uri="{FF2B5EF4-FFF2-40B4-BE49-F238E27FC236}">
                  <a16:creationId xmlns:a16="http://schemas.microsoft.com/office/drawing/2014/main" id="{A2DF8023-5840-4516-ADA0-7F1F39725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8" name="Rectangle 394">
              <a:extLst>
                <a:ext uri="{FF2B5EF4-FFF2-40B4-BE49-F238E27FC236}">
                  <a16:creationId xmlns:a16="http://schemas.microsoft.com/office/drawing/2014/main" id="{1F911DAB-E860-4A4B-98F7-73A9C4C0D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59" name="Rectangle 395">
              <a:extLst>
                <a:ext uri="{FF2B5EF4-FFF2-40B4-BE49-F238E27FC236}">
                  <a16:creationId xmlns:a16="http://schemas.microsoft.com/office/drawing/2014/main" id="{56076B93-34E5-4F51-B6D0-CB34D6F6F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0" name="Rectangle 396">
              <a:extLst>
                <a:ext uri="{FF2B5EF4-FFF2-40B4-BE49-F238E27FC236}">
                  <a16:creationId xmlns:a16="http://schemas.microsoft.com/office/drawing/2014/main" id="{3526138E-8B83-4E9E-A9CE-F5879BEC8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1" name="Rectangle 397">
              <a:extLst>
                <a:ext uri="{FF2B5EF4-FFF2-40B4-BE49-F238E27FC236}">
                  <a16:creationId xmlns:a16="http://schemas.microsoft.com/office/drawing/2014/main" id="{A0A6DB8A-1078-474D-9BEF-25C52EB94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2" name="Rectangle 398">
              <a:extLst>
                <a:ext uri="{FF2B5EF4-FFF2-40B4-BE49-F238E27FC236}">
                  <a16:creationId xmlns:a16="http://schemas.microsoft.com/office/drawing/2014/main" id="{91A94396-BC5B-447F-8B92-AF8B30582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3" name="Rectangle 399">
              <a:extLst>
                <a:ext uri="{FF2B5EF4-FFF2-40B4-BE49-F238E27FC236}">
                  <a16:creationId xmlns:a16="http://schemas.microsoft.com/office/drawing/2014/main" id="{FECD85FA-3206-406A-AF84-834ACFA6C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4" name="Rectangle 400">
              <a:extLst>
                <a:ext uri="{FF2B5EF4-FFF2-40B4-BE49-F238E27FC236}">
                  <a16:creationId xmlns:a16="http://schemas.microsoft.com/office/drawing/2014/main" id="{0E7666C5-CE8B-4863-B3A4-53FC0F140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5" name="Rectangle 401">
              <a:extLst>
                <a:ext uri="{FF2B5EF4-FFF2-40B4-BE49-F238E27FC236}">
                  <a16:creationId xmlns:a16="http://schemas.microsoft.com/office/drawing/2014/main" id="{7F8EEC51-8088-4300-84A8-0CDA30312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6" name="Rectangle 402">
              <a:extLst>
                <a:ext uri="{FF2B5EF4-FFF2-40B4-BE49-F238E27FC236}">
                  <a16:creationId xmlns:a16="http://schemas.microsoft.com/office/drawing/2014/main" id="{D82941F7-5F0D-4FD5-AF66-071B1D3A4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7" name="Rectangle 403">
              <a:extLst>
                <a:ext uri="{FF2B5EF4-FFF2-40B4-BE49-F238E27FC236}">
                  <a16:creationId xmlns:a16="http://schemas.microsoft.com/office/drawing/2014/main" id="{3396881B-6679-4E26-A871-2019D47B1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8" name="Rectangle 404">
              <a:extLst>
                <a:ext uri="{FF2B5EF4-FFF2-40B4-BE49-F238E27FC236}">
                  <a16:creationId xmlns:a16="http://schemas.microsoft.com/office/drawing/2014/main" id="{CD8F8C5E-F18E-44FD-8C18-1C2E842DF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69" name="Rectangle 405">
              <a:extLst>
                <a:ext uri="{FF2B5EF4-FFF2-40B4-BE49-F238E27FC236}">
                  <a16:creationId xmlns:a16="http://schemas.microsoft.com/office/drawing/2014/main" id="{F0DB2CD1-81F6-4BFD-8140-C55EAE62A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0" name="Rectangle 406">
              <a:extLst>
                <a:ext uri="{FF2B5EF4-FFF2-40B4-BE49-F238E27FC236}">
                  <a16:creationId xmlns:a16="http://schemas.microsoft.com/office/drawing/2014/main" id="{DAC38E95-0FE2-4FEA-AB4E-820A72B2B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1" name="Rectangle 407">
              <a:extLst>
                <a:ext uri="{FF2B5EF4-FFF2-40B4-BE49-F238E27FC236}">
                  <a16:creationId xmlns:a16="http://schemas.microsoft.com/office/drawing/2014/main" id="{9C7DC449-C52D-48EA-8DDD-4FD13C93C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2" name="Rectangle 408">
              <a:extLst>
                <a:ext uri="{FF2B5EF4-FFF2-40B4-BE49-F238E27FC236}">
                  <a16:creationId xmlns:a16="http://schemas.microsoft.com/office/drawing/2014/main" id="{6D2B8FD5-47FF-4462-BAEB-C526F3CFC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3" name="Rectangle 409">
              <a:extLst>
                <a:ext uri="{FF2B5EF4-FFF2-40B4-BE49-F238E27FC236}">
                  <a16:creationId xmlns:a16="http://schemas.microsoft.com/office/drawing/2014/main" id="{6478E5F4-17F2-4C8A-9933-3C9E833A88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4" name="Rectangle 410">
              <a:extLst>
                <a:ext uri="{FF2B5EF4-FFF2-40B4-BE49-F238E27FC236}">
                  <a16:creationId xmlns:a16="http://schemas.microsoft.com/office/drawing/2014/main" id="{736A6EE6-4AAD-4E76-B88D-3A74741FC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5" name="Rectangle 411">
              <a:extLst>
                <a:ext uri="{FF2B5EF4-FFF2-40B4-BE49-F238E27FC236}">
                  <a16:creationId xmlns:a16="http://schemas.microsoft.com/office/drawing/2014/main" id="{372AA1CE-B117-4DE2-9F62-86E6F48C6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6" name="Rectangle 412">
              <a:extLst>
                <a:ext uri="{FF2B5EF4-FFF2-40B4-BE49-F238E27FC236}">
                  <a16:creationId xmlns:a16="http://schemas.microsoft.com/office/drawing/2014/main" id="{94E400B6-D33A-4576-A305-F665A657E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7" name="Rectangle 413">
              <a:extLst>
                <a:ext uri="{FF2B5EF4-FFF2-40B4-BE49-F238E27FC236}">
                  <a16:creationId xmlns:a16="http://schemas.microsoft.com/office/drawing/2014/main" id="{0A158738-95CA-4B27-8A82-A23287DB7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8" name="Rectangle 414">
              <a:extLst>
                <a:ext uri="{FF2B5EF4-FFF2-40B4-BE49-F238E27FC236}">
                  <a16:creationId xmlns:a16="http://schemas.microsoft.com/office/drawing/2014/main" id="{64F393BF-8F69-43EA-8FA7-174DE0C8A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79" name="Rectangle 415">
              <a:extLst>
                <a:ext uri="{FF2B5EF4-FFF2-40B4-BE49-F238E27FC236}">
                  <a16:creationId xmlns:a16="http://schemas.microsoft.com/office/drawing/2014/main" id="{28D3328A-AC56-4FD8-8E41-567945197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480" name="Group 416">
            <a:extLst>
              <a:ext uri="{FF2B5EF4-FFF2-40B4-BE49-F238E27FC236}">
                <a16:creationId xmlns:a16="http://schemas.microsoft.com/office/drawing/2014/main" id="{3FE1115C-7101-4FB6-B74A-633AA0339244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1255713"/>
            <a:ext cx="717550" cy="461962"/>
            <a:chOff x="625" y="912"/>
            <a:chExt cx="284" cy="397"/>
          </a:xfrm>
        </p:grpSpPr>
        <p:sp>
          <p:nvSpPr>
            <p:cNvPr id="88481" name="Rectangle 417">
              <a:extLst>
                <a:ext uri="{FF2B5EF4-FFF2-40B4-BE49-F238E27FC236}">
                  <a16:creationId xmlns:a16="http://schemas.microsoft.com/office/drawing/2014/main" id="{41035AC2-8BB0-4C2C-989F-A396BB4E3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2" name="Rectangle 418">
              <a:extLst>
                <a:ext uri="{FF2B5EF4-FFF2-40B4-BE49-F238E27FC236}">
                  <a16:creationId xmlns:a16="http://schemas.microsoft.com/office/drawing/2014/main" id="{E4F761EF-EDB7-4995-8EA3-1FC061FA8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3" name="Rectangle 419">
              <a:extLst>
                <a:ext uri="{FF2B5EF4-FFF2-40B4-BE49-F238E27FC236}">
                  <a16:creationId xmlns:a16="http://schemas.microsoft.com/office/drawing/2014/main" id="{82976E71-4B40-4099-9EFE-A0CB73669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4" name="Rectangle 420">
              <a:extLst>
                <a:ext uri="{FF2B5EF4-FFF2-40B4-BE49-F238E27FC236}">
                  <a16:creationId xmlns:a16="http://schemas.microsoft.com/office/drawing/2014/main" id="{F65D4E9E-4AF7-47B9-924C-E59AD9D6B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5" name="Rectangle 421">
              <a:extLst>
                <a:ext uri="{FF2B5EF4-FFF2-40B4-BE49-F238E27FC236}">
                  <a16:creationId xmlns:a16="http://schemas.microsoft.com/office/drawing/2014/main" id="{BD61AEB2-F4DB-441B-91C6-75C31BE8A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6" name="Rectangle 422">
              <a:extLst>
                <a:ext uri="{FF2B5EF4-FFF2-40B4-BE49-F238E27FC236}">
                  <a16:creationId xmlns:a16="http://schemas.microsoft.com/office/drawing/2014/main" id="{D1EA85B4-E801-4E29-96E3-B7FB56462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7" name="Rectangle 423">
              <a:extLst>
                <a:ext uri="{FF2B5EF4-FFF2-40B4-BE49-F238E27FC236}">
                  <a16:creationId xmlns:a16="http://schemas.microsoft.com/office/drawing/2014/main" id="{71CA13B7-7E70-4E8E-9065-75715F16C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8" name="Rectangle 424">
              <a:extLst>
                <a:ext uri="{FF2B5EF4-FFF2-40B4-BE49-F238E27FC236}">
                  <a16:creationId xmlns:a16="http://schemas.microsoft.com/office/drawing/2014/main" id="{3D8C2C94-CF5C-44D0-B277-7D7D3B632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89" name="Rectangle 425">
              <a:extLst>
                <a:ext uri="{FF2B5EF4-FFF2-40B4-BE49-F238E27FC236}">
                  <a16:creationId xmlns:a16="http://schemas.microsoft.com/office/drawing/2014/main" id="{919D5DA8-4996-469E-BE8C-3592C9E4C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0" name="Rectangle 426">
              <a:extLst>
                <a:ext uri="{FF2B5EF4-FFF2-40B4-BE49-F238E27FC236}">
                  <a16:creationId xmlns:a16="http://schemas.microsoft.com/office/drawing/2014/main" id="{75BE5C2E-4F67-43BD-89E0-5290A33A2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1" name="Rectangle 427">
              <a:extLst>
                <a:ext uri="{FF2B5EF4-FFF2-40B4-BE49-F238E27FC236}">
                  <a16:creationId xmlns:a16="http://schemas.microsoft.com/office/drawing/2014/main" id="{69F0DA05-845D-4ED4-8479-9DFB13633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2" name="Rectangle 428">
              <a:extLst>
                <a:ext uri="{FF2B5EF4-FFF2-40B4-BE49-F238E27FC236}">
                  <a16:creationId xmlns:a16="http://schemas.microsoft.com/office/drawing/2014/main" id="{A4F440A2-6980-403A-BF37-F5E4F2902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3" name="Rectangle 429">
              <a:extLst>
                <a:ext uri="{FF2B5EF4-FFF2-40B4-BE49-F238E27FC236}">
                  <a16:creationId xmlns:a16="http://schemas.microsoft.com/office/drawing/2014/main" id="{E14ECC94-08B3-4FC0-8650-DAD08D0D0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4" name="Rectangle 430">
              <a:extLst>
                <a:ext uri="{FF2B5EF4-FFF2-40B4-BE49-F238E27FC236}">
                  <a16:creationId xmlns:a16="http://schemas.microsoft.com/office/drawing/2014/main" id="{78DA428D-DA6B-4171-8B4B-D3EBEB110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5" name="Rectangle 431">
              <a:extLst>
                <a:ext uri="{FF2B5EF4-FFF2-40B4-BE49-F238E27FC236}">
                  <a16:creationId xmlns:a16="http://schemas.microsoft.com/office/drawing/2014/main" id="{E6810736-A796-4E91-B71A-2B2252AB7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6" name="Rectangle 432">
              <a:extLst>
                <a:ext uri="{FF2B5EF4-FFF2-40B4-BE49-F238E27FC236}">
                  <a16:creationId xmlns:a16="http://schemas.microsoft.com/office/drawing/2014/main" id="{EDFB6CF9-DF46-4389-8773-FE2E1A67F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7" name="Rectangle 433">
              <a:extLst>
                <a:ext uri="{FF2B5EF4-FFF2-40B4-BE49-F238E27FC236}">
                  <a16:creationId xmlns:a16="http://schemas.microsoft.com/office/drawing/2014/main" id="{00D05E5F-A2AC-4A97-BDEB-478E207EE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8" name="Rectangle 434">
              <a:extLst>
                <a:ext uri="{FF2B5EF4-FFF2-40B4-BE49-F238E27FC236}">
                  <a16:creationId xmlns:a16="http://schemas.microsoft.com/office/drawing/2014/main" id="{4F833A7E-77E4-4D97-B3DA-62FF89D29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499" name="Rectangle 435">
              <a:extLst>
                <a:ext uri="{FF2B5EF4-FFF2-40B4-BE49-F238E27FC236}">
                  <a16:creationId xmlns:a16="http://schemas.microsoft.com/office/drawing/2014/main" id="{C5BA516C-F230-4469-A037-A81B028A5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0" name="Rectangle 436">
              <a:extLst>
                <a:ext uri="{FF2B5EF4-FFF2-40B4-BE49-F238E27FC236}">
                  <a16:creationId xmlns:a16="http://schemas.microsoft.com/office/drawing/2014/main" id="{597164D1-7241-4B24-BEBA-CF59948DB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01" name="Group 437">
            <a:extLst>
              <a:ext uri="{FF2B5EF4-FFF2-40B4-BE49-F238E27FC236}">
                <a16:creationId xmlns:a16="http://schemas.microsoft.com/office/drawing/2014/main" id="{305807BB-DAAD-487E-A50D-EAED9B676FB7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1257300"/>
            <a:ext cx="717550" cy="461963"/>
            <a:chOff x="965" y="913"/>
            <a:chExt cx="284" cy="397"/>
          </a:xfrm>
        </p:grpSpPr>
        <p:sp>
          <p:nvSpPr>
            <p:cNvPr id="88502" name="Rectangle 438">
              <a:extLst>
                <a:ext uri="{FF2B5EF4-FFF2-40B4-BE49-F238E27FC236}">
                  <a16:creationId xmlns:a16="http://schemas.microsoft.com/office/drawing/2014/main" id="{5A0F1C56-AE06-4F23-83B2-B603CD975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3" name="Rectangle 439">
              <a:extLst>
                <a:ext uri="{FF2B5EF4-FFF2-40B4-BE49-F238E27FC236}">
                  <a16:creationId xmlns:a16="http://schemas.microsoft.com/office/drawing/2014/main" id="{ACBD77DC-580A-4094-8CA7-8E0AF9E80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4" name="Rectangle 440">
              <a:extLst>
                <a:ext uri="{FF2B5EF4-FFF2-40B4-BE49-F238E27FC236}">
                  <a16:creationId xmlns:a16="http://schemas.microsoft.com/office/drawing/2014/main" id="{7526093D-1C5C-4AB0-9AB9-4B2474D2E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5" name="Rectangle 441">
              <a:extLst>
                <a:ext uri="{FF2B5EF4-FFF2-40B4-BE49-F238E27FC236}">
                  <a16:creationId xmlns:a16="http://schemas.microsoft.com/office/drawing/2014/main" id="{E724C93E-0F40-4922-831B-F634C8B0D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6" name="Rectangle 442">
              <a:extLst>
                <a:ext uri="{FF2B5EF4-FFF2-40B4-BE49-F238E27FC236}">
                  <a16:creationId xmlns:a16="http://schemas.microsoft.com/office/drawing/2014/main" id="{0EC6A65E-D583-4F6C-A1EE-442C01F3C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7" name="Rectangle 443">
              <a:extLst>
                <a:ext uri="{FF2B5EF4-FFF2-40B4-BE49-F238E27FC236}">
                  <a16:creationId xmlns:a16="http://schemas.microsoft.com/office/drawing/2014/main" id="{69177CE4-863B-4DAC-8E8C-078578B34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8" name="Rectangle 444">
              <a:extLst>
                <a:ext uri="{FF2B5EF4-FFF2-40B4-BE49-F238E27FC236}">
                  <a16:creationId xmlns:a16="http://schemas.microsoft.com/office/drawing/2014/main" id="{BFFA1389-FD0F-4640-9A3F-C6F5035CE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09" name="Rectangle 445">
              <a:extLst>
                <a:ext uri="{FF2B5EF4-FFF2-40B4-BE49-F238E27FC236}">
                  <a16:creationId xmlns:a16="http://schemas.microsoft.com/office/drawing/2014/main" id="{7ECF5EB8-2F40-4A9C-8255-AF40DC61B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0" name="Rectangle 446">
              <a:extLst>
                <a:ext uri="{FF2B5EF4-FFF2-40B4-BE49-F238E27FC236}">
                  <a16:creationId xmlns:a16="http://schemas.microsoft.com/office/drawing/2014/main" id="{CBB340BB-BB00-453E-9264-C5D61F883D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1" name="Rectangle 447">
              <a:extLst>
                <a:ext uri="{FF2B5EF4-FFF2-40B4-BE49-F238E27FC236}">
                  <a16:creationId xmlns:a16="http://schemas.microsoft.com/office/drawing/2014/main" id="{0710D809-E6ED-40AC-BC6C-C98217925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2" name="Rectangle 448">
              <a:extLst>
                <a:ext uri="{FF2B5EF4-FFF2-40B4-BE49-F238E27FC236}">
                  <a16:creationId xmlns:a16="http://schemas.microsoft.com/office/drawing/2014/main" id="{0C0A3A7F-FD21-4505-B70E-2FD5295AA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3" name="Rectangle 449">
              <a:extLst>
                <a:ext uri="{FF2B5EF4-FFF2-40B4-BE49-F238E27FC236}">
                  <a16:creationId xmlns:a16="http://schemas.microsoft.com/office/drawing/2014/main" id="{33080513-4842-4F63-856E-8A5CF6928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4" name="Rectangle 450">
              <a:extLst>
                <a:ext uri="{FF2B5EF4-FFF2-40B4-BE49-F238E27FC236}">
                  <a16:creationId xmlns:a16="http://schemas.microsoft.com/office/drawing/2014/main" id="{F4EF7382-71A0-475D-B884-419A427AA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5" name="Rectangle 451">
              <a:extLst>
                <a:ext uri="{FF2B5EF4-FFF2-40B4-BE49-F238E27FC236}">
                  <a16:creationId xmlns:a16="http://schemas.microsoft.com/office/drawing/2014/main" id="{D1107569-901C-4F0A-8403-2E9CBB834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6" name="Rectangle 452">
              <a:extLst>
                <a:ext uri="{FF2B5EF4-FFF2-40B4-BE49-F238E27FC236}">
                  <a16:creationId xmlns:a16="http://schemas.microsoft.com/office/drawing/2014/main" id="{A11F9F93-E04B-4349-84E2-260528807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7" name="Rectangle 453">
              <a:extLst>
                <a:ext uri="{FF2B5EF4-FFF2-40B4-BE49-F238E27FC236}">
                  <a16:creationId xmlns:a16="http://schemas.microsoft.com/office/drawing/2014/main" id="{AB42B015-0E96-443D-9669-3AB038C82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8" name="Rectangle 454">
              <a:extLst>
                <a:ext uri="{FF2B5EF4-FFF2-40B4-BE49-F238E27FC236}">
                  <a16:creationId xmlns:a16="http://schemas.microsoft.com/office/drawing/2014/main" id="{FB5399AB-FE25-4810-B73D-2F67A1E97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19" name="Rectangle 455">
              <a:extLst>
                <a:ext uri="{FF2B5EF4-FFF2-40B4-BE49-F238E27FC236}">
                  <a16:creationId xmlns:a16="http://schemas.microsoft.com/office/drawing/2014/main" id="{4203CA2F-48BC-4E9C-95AF-C2584C46E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0" name="Rectangle 456">
              <a:extLst>
                <a:ext uri="{FF2B5EF4-FFF2-40B4-BE49-F238E27FC236}">
                  <a16:creationId xmlns:a16="http://schemas.microsoft.com/office/drawing/2014/main" id="{EDFBD5BE-7EC9-40FB-BC0F-7A8491DF8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1" name="Rectangle 457">
              <a:extLst>
                <a:ext uri="{FF2B5EF4-FFF2-40B4-BE49-F238E27FC236}">
                  <a16:creationId xmlns:a16="http://schemas.microsoft.com/office/drawing/2014/main" id="{5246C10E-24ED-41CE-B90A-FA4B42715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2" name="Rectangle 458">
              <a:extLst>
                <a:ext uri="{FF2B5EF4-FFF2-40B4-BE49-F238E27FC236}">
                  <a16:creationId xmlns:a16="http://schemas.microsoft.com/office/drawing/2014/main" id="{633C30A0-0C33-4C96-9427-BB437DAFE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3" name="Rectangle 459">
              <a:extLst>
                <a:ext uri="{FF2B5EF4-FFF2-40B4-BE49-F238E27FC236}">
                  <a16:creationId xmlns:a16="http://schemas.microsoft.com/office/drawing/2014/main" id="{EE48FF09-431F-401C-95AE-6220A4CAE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24" name="Group 460">
            <a:extLst>
              <a:ext uri="{FF2B5EF4-FFF2-40B4-BE49-F238E27FC236}">
                <a16:creationId xmlns:a16="http://schemas.microsoft.com/office/drawing/2014/main" id="{EF53C785-C63E-4487-AC86-AD17E6FEE9F6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1255713"/>
            <a:ext cx="719137" cy="461962"/>
            <a:chOff x="285" y="912"/>
            <a:chExt cx="284" cy="397"/>
          </a:xfrm>
        </p:grpSpPr>
        <p:sp>
          <p:nvSpPr>
            <p:cNvPr id="88525" name="Rectangle 461">
              <a:extLst>
                <a:ext uri="{FF2B5EF4-FFF2-40B4-BE49-F238E27FC236}">
                  <a16:creationId xmlns:a16="http://schemas.microsoft.com/office/drawing/2014/main" id="{4AA7972A-DC03-4F75-81A0-50C6475A0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6" name="Rectangle 462">
              <a:extLst>
                <a:ext uri="{FF2B5EF4-FFF2-40B4-BE49-F238E27FC236}">
                  <a16:creationId xmlns:a16="http://schemas.microsoft.com/office/drawing/2014/main" id="{412BEE02-FB76-4B92-BED8-255D04991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7" name="Rectangle 463">
              <a:extLst>
                <a:ext uri="{FF2B5EF4-FFF2-40B4-BE49-F238E27FC236}">
                  <a16:creationId xmlns:a16="http://schemas.microsoft.com/office/drawing/2014/main" id="{FAE4D377-B910-44A0-BF33-53E47DDED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8" name="Rectangle 464">
              <a:extLst>
                <a:ext uri="{FF2B5EF4-FFF2-40B4-BE49-F238E27FC236}">
                  <a16:creationId xmlns:a16="http://schemas.microsoft.com/office/drawing/2014/main" id="{E6EFBA99-D4B8-4807-B7E3-7FAAF920A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29" name="Rectangle 465">
              <a:extLst>
                <a:ext uri="{FF2B5EF4-FFF2-40B4-BE49-F238E27FC236}">
                  <a16:creationId xmlns:a16="http://schemas.microsoft.com/office/drawing/2014/main" id="{05FC85A4-1E8A-49E1-B3BE-71947C68E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0" name="Rectangle 466">
              <a:extLst>
                <a:ext uri="{FF2B5EF4-FFF2-40B4-BE49-F238E27FC236}">
                  <a16:creationId xmlns:a16="http://schemas.microsoft.com/office/drawing/2014/main" id="{AC64A87A-0537-4D81-BDA7-BAA9F7E8B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1" name="Rectangle 467">
              <a:extLst>
                <a:ext uri="{FF2B5EF4-FFF2-40B4-BE49-F238E27FC236}">
                  <a16:creationId xmlns:a16="http://schemas.microsoft.com/office/drawing/2014/main" id="{C5A024D6-4860-4E5C-9ED5-FEB34980E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2" name="Rectangle 468">
              <a:extLst>
                <a:ext uri="{FF2B5EF4-FFF2-40B4-BE49-F238E27FC236}">
                  <a16:creationId xmlns:a16="http://schemas.microsoft.com/office/drawing/2014/main" id="{15C396C9-2839-4964-9BD3-0854915D5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3" name="Rectangle 469">
              <a:extLst>
                <a:ext uri="{FF2B5EF4-FFF2-40B4-BE49-F238E27FC236}">
                  <a16:creationId xmlns:a16="http://schemas.microsoft.com/office/drawing/2014/main" id="{AE7D4E9F-0836-4DAA-9D4E-E8CCE91C1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4" name="Rectangle 470">
              <a:extLst>
                <a:ext uri="{FF2B5EF4-FFF2-40B4-BE49-F238E27FC236}">
                  <a16:creationId xmlns:a16="http://schemas.microsoft.com/office/drawing/2014/main" id="{F2B2AB21-DF8D-477F-8838-719C37F04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5" name="Rectangle 471">
              <a:extLst>
                <a:ext uri="{FF2B5EF4-FFF2-40B4-BE49-F238E27FC236}">
                  <a16:creationId xmlns:a16="http://schemas.microsoft.com/office/drawing/2014/main" id="{6AC32A21-CF4B-4E19-9D04-448F1F39F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6" name="Rectangle 472">
              <a:extLst>
                <a:ext uri="{FF2B5EF4-FFF2-40B4-BE49-F238E27FC236}">
                  <a16:creationId xmlns:a16="http://schemas.microsoft.com/office/drawing/2014/main" id="{C7C76249-895B-41B2-AE1C-1FCB92E57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7" name="Rectangle 473">
              <a:extLst>
                <a:ext uri="{FF2B5EF4-FFF2-40B4-BE49-F238E27FC236}">
                  <a16:creationId xmlns:a16="http://schemas.microsoft.com/office/drawing/2014/main" id="{FCEDBC67-05A4-4F10-95F1-0315E351C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8" name="Rectangle 474">
              <a:extLst>
                <a:ext uri="{FF2B5EF4-FFF2-40B4-BE49-F238E27FC236}">
                  <a16:creationId xmlns:a16="http://schemas.microsoft.com/office/drawing/2014/main" id="{4C44E8BC-AE1E-49F6-8DFD-E14AC5D2D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39" name="Rectangle 475">
              <a:extLst>
                <a:ext uri="{FF2B5EF4-FFF2-40B4-BE49-F238E27FC236}">
                  <a16:creationId xmlns:a16="http://schemas.microsoft.com/office/drawing/2014/main" id="{559FE8F5-FF2B-4E68-8C80-FF140A3D7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0" name="Rectangle 476">
              <a:extLst>
                <a:ext uri="{FF2B5EF4-FFF2-40B4-BE49-F238E27FC236}">
                  <a16:creationId xmlns:a16="http://schemas.microsoft.com/office/drawing/2014/main" id="{4EF19C23-79B8-4304-8398-8B06684C0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1" name="Rectangle 477">
              <a:extLst>
                <a:ext uri="{FF2B5EF4-FFF2-40B4-BE49-F238E27FC236}">
                  <a16:creationId xmlns:a16="http://schemas.microsoft.com/office/drawing/2014/main" id="{E7E2B14A-FE6B-4E11-AF75-C54B92117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2" name="Rectangle 478">
              <a:extLst>
                <a:ext uri="{FF2B5EF4-FFF2-40B4-BE49-F238E27FC236}">
                  <a16:creationId xmlns:a16="http://schemas.microsoft.com/office/drawing/2014/main" id="{D1E61391-7167-4EF0-8FED-BE675E8AD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3" name="Rectangle 479">
              <a:extLst>
                <a:ext uri="{FF2B5EF4-FFF2-40B4-BE49-F238E27FC236}">
                  <a16:creationId xmlns:a16="http://schemas.microsoft.com/office/drawing/2014/main" id="{A3F2560F-5BFD-4EF9-A47A-536D673B9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4" name="Rectangle 480">
              <a:extLst>
                <a:ext uri="{FF2B5EF4-FFF2-40B4-BE49-F238E27FC236}">
                  <a16:creationId xmlns:a16="http://schemas.microsoft.com/office/drawing/2014/main" id="{C90FB123-A89B-49A2-AC2C-A892C58C9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5" name="Rectangle 481">
              <a:extLst>
                <a:ext uri="{FF2B5EF4-FFF2-40B4-BE49-F238E27FC236}">
                  <a16:creationId xmlns:a16="http://schemas.microsoft.com/office/drawing/2014/main" id="{43F37E83-C8A1-470D-A748-CFF6314DD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6" name="Rectangle 482">
              <a:extLst>
                <a:ext uri="{FF2B5EF4-FFF2-40B4-BE49-F238E27FC236}">
                  <a16:creationId xmlns:a16="http://schemas.microsoft.com/office/drawing/2014/main" id="{C4231DAB-6BAB-4188-985B-DD74A1909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7" name="Rectangle 483">
              <a:extLst>
                <a:ext uri="{FF2B5EF4-FFF2-40B4-BE49-F238E27FC236}">
                  <a16:creationId xmlns:a16="http://schemas.microsoft.com/office/drawing/2014/main" id="{24A2E00A-2A19-439B-A9FD-E149DA857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8" name="Rectangle 484">
              <a:extLst>
                <a:ext uri="{FF2B5EF4-FFF2-40B4-BE49-F238E27FC236}">
                  <a16:creationId xmlns:a16="http://schemas.microsoft.com/office/drawing/2014/main" id="{990D882B-CDD5-4DC6-968D-55A20EDB1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49" name="Rectangle 485">
              <a:extLst>
                <a:ext uri="{FF2B5EF4-FFF2-40B4-BE49-F238E27FC236}">
                  <a16:creationId xmlns:a16="http://schemas.microsoft.com/office/drawing/2014/main" id="{2558656E-ED73-4702-8471-D53B99552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0" name="Rectangle 486">
              <a:extLst>
                <a:ext uri="{FF2B5EF4-FFF2-40B4-BE49-F238E27FC236}">
                  <a16:creationId xmlns:a16="http://schemas.microsoft.com/office/drawing/2014/main" id="{3C2AD7C5-5495-49D9-AB9E-2B68E0A8F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1" name="Rectangle 487">
              <a:extLst>
                <a:ext uri="{FF2B5EF4-FFF2-40B4-BE49-F238E27FC236}">
                  <a16:creationId xmlns:a16="http://schemas.microsoft.com/office/drawing/2014/main" id="{D37AC17A-9E89-4764-8B35-26E8DE573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2" name="Rectangle 488">
              <a:extLst>
                <a:ext uri="{FF2B5EF4-FFF2-40B4-BE49-F238E27FC236}">
                  <a16:creationId xmlns:a16="http://schemas.microsoft.com/office/drawing/2014/main" id="{1AB2C149-F330-40A3-8FB9-61D01E374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3" name="Rectangle 489">
              <a:extLst>
                <a:ext uri="{FF2B5EF4-FFF2-40B4-BE49-F238E27FC236}">
                  <a16:creationId xmlns:a16="http://schemas.microsoft.com/office/drawing/2014/main" id="{793FFA44-3237-4907-A54C-469A5C1580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4" name="Rectangle 490">
              <a:extLst>
                <a:ext uri="{FF2B5EF4-FFF2-40B4-BE49-F238E27FC236}">
                  <a16:creationId xmlns:a16="http://schemas.microsoft.com/office/drawing/2014/main" id="{0031189B-1033-41B1-B767-61C456F8F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55" name="Group 491">
            <a:extLst>
              <a:ext uri="{FF2B5EF4-FFF2-40B4-BE49-F238E27FC236}">
                <a16:creationId xmlns:a16="http://schemas.microsoft.com/office/drawing/2014/main" id="{353C0A94-F0BC-4730-95FC-6187EED5ABD8}"/>
              </a:ext>
            </a:extLst>
          </p:cNvPr>
          <p:cNvGrpSpPr>
            <a:grpSpLocks/>
          </p:cNvGrpSpPr>
          <p:nvPr/>
        </p:nvGrpSpPr>
        <p:grpSpPr bwMode="auto">
          <a:xfrm>
            <a:off x="7335838" y="1255713"/>
            <a:ext cx="717550" cy="461962"/>
            <a:chOff x="3006" y="912"/>
            <a:chExt cx="284" cy="397"/>
          </a:xfrm>
        </p:grpSpPr>
        <p:sp>
          <p:nvSpPr>
            <p:cNvPr id="88556" name="Rectangle 492">
              <a:extLst>
                <a:ext uri="{FF2B5EF4-FFF2-40B4-BE49-F238E27FC236}">
                  <a16:creationId xmlns:a16="http://schemas.microsoft.com/office/drawing/2014/main" id="{CC444709-8208-4B5C-A12A-F8196AC67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7" name="Rectangle 493">
              <a:extLst>
                <a:ext uri="{FF2B5EF4-FFF2-40B4-BE49-F238E27FC236}">
                  <a16:creationId xmlns:a16="http://schemas.microsoft.com/office/drawing/2014/main" id="{4C969813-4680-4155-B10A-F3ED15208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8" name="Rectangle 494">
              <a:extLst>
                <a:ext uri="{FF2B5EF4-FFF2-40B4-BE49-F238E27FC236}">
                  <a16:creationId xmlns:a16="http://schemas.microsoft.com/office/drawing/2014/main" id="{D56D54E9-5E29-4402-A9D4-90BD080BC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59" name="Rectangle 495">
              <a:extLst>
                <a:ext uri="{FF2B5EF4-FFF2-40B4-BE49-F238E27FC236}">
                  <a16:creationId xmlns:a16="http://schemas.microsoft.com/office/drawing/2014/main" id="{49F870E6-0D9B-451D-9174-8A65C682F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0" name="Rectangle 496">
              <a:extLst>
                <a:ext uri="{FF2B5EF4-FFF2-40B4-BE49-F238E27FC236}">
                  <a16:creationId xmlns:a16="http://schemas.microsoft.com/office/drawing/2014/main" id="{DF9750D6-7C35-422B-9E3C-DE109795C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1" name="Rectangle 497">
              <a:extLst>
                <a:ext uri="{FF2B5EF4-FFF2-40B4-BE49-F238E27FC236}">
                  <a16:creationId xmlns:a16="http://schemas.microsoft.com/office/drawing/2014/main" id="{4BC22130-BE9C-4A76-BBA3-D919A7825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2" name="Rectangle 498">
              <a:extLst>
                <a:ext uri="{FF2B5EF4-FFF2-40B4-BE49-F238E27FC236}">
                  <a16:creationId xmlns:a16="http://schemas.microsoft.com/office/drawing/2014/main" id="{C4980387-6BA8-4AF0-A168-733FF4DBA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3" name="Rectangle 499">
              <a:extLst>
                <a:ext uri="{FF2B5EF4-FFF2-40B4-BE49-F238E27FC236}">
                  <a16:creationId xmlns:a16="http://schemas.microsoft.com/office/drawing/2014/main" id="{654E121C-4468-4A63-A0E4-F08750721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4" name="Rectangle 500">
              <a:extLst>
                <a:ext uri="{FF2B5EF4-FFF2-40B4-BE49-F238E27FC236}">
                  <a16:creationId xmlns:a16="http://schemas.microsoft.com/office/drawing/2014/main" id="{8525C065-9438-4BF6-8798-6DC1A30E5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5" name="Rectangle 501">
              <a:extLst>
                <a:ext uri="{FF2B5EF4-FFF2-40B4-BE49-F238E27FC236}">
                  <a16:creationId xmlns:a16="http://schemas.microsoft.com/office/drawing/2014/main" id="{4B7DDBE6-2B8A-4A87-963C-619E03725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6" name="Rectangle 502">
              <a:extLst>
                <a:ext uri="{FF2B5EF4-FFF2-40B4-BE49-F238E27FC236}">
                  <a16:creationId xmlns:a16="http://schemas.microsoft.com/office/drawing/2014/main" id="{1AA8808D-62DA-4E4D-9273-6A1818665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7" name="Rectangle 503">
              <a:extLst>
                <a:ext uri="{FF2B5EF4-FFF2-40B4-BE49-F238E27FC236}">
                  <a16:creationId xmlns:a16="http://schemas.microsoft.com/office/drawing/2014/main" id="{8362EB54-EC75-467A-B8C1-66DFF7538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8" name="Rectangle 504">
              <a:extLst>
                <a:ext uri="{FF2B5EF4-FFF2-40B4-BE49-F238E27FC236}">
                  <a16:creationId xmlns:a16="http://schemas.microsoft.com/office/drawing/2014/main" id="{FCAD40D1-AF61-40C8-9A13-875FBBFC2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69" name="Rectangle 505">
              <a:extLst>
                <a:ext uri="{FF2B5EF4-FFF2-40B4-BE49-F238E27FC236}">
                  <a16:creationId xmlns:a16="http://schemas.microsoft.com/office/drawing/2014/main" id="{D6639521-47BA-4768-84DD-5C4144FA1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0" name="Rectangle 506">
              <a:extLst>
                <a:ext uri="{FF2B5EF4-FFF2-40B4-BE49-F238E27FC236}">
                  <a16:creationId xmlns:a16="http://schemas.microsoft.com/office/drawing/2014/main" id="{7F59ED03-A168-498E-95AD-9D29B465E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1" name="Rectangle 507">
              <a:extLst>
                <a:ext uri="{FF2B5EF4-FFF2-40B4-BE49-F238E27FC236}">
                  <a16:creationId xmlns:a16="http://schemas.microsoft.com/office/drawing/2014/main" id="{4391F142-B80E-4F4C-B468-7AEA0F786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2" name="Rectangle 508">
              <a:extLst>
                <a:ext uri="{FF2B5EF4-FFF2-40B4-BE49-F238E27FC236}">
                  <a16:creationId xmlns:a16="http://schemas.microsoft.com/office/drawing/2014/main" id="{8860FF04-0922-48E4-92D1-D64E23BC5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3" name="Rectangle 509">
              <a:extLst>
                <a:ext uri="{FF2B5EF4-FFF2-40B4-BE49-F238E27FC236}">
                  <a16:creationId xmlns:a16="http://schemas.microsoft.com/office/drawing/2014/main" id="{A7B10223-3F12-4E70-821B-4868FBBD2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4" name="Rectangle 510">
              <a:extLst>
                <a:ext uri="{FF2B5EF4-FFF2-40B4-BE49-F238E27FC236}">
                  <a16:creationId xmlns:a16="http://schemas.microsoft.com/office/drawing/2014/main" id="{231048D5-8EBF-4A5D-82FF-A9B9E23D8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5" name="Rectangle 511">
              <a:extLst>
                <a:ext uri="{FF2B5EF4-FFF2-40B4-BE49-F238E27FC236}">
                  <a16:creationId xmlns:a16="http://schemas.microsoft.com/office/drawing/2014/main" id="{89ADD4AB-B55C-4C9C-A787-DD3149AFF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6" name="Rectangle 512">
              <a:extLst>
                <a:ext uri="{FF2B5EF4-FFF2-40B4-BE49-F238E27FC236}">
                  <a16:creationId xmlns:a16="http://schemas.microsoft.com/office/drawing/2014/main" id="{D8A327A6-A66C-4A84-A1D8-12B550363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7" name="Rectangle 513">
              <a:extLst>
                <a:ext uri="{FF2B5EF4-FFF2-40B4-BE49-F238E27FC236}">
                  <a16:creationId xmlns:a16="http://schemas.microsoft.com/office/drawing/2014/main" id="{022D0A12-B114-4BDD-AAB9-A90021006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8" name="Rectangle 514">
              <a:extLst>
                <a:ext uri="{FF2B5EF4-FFF2-40B4-BE49-F238E27FC236}">
                  <a16:creationId xmlns:a16="http://schemas.microsoft.com/office/drawing/2014/main" id="{46AE27B9-34FC-4CB9-A722-8CCE22068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79" name="Rectangle 515">
              <a:extLst>
                <a:ext uri="{FF2B5EF4-FFF2-40B4-BE49-F238E27FC236}">
                  <a16:creationId xmlns:a16="http://schemas.microsoft.com/office/drawing/2014/main" id="{954D83F0-455F-4013-8058-8434CE746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0" name="Rectangle 516">
              <a:extLst>
                <a:ext uri="{FF2B5EF4-FFF2-40B4-BE49-F238E27FC236}">
                  <a16:creationId xmlns:a16="http://schemas.microsoft.com/office/drawing/2014/main" id="{8499D635-BD4F-47C8-8745-231BAFE69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1" name="Rectangle 517">
              <a:extLst>
                <a:ext uri="{FF2B5EF4-FFF2-40B4-BE49-F238E27FC236}">
                  <a16:creationId xmlns:a16="http://schemas.microsoft.com/office/drawing/2014/main" id="{C2D2CD85-533B-4C25-B815-849C56E22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2" name="Rectangle 518">
              <a:extLst>
                <a:ext uri="{FF2B5EF4-FFF2-40B4-BE49-F238E27FC236}">
                  <a16:creationId xmlns:a16="http://schemas.microsoft.com/office/drawing/2014/main" id="{ABF7A349-8191-4349-995D-676EBE74B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3" name="Rectangle 519">
              <a:extLst>
                <a:ext uri="{FF2B5EF4-FFF2-40B4-BE49-F238E27FC236}">
                  <a16:creationId xmlns:a16="http://schemas.microsoft.com/office/drawing/2014/main" id="{2A0A10E0-923B-4A7A-A8C1-0481B7058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4" name="Rectangle 520">
              <a:extLst>
                <a:ext uri="{FF2B5EF4-FFF2-40B4-BE49-F238E27FC236}">
                  <a16:creationId xmlns:a16="http://schemas.microsoft.com/office/drawing/2014/main" id="{64FC9808-E58E-4C39-AA93-A368D68DC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5" name="Rectangle 521">
              <a:extLst>
                <a:ext uri="{FF2B5EF4-FFF2-40B4-BE49-F238E27FC236}">
                  <a16:creationId xmlns:a16="http://schemas.microsoft.com/office/drawing/2014/main" id="{913A83C2-D80D-4CD9-BB9E-CF2E8FF76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6" name="Rectangle 522">
              <a:extLst>
                <a:ext uri="{FF2B5EF4-FFF2-40B4-BE49-F238E27FC236}">
                  <a16:creationId xmlns:a16="http://schemas.microsoft.com/office/drawing/2014/main" id="{77AA37E2-D5BC-4F3E-8009-E900DAAA8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587" name="Group 523">
            <a:extLst>
              <a:ext uri="{FF2B5EF4-FFF2-40B4-BE49-F238E27FC236}">
                <a16:creationId xmlns:a16="http://schemas.microsoft.com/office/drawing/2014/main" id="{38F79DA4-80EC-4DB7-9155-CF8E3104D9AC}"/>
              </a:ext>
            </a:extLst>
          </p:cNvPr>
          <p:cNvGrpSpPr>
            <a:grpSpLocks/>
          </p:cNvGrpSpPr>
          <p:nvPr/>
        </p:nvGrpSpPr>
        <p:grpSpPr bwMode="auto">
          <a:xfrm>
            <a:off x="8194675" y="1257300"/>
            <a:ext cx="719138" cy="461963"/>
            <a:chOff x="3346" y="913"/>
            <a:chExt cx="284" cy="397"/>
          </a:xfrm>
        </p:grpSpPr>
        <p:sp>
          <p:nvSpPr>
            <p:cNvPr id="88588" name="Rectangle 524">
              <a:extLst>
                <a:ext uri="{FF2B5EF4-FFF2-40B4-BE49-F238E27FC236}">
                  <a16:creationId xmlns:a16="http://schemas.microsoft.com/office/drawing/2014/main" id="{4168E22C-3469-445D-AC12-D902B60024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89" name="Rectangle 525">
              <a:extLst>
                <a:ext uri="{FF2B5EF4-FFF2-40B4-BE49-F238E27FC236}">
                  <a16:creationId xmlns:a16="http://schemas.microsoft.com/office/drawing/2014/main" id="{4412505E-FC2E-4773-9F6C-85F86A5F3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0" name="Rectangle 526">
              <a:extLst>
                <a:ext uri="{FF2B5EF4-FFF2-40B4-BE49-F238E27FC236}">
                  <a16:creationId xmlns:a16="http://schemas.microsoft.com/office/drawing/2014/main" id="{2FBBFB83-FF9C-420B-8760-2D9312EC6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1" name="Rectangle 527">
              <a:extLst>
                <a:ext uri="{FF2B5EF4-FFF2-40B4-BE49-F238E27FC236}">
                  <a16:creationId xmlns:a16="http://schemas.microsoft.com/office/drawing/2014/main" id="{4D73F838-BA2A-48A5-9956-0DE7C7C98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2" name="Rectangle 528">
              <a:extLst>
                <a:ext uri="{FF2B5EF4-FFF2-40B4-BE49-F238E27FC236}">
                  <a16:creationId xmlns:a16="http://schemas.microsoft.com/office/drawing/2014/main" id="{08606461-294F-4B99-9A1F-AD8731A81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3" name="Rectangle 529">
              <a:extLst>
                <a:ext uri="{FF2B5EF4-FFF2-40B4-BE49-F238E27FC236}">
                  <a16:creationId xmlns:a16="http://schemas.microsoft.com/office/drawing/2014/main" id="{56B3804D-D596-4814-84A3-E20840A5B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4" name="Rectangle 530">
              <a:extLst>
                <a:ext uri="{FF2B5EF4-FFF2-40B4-BE49-F238E27FC236}">
                  <a16:creationId xmlns:a16="http://schemas.microsoft.com/office/drawing/2014/main" id="{E277E22F-F4FD-4865-97BB-A04A42C8D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5" name="Rectangle 531">
              <a:extLst>
                <a:ext uri="{FF2B5EF4-FFF2-40B4-BE49-F238E27FC236}">
                  <a16:creationId xmlns:a16="http://schemas.microsoft.com/office/drawing/2014/main" id="{9F02A2D5-6E30-4006-A92F-CDB099610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6" name="Rectangle 532">
              <a:extLst>
                <a:ext uri="{FF2B5EF4-FFF2-40B4-BE49-F238E27FC236}">
                  <a16:creationId xmlns:a16="http://schemas.microsoft.com/office/drawing/2014/main" id="{C000E85D-67DC-41CF-8342-FDC8BB848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7" name="Rectangle 533">
              <a:extLst>
                <a:ext uri="{FF2B5EF4-FFF2-40B4-BE49-F238E27FC236}">
                  <a16:creationId xmlns:a16="http://schemas.microsoft.com/office/drawing/2014/main" id="{06036D02-83F8-4AD3-995B-8A8B29E5A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8" name="Rectangle 534">
              <a:extLst>
                <a:ext uri="{FF2B5EF4-FFF2-40B4-BE49-F238E27FC236}">
                  <a16:creationId xmlns:a16="http://schemas.microsoft.com/office/drawing/2014/main" id="{C03A806A-2CE1-441C-AFF5-044944154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599" name="Rectangle 535">
              <a:extLst>
                <a:ext uri="{FF2B5EF4-FFF2-40B4-BE49-F238E27FC236}">
                  <a16:creationId xmlns:a16="http://schemas.microsoft.com/office/drawing/2014/main" id="{3D8DE90A-B00D-4344-84AD-193546708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0" name="Rectangle 536">
              <a:extLst>
                <a:ext uri="{FF2B5EF4-FFF2-40B4-BE49-F238E27FC236}">
                  <a16:creationId xmlns:a16="http://schemas.microsoft.com/office/drawing/2014/main" id="{C50FF61E-6DF2-4902-8AE5-5F68D3EF7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1" name="Rectangle 537">
              <a:extLst>
                <a:ext uri="{FF2B5EF4-FFF2-40B4-BE49-F238E27FC236}">
                  <a16:creationId xmlns:a16="http://schemas.microsoft.com/office/drawing/2014/main" id="{5708FAD1-23DA-4E66-88C7-B5F997B92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2" name="Rectangle 538">
              <a:extLst>
                <a:ext uri="{FF2B5EF4-FFF2-40B4-BE49-F238E27FC236}">
                  <a16:creationId xmlns:a16="http://schemas.microsoft.com/office/drawing/2014/main" id="{CFB0CC47-7629-49BC-9805-FED2592B9F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3" name="Rectangle 539">
              <a:extLst>
                <a:ext uri="{FF2B5EF4-FFF2-40B4-BE49-F238E27FC236}">
                  <a16:creationId xmlns:a16="http://schemas.microsoft.com/office/drawing/2014/main" id="{A33A8890-D474-47F9-B5A1-E1E19FD2F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4" name="Rectangle 540">
              <a:extLst>
                <a:ext uri="{FF2B5EF4-FFF2-40B4-BE49-F238E27FC236}">
                  <a16:creationId xmlns:a16="http://schemas.microsoft.com/office/drawing/2014/main" id="{575D5F29-B22F-42EB-AAF3-703722754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5" name="Rectangle 541">
              <a:extLst>
                <a:ext uri="{FF2B5EF4-FFF2-40B4-BE49-F238E27FC236}">
                  <a16:creationId xmlns:a16="http://schemas.microsoft.com/office/drawing/2014/main" id="{8498D7DE-E613-4509-9EC0-D4040DEF9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6" name="Rectangle 542">
              <a:extLst>
                <a:ext uri="{FF2B5EF4-FFF2-40B4-BE49-F238E27FC236}">
                  <a16:creationId xmlns:a16="http://schemas.microsoft.com/office/drawing/2014/main" id="{CDA79E27-29FC-4C69-BF8A-E07A46F80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7" name="Rectangle 543">
              <a:extLst>
                <a:ext uri="{FF2B5EF4-FFF2-40B4-BE49-F238E27FC236}">
                  <a16:creationId xmlns:a16="http://schemas.microsoft.com/office/drawing/2014/main" id="{88CEA4F9-E38A-4573-9093-E429803A4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8" name="Rectangle 544">
              <a:extLst>
                <a:ext uri="{FF2B5EF4-FFF2-40B4-BE49-F238E27FC236}">
                  <a16:creationId xmlns:a16="http://schemas.microsoft.com/office/drawing/2014/main" id="{EECD4998-0A05-4036-8588-884614055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09" name="Rectangle 545">
              <a:extLst>
                <a:ext uri="{FF2B5EF4-FFF2-40B4-BE49-F238E27FC236}">
                  <a16:creationId xmlns:a16="http://schemas.microsoft.com/office/drawing/2014/main" id="{C2D061C3-BC8E-4DB9-99A1-3F807880B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0" name="Rectangle 546">
              <a:extLst>
                <a:ext uri="{FF2B5EF4-FFF2-40B4-BE49-F238E27FC236}">
                  <a16:creationId xmlns:a16="http://schemas.microsoft.com/office/drawing/2014/main" id="{AEF32541-D5DD-4454-9FCA-4BE790523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1" name="Rectangle 547">
              <a:extLst>
                <a:ext uri="{FF2B5EF4-FFF2-40B4-BE49-F238E27FC236}">
                  <a16:creationId xmlns:a16="http://schemas.microsoft.com/office/drawing/2014/main" id="{4CE07E59-6F84-40D4-8347-7744B1876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2" name="Rectangle 548">
              <a:extLst>
                <a:ext uri="{FF2B5EF4-FFF2-40B4-BE49-F238E27FC236}">
                  <a16:creationId xmlns:a16="http://schemas.microsoft.com/office/drawing/2014/main" id="{A62B10DD-60EC-4F03-B99F-99AB10AEC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3" name="Rectangle 549">
              <a:extLst>
                <a:ext uri="{FF2B5EF4-FFF2-40B4-BE49-F238E27FC236}">
                  <a16:creationId xmlns:a16="http://schemas.microsoft.com/office/drawing/2014/main" id="{11A5D319-9C38-4EDF-8BAA-9B6C986570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4" name="Rectangle 550">
              <a:extLst>
                <a:ext uri="{FF2B5EF4-FFF2-40B4-BE49-F238E27FC236}">
                  <a16:creationId xmlns:a16="http://schemas.microsoft.com/office/drawing/2014/main" id="{0C51CA71-803E-44D7-917B-BC922FF5A7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5" name="Rectangle 551">
              <a:extLst>
                <a:ext uri="{FF2B5EF4-FFF2-40B4-BE49-F238E27FC236}">
                  <a16:creationId xmlns:a16="http://schemas.microsoft.com/office/drawing/2014/main" id="{138B62E7-2A2E-44D4-A997-A0B63FDEE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6" name="Rectangle 552">
              <a:extLst>
                <a:ext uri="{FF2B5EF4-FFF2-40B4-BE49-F238E27FC236}">
                  <a16:creationId xmlns:a16="http://schemas.microsoft.com/office/drawing/2014/main" id="{E8E9748A-21EB-4BE1-BB33-F1F04001B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617" name="Group 553">
            <a:extLst>
              <a:ext uri="{FF2B5EF4-FFF2-40B4-BE49-F238E27FC236}">
                <a16:creationId xmlns:a16="http://schemas.microsoft.com/office/drawing/2014/main" id="{C35D67B1-88B5-4AE3-8DCA-7DADA5747383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1255713"/>
            <a:ext cx="719137" cy="461962"/>
            <a:chOff x="2326" y="912"/>
            <a:chExt cx="284" cy="397"/>
          </a:xfrm>
        </p:grpSpPr>
        <p:sp>
          <p:nvSpPr>
            <p:cNvPr id="88618" name="Rectangle 554">
              <a:extLst>
                <a:ext uri="{FF2B5EF4-FFF2-40B4-BE49-F238E27FC236}">
                  <a16:creationId xmlns:a16="http://schemas.microsoft.com/office/drawing/2014/main" id="{808FFA99-4916-4F68-AD92-5FE0F192B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19" name="Rectangle 555">
              <a:extLst>
                <a:ext uri="{FF2B5EF4-FFF2-40B4-BE49-F238E27FC236}">
                  <a16:creationId xmlns:a16="http://schemas.microsoft.com/office/drawing/2014/main" id="{9465706C-5EA1-439F-9B36-FB066B2E4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0" name="Rectangle 556">
              <a:extLst>
                <a:ext uri="{FF2B5EF4-FFF2-40B4-BE49-F238E27FC236}">
                  <a16:creationId xmlns:a16="http://schemas.microsoft.com/office/drawing/2014/main" id="{616D9F62-12D7-4CB2-B34D-8B4C03DA9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1" name="Rectangle 557">
              <a:extLst>
                <a:ext uri="{FF2B5EF4-FFF2-40B4-BE49-F238E27FC236}">
                  <a16:creationId xmlns:a16="http://schemas.microsoft.com/office/drawing/2014/main" id="{1A70D2D4-1335-4BC2-9B5B-4236B3604C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2" name="Rectangle 558">
              <a:extLst>
                <a:ext uri="{FF2B5EF4-FFF2-40B4-BE49-F238E27FC236}">
                  <a16:creationId xmlns:a16="http://schemas.microsoft.com/office/drawing/2014/main" id="{4122CB41-51AB-4FC6-8A48-2A2B021DD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3" name="Rectangle 559">
              <a:extLst>
                <a:ext uri="{FF2B5EF4-FFF2-40B4-BE49-F238E27FC236}">
                  <a16:creationId xmlns:a16="http://schemas.microsoft.com/office/drawing/2014/main" id="{C19EB6B8-06CC-4970-9FFE-1DE21AE41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4" name="Rectangle 560">
              <a:extLst>
                <a:ext uri="{FF2B5EF4-FFF2-40B4-BE49-F238E27FC236}">
                  <a16:creationId xmlns:a16="http://schemas.microsoft.com/office/drawing/2014/main" id="{CBF7029B-C437-4F72-A012-594D3E214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5" name="Rectangle 561">
              <a:extLst>
                <a:ext uri="{FF2B5EF4-FFF2-40B4-BE49-F238E27FC236}">
                  <a16:creationId xmlns:a16="http://schemas.microsoft.com/office/drawing/2014/main" id="{14CC4B94-098F-4233-BA1A-D28D43D30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6" name="Rectangle 562">
              <a:extLst>
                <a:ext uri="{FF2B5EF4-FFF2-40B4-BE49-F238E27FC236}">
                  <a16:creationId xmlns:a16="http://schemas.microsoft.com/office/drawing/2014/main" id="{ED8D533A-9576-43DF-8681-A52C23EE7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7" name="Rectangle 563">
              <a:extLst>
                <a:ext uri="{FF2B5EF4-FFF2-40B4-BE49-F238E27FC236}">
                  <a16:creationId xmlns:a16="http://schemas.microsoft.com/office/drawing/2014/main" id="{316CCBE8-0BA5-4EEA-B575-FD91A6E49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8" name="Rectangle 564">
              <a:extLst>
                <a:ext uri="{FF2B5EF4-FFF2-40B4-BE49-F238E27FC236}">
                  <a16:creationId xmlns:a16="http://schemas.microsoft.com/office/drawing/2014/main" id="{27812CB4-9652-4B55-BD3A-F859C1E31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29" name="Rectangle 565">
              <a:extLst>
                <a:ext uri="{FF2B5EF4-FFF2-40B4-BE49-F238E27FC236}">
                  <a16:creationId xmlns:a16="http://schemas.microsoft.com/office/drawing/2014/main" id="{192D2FD4-61D5-4C4F-9E0C-8688622BF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0" name="Rectangle 566">
              <a:extLst>
                <a:ext uri="{FF2B5EF4-FFF2-40B4-BE49-F238E27FC236}">
                  <a16:creationId xmlns:a16="http://schemas.microsoft.com/office/drawing/2014/main" id="{C032C42B-E30D-4F8C-831E-781258636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1" name="Rectangle 567">
              <a:extLst>
                <a:ext uri="{FF2B5EF4-FFF2-40B4-BE49-F238E27FC236}">
                  <a16:creationId xmlns:a16="http://schemas.microsoft.com/office/drawing/2014/main" id="{CC49EE9D-F783-4FAF-A313-698A179D8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2" name="Rectangle 568">
              <a:extLst>
                <a:ext uri="{FF2B5EF4-FFF2-40B4-BE49-F238E27FC236}">
                  <a16:creationId xmlns:a16="http://schemas.microsoft.com/office/drawing/2014/main" id="{1C8339CB-1110-421B-938A-8C04336311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3" name="Rectangle 569">
              <a:extLst>
                <a:ext uri="{FF2B5EF4-FFF2-40B4-BE49-F238E27FC236}">
                  <a16:creationId xmlns:a16="http://schemas.microsoft.com/office/drawing/2014/main" id="{DF2B8EA0-CCC5-44B6-B35F-DAA2C5AAC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4" name="Rectangle 570">
              <a:extLst>
                <a:ext uri="{FF2B5EF4-FFF2-40B4-BE49-F238E27FC236}">
                  <a16:creationId xmlns:a16="http://schemas.microsoft.com/office/drawing/2014/main" id="{6C2F4AB2-EDEC-4762-9D41-0AF4DB081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5" name="Rectangle 571">
              <a:extLst>
                <a:ext uri="{FF2B5EF4-FFF2-40B4-BE49-F238E27FC236}">
                  <a16:creationId xmlns:a16="http://schemas.microsoft.com/office/drawing/2014/main" id="{86C8117B-5108-4730-A565-172ACF39E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6" name="Rectangle 572">
              <a:extLst>
                <a:ext uri="{FF2B5EF4-FFF2-40B4-BE49-F238E27FC236}">
                  <a16:creationId xmlns:a16="http://schemas.microsoft.com/office/drawing/2014/main" id="{29DF8317-5B9B-4760-A6BA-83FC51ACF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7" name="Rectangle 573">
              <a:extLst>
                <a:ext uri="{FF2B5EF4-FFF2-40B4-BE49-F238E27FC236}">
                  <a16:creationId xmlns:a16="http://schemas.microsoft.com/office/drawing/2014/main" id="{95007914-999F-48CD-A25A-12A63749E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8" name="Rectangle 574">
              <a:extLst>
                <a:ext uri="{FF2B5EF4-FFF2-40B4-BE49-F238E27FC236}">
                  <a16:creationId xmlns:a16="http://schemas.microsoft.com/office/drawing/2014/main" id="{6B460A3E-C4C3-4357-9E69-5A8D026FB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39" name="Rectangle 575">
              <a:extLst>
                <a:ext uri="{FF2B5EF4-FFF2-40B4-BE49-F238E27FC236}">
                  <a16:creationId xmlns:a16="http://schemas.microsoft.com/office/drawing/2014/main" id="{90DEFCE1-7EA5-4D2B-8948-B292B0A68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0" name="Rectangle 576">
              <a:extLst>
                <a:ext uri="{FF2B5EF4-FFF2-40B4-BE49-F238E27FC236}">
                  <a16:creationId xmlns:a16="http://schemas.microsoft.com/office/drawing/2014/main" id="{C27CA907-9267-489A-BCFA-B9C7BB879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1" name="Rectangle 577">
              <a:extLst>
                <a:ext uri="{FF2B5EF4-FFF2-40B4-BE49-F238E27FC236}">
                  <a16:creationId xmlns:a16="http://schemas.microsoft.com/office/drawing/2014/main" id="{FB6FFBD9-DCFB-4E27-B99B-251B20493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2" name="Rectangle 578">
              <a:extLst>
                <a:ext uri="{FF2B5EF4-FFF2-40B4-BE49-F238E27FC236}">
                  <a16:creationId xmlns:a16="http://schemas.microsoft.com/office/drawing/2014/main" id="{193D9672-E8D9-4DE5-BEC7-EB91CBA42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3" name="Rectangle 579">
              <a:extLst>
                <a:ext uri="{FF2B5EF4-FFF2-40B4-BE49-F238E27FC236}">
                  <a16:creationId xmlns:a16="http://schemas.microsoft.com/office/drawing/2014/main" id="{160A10AA-D2D8-4274-9449-96D83B2C4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4" name="Rectangle 580">
              <a:extLst>
                <a:ext uri="{FF2B5EF4-FFF2-40B4-BE49-F238E27FC236}">
                  <a16:creationId xmlns:a16="http://schemas.microsoft.com/office/drawing/2014/main" id="{A4D48F0C-A63B-49C7-BE63-0D9894006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5" name="Rectangle 581">
              <a:extLst>
                <a:ext uri="{FF2B5EF4-FFF2-40B4-BE49-F238E27FC236}">
                  <a16:creationId xmlns:a16="http://schemas.microsoft.com/office/drawing/2014/main" id="{4874A9EE-891E-47D3-882E-E4D52B840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6" name="Rectangle 582">
              <a:extLst>
                <a:ext uri="{FF2B5EF4-FFF2-40B4-BE49-F238E27FC236}">
                  <a16:creationId xmlns:a16="http://schemas.microsoft.com/office/drawing/2014/main" id="{D5EA1A2A-6C8B-4FAB-BE49-B713BE55C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647" name="Group 583">
            <a:extLst>
              <a:ext uri="{FF2B5EF4-FFF2-40B4-BE49-F238E27FC236}">
                <a16:creationId xmlns:a16="http://schemas.microsoft.com/office/drawing/2014/main" id="{B6BA2C24-BE17-49D8-9876-531E15BD522A}"/>
              </a:ext>
            </a:extLst>
          </p:cNvPr>
          <p:cNvGrpSpPr>
            <a:grpSpLocks/>
          </p:cNvGrpSpPr>
          <p:nvPr/>
        </p:nvGrpSpPr>
        <p:grpSpPr bwMode="auto">
          <a:xfrm>
            <a:off x="6475413" y="1257300"/>
            <a:ext cx="717550" cy="461963"/>
            <a:chOff x="2666" y="913"/>
            <a:chExt cx="284" cy="397"/>
          </a:xfrm>
        </p:grpSpPr>
        <p:sp>
          <p:nvSpPr>
            <p:cNvPr id="88648" name="Rectangle 584">
              <a:extLst>
                <a:ext uri="{FF2B5EF4-FFF2-40B4-BE49-F238E27FC236}">
                  <a16:creationId xmlns:a16="http://schemas.microsoft.com/office/drawing/2014/main" id="{AB511AAE-7E30-4037-8096-E70FD6CBB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49" name="Rectangle 585">
              <a:extLst>
                <a:ext uri="{FF2B5EF4-FFF2-40B4-BE49-F238E27FC236}">
                  <a16:creationId xmlns:a16="http://schemas.microsoft.com/office/drawing/2014/main" id="{C62DBF5C-CDC8-4653-BA53-743AE944E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0" name="Rectangle 586">
              <a:extLst>
                <a:ext uri="{FF2B5EF4-FFF2-40B4-BE49-F238E27FC236}">
                  <a16:creationId xmlns:a16="http://schemas.microsoft.com/office/drawing/2014/main" id="{2D4A1D45-2B37-439D-8083-310FE4658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1" name="Rectangle 587">
              <a:extLst>
                <a:ext uri="{FF2B5EF4-FFF2-40B4-BE49-F238E27FC236}">
                  <a16:creationId xmlns:a16="http://schemas.microsoft.com/office/drawing/2014/main" id="{3AB98F19-8CB5-4B62-ABB6-DC12A63CD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2" name="Rectangle 588">
              <a:extLst>
                <a:ext uri="{FF2B5EF4-FFF2-40B4-BE49-F238E27FC236}">
                  <a16:creationId xmlns:a16="http://schemas.microsoft.com/office/drawing/2014/main" id="{4D54AD8F-327F-4D3E-9E0F-B3BE96AFD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3" name="Rectangle 589">
              <a:extLst>
                <a:ext uri="{FF2B5EF4-FFF2-40B4-BE49-F238E27FC236}">
                  <a16:creationId xmlns:a16="http://schemas.microsoft.com/office/drawing/2014/main" id="{60EFCF47-BD81-4D82-91E1-8CF29B667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4" name="Rectangle 590">
              <a:extLst>
                <a:ext uri="{FF2B5EF4-FFF2-40B4-BE49-F238E27FC236}">
                  <a16:creationId xmlns:a16="http://schemas.microsoft.com/office/drawing/2014/main" id="{3819BF20-0FD7-4D07-B6CC-FC23EBB15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5" name="Rectangle 591">
              <a:extLst>
                <a:ext uri="{FF2B5EF4-FFF2-40B4-BE49-F238E27FC236}">
                  <a16:creationId xmlns:a16="http://schemas.microsoft.com/office/drawing/2014/main" id="{F33AACB2-7F47-46DA-B15A-AC1B32C7F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6" name="Rectangle 592">
              <a:extLst>
                <a:ext uri="{FF2B5EF4-FFF2-40B4-BE49-F238E27FC236}">
                  <a16:creationId xmlns:a16="http://schemas.microsoft.com/office/drawing/2014/main" id="{0E228DF9-EA81-452B-9B71-B3B668D79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7" name="Rectangle 593">
              <a:extLst>
                <a:ext uri="{FF2B5EF4-FFF2-40B4-BE49-F238E27FC236}">
                  <a16:creationId xmlns:a16="http://schemas.microsoft.com/office/drawing/2014/main" id="{46EC172B-BA74-48C1-9AC7-17A847925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8" name="Rectangle 594">
              <a:extLst>
                <a:ext uri="{FF2B5EF4-FFF2-40B4-BE49-F238E27FC236}">
                  <a16:creationId xmlns:a16="http://schemas.microsoft.com/office/drawing/2014/main" id="{28B72382-3B7F-4086-8EB1-FBC8CC177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59" name="Rectangle 595">
              <a:extLst>
                <a:ext uri="{FF2B5EF4-FFF2-40B4-BE49-F238E27FC236}">
                  <a16:creationId xmlns:a16="http://schemas.microsoft.com/office/drawing/2014/main" id="{69D6B9F5-35CC-444A-81D1-048459551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0" name="Rectangle 596">
              <a:extLst>
                <a:ext uri="{FF2B5EF4-FFF2-40B4-BE49-F238E27FC236}">
                  <a16:creationId xmlns:a16="http://schemas.microsoft.com/office/drawing/2014/main" id="{28C277F5-7500-4E01-AD98-2798B9C4D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1" name="Rectangle 597">
              <a:extLst>
                <a:ext uri="{FF2B5EF4-FFF2-40B4-BE49-F238E27FC236}">
                  <a16:creationId xmlns:a16="http://schemas.microsoft.com/office/drawing/2014/main" id="{F2CA2A0B-150A-4B35-BC96-849F0DC97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2" name="Rectangle 598">
              <a:extLst>
                <a:ext uri="{FF2B5EF4-FFF2-40B4-BE49-F238E27FC236}">
                  <a16:creationId xmlns:a16="http://schemas.microsoft.com/office/drawing/2014/main" id="{E1C883EE-DDDD-44C9-945D-3D5358228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3" name="Rectangle 599">
              <a:extLst>
                <a:ext uri="{FF2B5EF4-FFF2-40B4-BE49-F238E27FC236}">
                  <a16:creationId xmlns:a16="http://schemas.microsoft.com/office/drawing/2014/main" id="{B742E542-DA3E-4532-BC0B-2295A9D2DE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4" name="Rectangle 600">
              <a:extLst>
                <a:ext uri="{FF2B5EF4-FFF2-40B4-BE49-F238E27FC236}">
                  <a16:creationId xmlns:a16="http://schemas.microsoft.com/office/drawing/2014/main" id="{94365A35-9942-4345-A172-16798A092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5" name="Rectangle 601">
              <a:extLst>
                <a:ext uri="{FF2B5EF4-FFF2-40B4-BE49-F238E27FC236}">
                  <a16:creationId xmlns:a16="http://schemas.microsoft.com/office/drawing/2014/main" id="{4A40FE3F-B0FE-4CD6-BA6D-537F8E2F7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6" name="Rectangle 602">
              <a:extLst>
                <a:ext uri="{FF2B5EF4-FFF2-40B4-BE49-F238E27FC236}">
                  <a16:creationId xmlns:a16="http://schemas.microsoft.com/office/drawing/2014/main" id="{2DC80290-499A-445D-9815-6A0825871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7" name="Rectangle 603">
              <a:extLst>
                <a:ext uri="{FF2B5EF4-FFF2-40B4-BE49-F238E27FC236}">
                  <a16:creationId xmlns:a16="http://schemas.microsoft.com/office/drawing/2014/main" id="{FA9015E9-26EB-4E48-8D50-CD61A1F45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68" name="Rectangle 604">
              <a:extLst>
                <a:ext uri="{FF2B5EF4-FFF2-40B4-BE49-F238E27FC236}">
                  <a16:creationId xmlns:a16="http://schemas.microsoft.com/office/drawing/2014/main" id="{2B44F98A-91EC-4357-8559-23478D573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669" name="Group 605">
            <a:extLst>
              <a:ext uri="{FF2B5EF4-FFF2-40B4-BE49-F238E27FC236}">
                <a16:creationId xmlns:a16="http://schemas.microsoft.com/office/drawing/2014/main" id="{AE293626-BFD4-4A38-95BD-B446F5680EC0}"/>
              </a:ext>
            </a:extLst>
          </p:cNvPr>
          <p:cNvGrpSpPr>
            <a:grpSpLocks/>
          </p:cNvGrpSpPr>
          <p:nvPr/>
        </p:nvGrpSpPr>
        <p:grpSpPr bwMode="auto">
          <a:xfrm>
            <a:off x="4754563" y="1255713"/>
            <a:ext cx="719137" cy="461962"/>
            <a:chOff x="1986" y="912"/>
            <a:chExt cx="284" cy="397"/>
          </a:xfrm>
        </p:grpSpPr>
        <p:sp>
          <p:nvSpPr>
            <p:cNvPr id="88670" name="Rectangle 606">
              <a:extLst>
                <a:ext uri="{FF2B5EF4-FFF2-40B4-BE49-F238E27FC236}">
                  <a16:creationId xmlns:a16="http://schemas.microsoft.com/office/drawing/2014/main" id="{1DDEDCB3-852E-444A-9A8D-749D12FB7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1" name="Rectangle 607">
              <a:extLst>
                <a:ext uri="{FF2B5EF4-FFF2-40B4-BE49-F238E27FC236}">
                  <a16:creationId xmlns:a16="http://schemas.microsoft.com/office/drawing/2014/main" id="{918CD2B4-0B41-4B1E-8C46-422E94FAD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2" name="Rectangle 608">
              <a:extLst>
                <a:ext uri="{FF2B5EF4-FFF2-40B4-BE49-F238E27FC236}">
                  <a16:creationId xmlns:a16="http://schemas.microsoft.com/office/drawing/2014/main" id="{B92A00D6-0D30-42B8-B89A-7357FC39F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3" name="Rectangle 609">
              <a:extLst>
                <a:ext uri="{FF2B5EF4-FFF2-40B4-BE49-F238E27FC236}">
                  <a16:creationId xmlns:a16="http://schemas.microsoft.com/office/drawing/2014/main" id="{10FD64A9-F3D4-4EF1-A9F4-B58CF8682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4" name="Rectangle 610">
              <a:extLst>
                <a:ext uri="{FF2B5EF4-FFF2-40B4-BE49-F238E27FC236}">
                  <a16:creationId xmlns:a16="http://schemas.microsoft.com/office/drawing/2014/main" id="{D69C56A9-CBEA-4634-AA8E-F891D3379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5" name="Rectangle 611">
              <a:extLst>
                <a:ext uri="{FF2B5EF4-FFF2-40B4-BE49-F238E27FC236}">
                  <a16:creationId xmlns:a16="http://schemas.microsoft.com/office/drawing/2014/main" id="{83F0F2B5-76D1-452E-A787-AC52FBF01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6" name="Rectangle 612">
              <a:extLst>
                <a:ext uri="{FF2B5EF4-FFF2-40B4-BE49-F238E27FC236}">
                  <a16:creationId xmlns:a16="http://schemas.microsoft.com/office/drawing/2014/main" id="{68BDD045-3671-4C01-A829-F078311B8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7" name="Rectangle 613">
              <a:extLst>
                <a:ext uri="{FF2B5EF4-FFF2-40B4-BE49-F238E27FC236}">
                  <a16:creationId xmlns:a16="http://schemas.microsoft.com/office/drawing/2014/main" id="{637E9EBC-65E6-430A-8DCE-A9ECCB976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8" name="Rectangle 614">
              <a:extLst>
                <a:ext uri="{FF2B5EF4-FFF2-40B4-BE49-F238E27FC236}">
                  <a16:creationId xmlns:a16="http://schemas.microsoft.com/office/drawing/2014/main" id="{D305C410-8FB0-4153-BBB7-9F36B5BACA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79" name="Rectangle 615">
              <a:extLst>
                <a:ext uri="{FF2B5EF4-FFF2-40B4-BE49-F238E27FC236}">
                  <a16:creationId xmlns:a16="http://schemas.microsoft.com/office/drawing/2014/main" id="{0A13C8E3-8DFD-45ED-977B-7067F50B1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0" name="Rectangle 616">
              <a:extLst>
                <a:ext uri="{FF2B5EF4-FFF2-40B4-BE49-F238E27FC236}">
                  <a16:creationId xmlns:a16="http://schemas.microsoft.com/office/drawing/2014/main" id="{02C9ABC3-831B-4823-89EE-E147C8D79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1" name="Rectangle 617">
              <a:extLst>
                <a:ext uri="{FF2B5EF4-FFF2-40B4-BE49-F238E27FC236}">
                  <a16:creationId xmlns:a16="http://schemas.microsoft.com/office/drawing/2014/main" id="{D27FC4A1-97AF-408E-BE36-7F20F681C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2" name="Rectangle 618">
              <a:extLst>
                <a:ext uri="{FF2B5EF4-FFF2-40B4-BE49-F238E27FC236}">
                  <a16:creationId xmlns:a16="http://schemas.microsoft.com/office/drawing/2014/main" id="{9E72DF21-6F1A-4A3F-9ED4-30296D01EB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3" name="Rectangle 619">
              <a:extLst>
                <a:ext uri="{FF2B5EF4-FFF2-40B4-BE49-F238E27FC236}">
                  <a16:creationId xmlns:a16="http://schemas.microsoft.com/office/drawing/2014/main" id="{5211ED89-D0DB-4ABE-B5B6-D212F199E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4" name="Rectangle 620">
              <a:extLst>
                <a:ext uri="{FF2B5EF4-FFF2-40B4-BE49-F238E27FC236}">
                  <a16:creationId xmlns:a16="http://schemas.microsoft.com/office/drawing/2014/main" id="{B5F39E9C-2BC7-42B4-93D2-DC68340D5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5" name="Rectangle 621">
              <a:extLst>
                <a:ext uri="{FF2B5EF4-FFF2-40B4-BE49-F238E27FC236}">
                  <a16:creationId xmlns:a16="http://schemas.microsoft.com/office/drawing/2014/main" id="{82724622-1DB4-485A-8770-B07CAA73F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6" name="Rectangle 622">
              <a:extLst>
                <a:ext uri="{FF2B5EF4-FFF2-40B4-BE49-F238E27FC236}">
                  <a16:creationId xmlns:a16="http://schemas.microsoft.com/office/drawing/2014/main" id="{B69A58A7-F2B1-4373-80BE-F143333B6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7" name="Rectangle 623">
              <a:extLst>
                <a:ext uri="{FF2B5EF4-FFF2-40B4-BE49-F238E27FC236}">
                  <a16:creationId xmlns:a16="http://schemas.microsoft.com/office/drawing/2014/main" id="{4EBBCBC4-5BD2-4F3E-B888-9F129C5B4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8" name="Rectangle 624">
              <a:extLst>
                <a:ext uri="{FF2B5EF4-FFF2-40B4-BE49-F238E27FC236}">
                  <a16:creationId xmlns:a16="http://schemas.microsoft.com/office/drawing/2014/main" id="{B90C4A2B-9165-455D-AB9D-A9C1E1999D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89" name="Rectangle 625">
              <a:extLst>
                <a:ext uri="{FF2B5EF4-FFF2-40B4-BE49-F238E27FC236}">
                  <a16:creationId xmlns:a16="http://schemas.microsoft.com/office/drawing/2014/main" id="{82722509-E6FA-47E8-9189-AEEDF0CE5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90" name="Rectangle 626">
              <a:extLst>
                <a:ext uri="{FF2B5EF4-FFF2-40B4-BE49-F238E27FC236}">
                  <a16:creationId xmlns:a16="http://schemas.microsoft.com/office/drawing/2014/main" id="{12960F1F-19BB-403F-8042-180ACDB06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91" name="Rectangle 627">
              <a:extLst>
                <a:ext uri="{FF2B5EF4-FFF2-40B4-BE49-F238E27FC236}">
                  <a16:creationId xmlns:a16="http://schemas.microsoft.com/office/drawing/2014/main" id="{441C41AD-1DC8-4D54-A32F-95AFC1E74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692" name="Rectangle 628">
              <a:extLst>
                <a:ext uri="{FF2B5EF4-FFF2-40B4-BE49-F238E27FC236}">
                  <a16:creationId xmlns:a16="http://schemas.microsoft.com/office/drawing/2014/main" id="{4DB7BBD2-18E8-4C3C-87E1-E9F5CAA16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131" name="Group 2067">
            <a:extLst>
              <a:ext uri="{FF2B5EF4-FFF2-40B4-BE49-F238E27FC236}">
                <a16:creationId xmlns:a16="http://schemas.microsoft.com/office/drawing/2014/main" id="{D8A84641-AF9B-444A-9DE1-721C9A3DFAD0}"/>
              </a:ext>
            </a:extLst>
          </p:cNvPr>
          <p:cNvGrpSpPr>
            <a:grpSpLocks/>
          </p:cNvGrpSpPr>
          <p:nvPr/>
        </p:nvGrpSpPr>
        <p:grpSpPr bwMode="auto">
          <a:xfrm>
            <a:off x="3032125" y="728663"/>
            <a:ext cx="719138" cy="461962"/>
            <a:chOff x="1305" y="912"/>
            <a:chExt cx="284" cy="397"/>
          </a:xfrm>
        </p:grpSpPr>
        <p:sp>
          <p:nvSpPr>
            <p:cNvPr id="90132" name="Rectangle 2068">
              <a:extLst>
                <a:ext uri="{FF2B5EF4-FFF2-40B4-BE49-F238E27FC236}">
                  <a16:creationId xmlns:a16="http://schemas.microsoft.com/office/drawing/2014/main" id="{8ADCB5EF-0F6A-4805-9460-305ED5C7D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3" name="Rectangle 2069">
              <a:extLst>
                <a:ext uri="{FF2B5EF4-FFF2-40B4-BE49-F238E27FC236}">
                  <a16:creationId xmlns:a16="http://schemas.microsoft.com/office/drawing/2014/main" id="{74137ADC-ECD8-4878-B088-37838708D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4" name="Rectangle 2070">
              <a:extLst>
                <a:ext uri="{FF2B5EF4-FFF2-40B4-BE49-F238E27FC236}">
                  <a16:creationId xmlns:a16="http://schemas.microsoft.com/office/drawing/2014/main" id="{93785B3D-9BE3-401B-ABE4-FC04D2394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5" name="Rectangle 2071">
              <a:extLst>
                <a:ext uri="{FF2B5EF4-FFF2-40B4-BE49-F238E27FC236}">
                  <a16:creationId xmlns:a16="http://schemas.microsoft.com/office/drawing/2014/main" id="{A2264A2B-78E9-4E70-A7BB-AAC7AA5C2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6" name="Rectangle 2072">
              <a:extLst>
                <a:ext uri="{FF2B5EF4-FFF2-40B4-BE49-F238E27FC236}">
                  <a16:creationId xmlns:a16="http://schemas.microsoft.com/office/drawing/2014/main" id="{51BECD0B-337F-4E34-BB51-C3D76322A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7" name="Rectangle 2073">
              <a:extLst>
                <a:ext uri="{FF2B5EF4-FFF2-40B4-BE49-F238E27FC236}">
                  <a16:creationId xmlns:a16="http://schemas.microsoft.com/office/drawing/2014/main" id="{96559FAD-10CB-4944-B71A-A440A9F67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8" name="Rectangle 2074">
              <a:extLst>
                <a:ext uri="{FF2B5EF4-FFF2-40B4-BE49-F238E27FC236}">
                  <a16:creationId xmlns:a16="http://schemas.microsoft.com/office/drawing/2014/main" id="{54C1D444-918D-454A-B197-C8DCBD12A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39" name="Rectangle 2075">
              <a:extLst>
                <a:ext uri="{FF2B5EF4-FFF2-40B4-BE49-F238E27FC236}">
                  <a16:creationId xmlns:a16="http://schemas.microsoft.com/office/drawing/2014/main" id="{202C9E14-4D75-4BEA-8384-25C61BCF0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0" name="Rectangle 2076">
              <a:extLst>
                <a:ext uri="{FF2B5EF4-FFF2-40B4-BE49-F238E27FC236}">
                  <a16:creationId xmlns:a16="http://schemas.microsoft.com/office/drawing/2014/main" id="{748FCFE4-B9FE-4C8B-B163-5CE1FD200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1" name="Rectangle 2077">
              <a:extLst>
                <a:ext uri="{FF2B5EF4-FFF2-40B4-BE49-F238E27FC236}">
                  <a16:creationId xmlns:a16="http://schemas.microsoft.com/office/drawing/2014/main" id="{3FC4D5ED-4AFC-4CE2-B057-222D3834B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2" name="Rectangle 2078">
              <a:extLst>
                <a:ext uri="{FF2B5EF4-FFF2-40B4-BE49-F238E27FC236}">
                  <a16:creationId xmlns:a16="http://schemas.microsoft.com/office/drawing/2014/main" id="{CEB7626D-3E70-414F-B050-920F87B81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3" name="Rectangle 2079">
              <a:extLst>
                <a:ext uri="{FF2B5EF4-FFF2-40B4-BE49-F238E27FC236}">
                  <a16:creationId xmlns:a16="http://schemas.microsoft.com/office/drawing/2014/main" id="{0D1083B4-B5E9-4DF0-AA51-82128EA32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4" name="Rectangle 2080">
              <a:extLst>
                <a:ext uri="{FF2B5EF4-FFF2-40B4-BE49-F238E27FC236}">
                  <a16:creationId xmlns:a16="http://schemas.microsoft.com/office/drawing/2014/main" id="{D4E48FC4-8940-4614-A81E-BF52091CA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5" name="Rectangle 2081">
              <a:extLst>
                <a:ext uri="{FF2B5EF4-FFF2-40B4-BE49-F238E27FC236}">
                  <a16:creationId xmlns:a16="http://schemas.microsoft.com/office/drawing/2014/main" id="{B341645A-29B3-4A63-8F0B-03D77C90E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6" name="Rectangle 2082">
              <a:extLst>
                <a:ext uri="{FF2B5EF4-FFF2-40B4-BE49-F238E27FC236}">
                  <a16:creationId xmlns:a16="http://schemas.microsoft.com/office/drawing/2014/main" id="{DE5BC567-F8EF-4BC5-ABB6-61CCCE758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7" name="Rectangle 2083">
              <a:extLst>
                <a:ext uri="{FF2B5EF4-FFF2-40B4-BE49-F238E27FC236}">
                  <a16:creationId xmlns:a16="http://schemas.microsoft.com/office/drawing/2014/main" id="{51234120-4D22-4EE8-A48A-87CC820BF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8" name="Rectangle 2084">
              <a:extLst>
                <a:ext uri="{FF2B5EF4-FFF2-40B4-BE49-F238E27FC236}">
                  <a16:creationId xmlns:a16="http://schemas.microsoft.com/office/drawing/2014/main" id="{94B9B4B4-7D1B-47B8-A550-C88874CED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49" name="Rectangle 2085">
              <a:extLst>
                <a:ext uri="{FF2B5EF4-FFF2-40B4-BE49-F238E27FC236}">
                  <a16:creationId xmlns:a16="http://schemas.microsoft.com/office/drawing/2014/main" id="{E88B1487-4853-483D-9CFF-1ABA5BF60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0" name="Rectangle 2086">
              <a:extLst>
                <a:ext uri="{FF2B5EF4-FFF2-40B4-BE49-F238E27FC236}">
                  <a16:creationId xmlns:a16="http://schemas.microsoft.com/office/drawing/2014/main" id="{1F4616E3-1F9E-4EED-8AD2-9B0A53D59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1" name="Rectangle 2087">
              <a:extLst>
                <a:ext uri="{FF2B5EF4-FFF2-40B4-BE49-F238E27FC236}">
                  <a16:creationId xmlns:a16="http://schemas.microsoft.com/office/drawing/2014/main" id="{673918F6-74FC-4D7A-B835-12D0B579F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2" name="Rectangle 2088">
              <a:extLst>
                <a:ext uri="{FF2B5EF4-FFF2-40B4-BE49-F238E27FC236}">
                  <a16:creationId xmlns:a16="http://schemas.microsoft.com/office/drawing/2014/main" id="{C305DD68-DE9E-4467-B244-B39D532BD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3" name="Rectangle 2089">
              <a:extLst>
                <a:ext uri="{FF2B5EF4-FFF2-40B4-BE49-F238E27FC236}">
                  <a16:creationId xmlns:a16="http://schemas.microsoft.com/office/drawing/2014/main" id="{50B5267B-1B6A-4E18-98F2-87009864F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4" name="Rectangle 2090">
              <a:extLst>
                <a:ext uri="{FF2B5EF4-FFF2-40B4-BE49-F238E27FC236}">
                  <a16:creationId xmlns:a16="http://schemas.microsoft.com/office/drawing/2014/main" id="{24BD9F60-5F82-4155-B5AC-9C37851AB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5" name="Rectangle 2091">
              <a:extLst>
                <a:ext uri="{FF2B5EF4-FFF2-40B4-BE49-F238E27FC236}">
                  <a16:creationId xmlns:a16="http://schemas.microsoft.com/office/drawing/2014/main" id="{100F92E1-1E8B-4DE0-836A-DDA86B5F6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6" name="Rectangle 2092">
              <a:extLst>
                <a:ext uri="{FF2B5EF4-FFF2-40B4-BE49-F238E27FC236}">
                  <a16:creationId xmlns:a16="http://schemas.microsoft.com/office/drawing/2014/main" id="{093C40E4-801E-475E-89E8-3FC620CA0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157" name="Group 2093">
            <a:extLst>
              <a:ext uri="{FF2B5EF4-FFF2-40B4-BE49-F238E27FC236}">
                <a16:creationId xmlns:a16="http://schemas.microsoft.com/office/drawing/2014/main" id="{8CF9DCA7-27DE-4D8B-9E6C-75334486BCA1}"/>
              </a:ext>
            </a:extLst>
          </p:cNvPr>
          <p:cNvGrpSpPr>
            <a:grpSpLocks/>
          </p:cNvGrpSpPr>
          <p:nvPr/>
        </p:nvGrpSpPr>
        <p:grpSpPr bwMode="auto">
          <a:xfrm>
            <a:off x="3892550" y="730250"/>
            <a:ext cx="719138" cy="461963"/>
            <a:chOff x="1645" y="913"/>
            <a:chExt cx="284" cy="397"/>
          </a:xfrm>
        </p:grpSpPr>
        <p:sp>
          <p:nvSpPr>
            <p:cNvPr id="90158" name="Rectangle 2094">
              <a:extLst>
                <a:ext uri="{FF2B5EF4-FFF2-40B4-BE49-F238E27FC236}">
                  <a16:creationId xmlns:a16="http://schemas.microsoft.com/office/drawing/2014/main" id="{BA59EBC6-A573-45BC-BA46-671DD21AC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59" name="Rectangle 2095">
              <a:extLst>
                <a:ext uri="{FF2B5EF4-FFF2-40B4-BE49-F238E27FC236}">
                  <a16:creationId xmlns:a16="http://schemas.microsoft.com/office/drawing/2014/main" id="{F8D849F0-27E0-4343-94D6-1AE04C7E4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0" name="Rectangle 2096">
              <a:extLst>
                <a:ext uri="{FF2B5EF4-FFF2-40B4-BE49-F238E27FC236}">
                  <a16:creationId xmlns:a16="http://schemas.microsoft.com/office/drawing/2014/main" id="{95352379-4583-4443-92F1-6F03E9512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1" name="Rectangle 2097">
              <a:extLst>
                <a:ext uri="{FF2B5EF4-FFF2-40B4-BE49-F238E27FC236}">
                  <a16:creationId xmlns:a16="http://schemas.microsoft.com/office/drawing/2014/main" id="{FD8A5D11-60F0-4A60-8D0D-28FA82600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2" name="Rectangle 2098">
              <a:extLst>
                <a:ext uri="{FF2B5EF4-FFF2-40B4-BE49-F238E27FC236}">
                  <a16:creationId xmlns:a16="http://schemas.microsoft.com/office/drawing/2014/main" id="{78A4D871-B852-416F-9C3D-56586BAAD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3" name="Rectangle 2099">
              <a:extLst>
                <a:ext uri="{FF2B5EF4-FFF2-40B4-BE49-F238E27FC236}">
                  <a16:creationId xmlns:a16="http://schemas.microsoft.com/office/drawing/2014/main" id="{648A3EBA-68D3-4A14-A02E-83C4615D5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4" name="Rectangle 2100">
              <a:extLst>
                <a:ext uri="{FF2B5EF4-FFF2-40B4-BE49-F238E27FC236}">
                  <a16:creationId xmlns:a16="http://schemas.microsoft.com/office/drawing/2014/main" id="{9C2C0FD6-8751-459B-8958-2EFC5CF31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5" name="Rectangle 2101">
              <a:extLst>
                <a:ext uri="{FF2B5EF4-FFF2-40B4-BE49-F238E27FC236}">
                  <a16:creationId xmlns:a16="http://schemas.microsoft.com/office/drawing/2014/main" id="{CAF5EE42-F0CF-4D0F-86D5-2E4555715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6" name="Rectangle 2102">
              <a:extLst>
                <a:ext uri="{FF2B5EF4-FFF2-40B4-BE49-F238E27FC236}">
                  <a16:creationId xmlns:a16="http://schemas.microsoft.com/office/drawing/2014/main" id="{C755C035-6CF0-4AE0-80E7-085710E3F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7" name="Rectangle 2103">
              <a:extLst>
                <a:ext uri="{FF2B5EF4-FFF2-40B4-BE49-F238E27FC236}">
                  <a16:creationId xmlns:a16="http://schemas.microsoft.com/office/drawing/2014/main" id="{2E24F794-F905-428F-8EB0-4983B6554E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8" name="Rectangle 2104">
              <a:extLst>
                <a:ext uri="{FF2B5EF4-FFF2-40B4-BE49-F238E27FC236}">
                  <a16:creationId xmlns:a16="http://schemas.microsoft.com/office/drawing/2014/main" id="{A37CE358-89AD-448A-B682-DE7081E42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69" name="Rectangle 2105">
              <a:extLst>
                <a:ext uri="{FF2B5EF4-FFF2-40B4-BE49-F238E27FC236}">
                  <a16:creationId xmlns:a16="http://schemas.microsoft.com/office/drawing/2014/main" id="{CEE98780-137D-4031-8B6B-DAFF7603B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0" name="Rectangle 2106">
              <a:extLst>
                <a:ext uri="{FF2B5EF4-FFF2-40B4-BE49-F238E27FC236}">
                  <a16:creationId xmlns:a16="http://schemas.microsoft.com/office/drawing/2014/main" id="{B93D3307-FA69-4298-AF61-40E9DF4B2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1" name="Rectangle 2107">
              <a:extLst>
                <a:ext uri="{FF2B5EF4-FFF2-40B4-BE49-F238E27FC236}">
                  <a16:creationId xmlns:a16="http://schemas.microsoft.com/office/drawing/2014/main" id="{E1403487-5A69-4967-9B27-4143452A2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2" name="Rectangle 2108">
              <a:extLst>
                <a:ext uri="{FF2B5EF4-FFF2-40B4-BE49-F238E27FC236}">
                  <a16:creationId xmlns:a16="http://schemas.microsoft.com/office/drawing/2014/main" id="{3D3966C1-55FD-40AA-A732-C676B4E91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3" name="Rectangle 2109">
              <a:extLst>
                <a:ext uri="{FF2B5EF4-FFF2-40B4-BE49-F238E27FC236}">
                  <a16:creationId xmlns:a16="http://schemas.microsoft.com/office/drawing/2014/main" id="{180091EC-73FD-48C0-B083-724F03817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4" name="Rectangle 2110">
              <a:extLst>
                <a:ext uri="{FF2B5EF4-FFF2-40B4-BE49-F238E27FC236}">
                  <a16:creationId xmlns:a16="http://schemas.microsoft.com/office/drawing/2014/main" id="{756C62C4-D7D8-44F8-8EC3-7165CEA22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5" name="Rectangle 2111">
              <a:extLst>
                <a:ext uri="{FF2B5EF4-FFF2-40B4-BE49-F238E27FC236}">
                  <a16:creationId xmlns:a16="http://schemas.microsoft.com/office/drawing/2014/main" id="{9101F583-4511-4C42-AC7C-A2255F85E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6" name="Rectangle 2112">
              <a:extLst>
                <a:ext uri="{FF2B5EF4-FFF2-40B4-BE49-F238E27FC236}">
                  <a16:creationId xmlns:a16="http://schemas.microsoft.com/office/drawing/2014/main" id="{32FDA74E-9CC9-4141-B1B9-312C81AD7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7" name="Rectangle 2113">
              <a:extLst>
                <a:ext uri="{FF2B5EF4-FFF2-40B4-BE49-F238E27FC236}">
                  <a16:creationId xmlns:a16="http://schemas.microsoft.com/office/drawing/2014/main" id="{869C9D72-B2EF-4A38-829F-BFCAB8CA3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8" name="Rectangle 2114">
              <a:extLst>
                <a:ext uri="{FF2B5EF4-FFF2-40B4-BE49-F238E27FC236}">
                  <a16:creationId xmlns:a16="http://schemas.microsoft.com/office/drawing/2014/main" id="{4293E8F0-CDE4-41DA-9017-70C7DEE77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79" name="Rectangle 2115">
              <a:extLst>
                <a:ext uri="{FF2B5EF4-FFF2-40B4-BE49-F238E27FC236}">
                  <a16:creationId xmlns:a16="http://schemas.microsoft.com/office/drawing/2014/main" id="{1B153F68-1ED6-44D5-AFE6-F9623CB2E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0" name="Rectangle 2116">
              <a:extLst>
                <a:ext uri="{FF2B5EF4-FFF2-40B4-BE49-F238E27FC236}">
                  <a16:creationId xmlns:a16="http://schemas.microsoft.com/office/drawing/2014/main" id="{486A4D91-FD8D-4DED-A920-CFBD46E37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1" name="Rectangle 2117">
              <a:extLst>
                <a:ext uri="{FF2B5EF4-FFF2-40B4-BE49-F238E27FC236}">
                  <a16:creationId xmlns:a16="http://schemas.microsoft.com/office/drawing/2014/main" id="{4DEC0CB5-5B88-4584-B44E-5147B1ACD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2" name="Rectangle 2118">
              <a:extLst>
                <a:ext uri="{FF2B5EF4-FFF2-40B4-BE49-F238E27FC236}">
                  <a16:creationId xmlns:a16="http://schemas.microsoft.com/office/drawing/2014/main" id="{D4CA676A-E225-47C2-8DBA-876CF9BFB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3" name="Rectangle 2119">
              <a:extLst>
                <a:ext uri="{FF2B5EF4-FFF2-40B4-BE49-F238E27FC236}">
                  <a16:creationId xmlns:a16="http://schemas.microsoft.com/office/drawing/2014/main" id="{0F1CA6A3-4CD4-4147-BD21-9FE935A72F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4" name="Rectangle 2120">
              <a:extLst>
                <a:ext uri="{FF2B5EF4-FFF2-40B4-BE49-F238E27FC236}">
                  <a16:creationId xmlns:a16="http://schemas.microsoft.com/office/drawing/2014/main" id="{ACB97B00-09AB-40C6-A89F-7B16B5876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185" name="Group 2121">
            <a:extLst>
              <a:ext uri="{FF2B5EF4-FFF2-40B4-BE49-F238E27FC236}">
                <a16:creationId xmlns:a16="http://schemas.microsoft.com/office/drawing/2014/main" id="{67CD8905-A51C-4B5B-A62D-9E573D262970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728663"/>
            <a:ext cx="717550" cy="461962"/>
            <a:chOff x="625" y="912"/>
            <a:chExt cx="284" cy="397"/>
          </a:xfrm>
        </p:grpSpPr>
        <p:sp>
          <p:nvSpPr>
            <p:cNvPr id="90186" name="Rectangle 2122">
              <a:extLst>
                <a:ext uri="{FF2B5EF4-FFF2-40B4-BE49-F238E27FC236}">
                  <a16:creationId xmlns:a16="http://schemas.microsoft.com/office/drawing/2014/main" id="{97034871-7197-4FFA-8C22-0D3FDFCB5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7" name="Rectangle 2123">
              <a:extLst>
                <a:ext uri="{FF2B5EF4-FFF2-40B4-BE49-F238E27FC236}">
                  <a16:creationId xmlns:a16="http://schemas.microsoft.com/office/drawing/2014/main" id="{A0DAA07F-B5EC-4F91-BFBC-FFA2E5BBA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8" name="Rectangle 2124">
              <a:extLst>
                <a:ext uri="{FF2B5EF4-FFF2-40B4-BE49-F238E27FC236}">
                  <a16:creationId xmlns:a16="http://schemas.microsoft.com/office/drawing/2014/main" id="{83BABEE2-773E-4623-8252-04F022679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89" name="Rectangle 2125">
              <a:extLst>
                <a:ext uri="{FF2B5EF4-FFF2-40B4-BE49-F238E27FC236}">
                  <a16:creationId xmlns:a16="http://schemas.microsoft.com/office/drawing/2014/main" id="{55C654DF-54CD-4DA0-8F5D-F9A90B28E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0" name="Rectangle 2126">
              <a:extLst>
                <a:ext uri="{FF2B5EF4-FFF2-40B4-BE49-F238E27FC236}">
                  <a16:creationId xmlns:a16="http://schemas.microsoft.com/office/drawing/2014/main" id="{3B3CBD39-0CA5-4B38-8A27-378E806D5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1" name="Rectangle 2127">
              <a:extLst>
                <a:ext uri="{FF2B5EF4-FFF2-40B4-BE49-F238E27FC236}">
                  <a16:creationId xmlns:a16="http://schemas.microsoft.com/office/drawing/2014/main" id="{C48C974D-82CD-4E25-8AD8-D8745BE01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2" name="Rectangle 2128">
              <a:extLst>
                <a:ext uri="{FF2B5EF4-FFF2-40B4-BE49-F238E27FC236}">
                  <a16:creationId xmlns:a16="http://schemas.microsoft.com/office/drawing/2014/main" id="{DC577F95-EB74-4B34-AF6A-67A78F193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3" name="Rectangle 2129">
              <a:extLst>
                <a:ext uri="{FF2B5EF4-FFF2-40B4-BE49-F238E27FC236}">
                  <a16:creationId xmlns:a16="http://schemas.microsoft.com/office/drawing/2014/main" id="{818400E8-234D-492E-9858-B96177B17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4" name="Rectangle 2130">
              <a:extLst>
                <a:ext uri="{FF2B5EF4-FFF2-40B4-BE49-F238E27FC236}">
                  <a16:creationId xmlns:a16="http://schemas.microsoft.com/office/drawing/2014/main" id="{01C798BC-4095-4EE5-A074-DA9EBFB20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5" name="Rectangle 2131">
              <a:extLst>
                <a:ext uri="{FF2B5EF4-FFF2-40B4-BE49-F238E27FC236}">
                  <a16:creationId xmlns:a16="http://schemas.microsoft.com/office/drawing/2014/main" id="{E73080D1-A512-44C0-9BF9-5070F596FD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6" name="Rectangle 2132">
              <a:extLst>
                <a:ext uri="{FF2B5EF4-FFF2-40B4-BE49-F238E27FC236}">
                  <a16:creationId xmlns:a16="http://schemas.microsoft.com/office/drawing/2014/main" id="{8FEF12D6-6078-46AA-8F17-BCC09D736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7" name="Rectangle 2133">
              <a:extLst>
                <a:ext uri="{FF2B5EF4-FFF2-40B4-BE49-F238E27FC236}">
                  <a16:creationId xmlns:a16="http://schemas.microsoft.com/office/drawing/2014/main" id="{A523433D-3CFA-487F-9FC6-F83729A41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8" name="Rectangle 2134">
              <a:extLst>
                <a:ext uri="{FF2B5EF4-FFF2-40B4-BE49-F238E27FC236}">
                  <a16:creationId xmlns:a16="http://schemas.microsoft.com/office/drawing/2014/main" id="{79BDFD3E-8352-45B9-91BB-8F3D5AE39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199" name="Rectangle 2135">
              <a:extLst>
                <a:ext uri="{FF2B5EF4-FFF2-40B4-BE49-F238E27FC236}">
                  <a16:creationId xmlns:a16="http://schemas.microsoft.com/office/drawing/2014/main" id="{53D6D5EA-366A-4CA8-B849-892673071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0" name="Rectangle 2136">
              <a:extLst>
                <a:ext uri="{FF2B5EF4-FFF2-40B4-BE49-F238E27FC236}">
                  <a16:creationId xmlns:a16="http://schemas.microsoft.com/office/drawing/2014/main" id="{1BB38BEE-FE56-4D8F-9BA3-9E280D2710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1" name="Rectangle 2137">
              <a:extLst>
                <a:ext uri="{FF2B5EF4-FFF2-40B4-BE49-F238E27FC236}">
                  <a16:creationId xmlns:a16="http://schemas.microsoft.com/office/drawing/2014/main" id="{98773173-24D4-411C-BDDB-F4EC97CAA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2" name="Rectangle 2138">
              <a:extLst>
                <a:ext uri="{FF2B5EF4-FFF2-40B4-BE49-F238E27FC236}">
                  <a16:creationId xmlns:a16="http://schemas.microsoft.com/office/drawing/2014/main" id="{2C7A7511-9FA8-4836-864E-75286DC15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3" name="Rectangle 2139">
              <a:extLst>
                <a:ext uri="{FF2B5EF4-FFF2-40B4-BE49-F238E27FC236}">
                  <a16:creationId xmlns:a16="http://schemas.microsoft.com/office/drawing/2014/main" id="{08215F1E-3A27-4FE4-98F4-8F461887B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4" name="Rectangle 2140">
              <a:extLst>
                <a:ext uri="{FF2B5EF4-FFF2-40B4-BE49-F238E27FC236}">
                  <a16:creationId xmlns:a16="http://schemas.microsoft.com/office/drawing/2014/main" id="{2458D5E2-69C6-41A8-9D41-10F7D7095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5" name="Rectangle 2141">
              <a:extLst>
                <a:ext uri="{FF2B5EF4-FFF2-40B4-BE49-F238E27FC236}">
                  <a16:creationId xmlns:a16="http://schemas.microsoft.com/office/drawing/2014/main" id="{D99B0FCB-4C73-4230-9E2B-0D24160E6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06" name="Group 2142">
            <a:extLst>
              <a:ext uri="{FF2B5EF4-FFF2-40B4-BE49-F238E27FC236}">
                <a16:creationId xmlns:a16="http://schemas.microsoft.com/office/drawing/2014/main" id="{9F05EEEA-4F88-4B22-A8DE-DA33557BADC0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730250"/>
            <a:ext cx="717550" cy="461963"/>
            <a:chOff x="965" y="913"/>
            <a:chExt cx="284" cy="397"/>
          </a:xfrm>
        </p:grpSpPr>
        <p:sp>
          <p:nvSpPr>
            <p:cNvPr id="90207" name="Rectangle 2143">
              <a:extLst>
                <a:ext uri="{FF2B5EF4-FFF2-40B4-BE49-F238E27FC236}">
                  <a16:creationId xmlns:a16="http://schemas.microsoft.com/office/drawing/2014/main" id="{EDCC03DD-0400-422B-9189-4D8964BE7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8" name="Rectangle 2144">
              <a:extLst>
                <a:ext uri="{FF2B5EF4-FFF2-40B4-BE49-F238E27FC236}">
                  <a16:creationId xmlns:a16="http://schemas.microsoft.com/office/drawing/2014/main" id="{0F585293-9B50-4EBC-8A55-2E6E3ECD9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09" name="Rectangle 2145">
              <a:extLst>
                <a:ext uri="{FF2B5EF4-FFF2-40B4-BE49-F238E27FC236}">
                  <a16:creationId xmlns:a16="http://schemas.microsoft.com/office/drawing/2014/main" id="{CAF1219C-3F52-475D-9E52-22391B300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0" name="Rectangle 2146">
              <a:extLst>
                <a:ext uri="{FF2B5EF4-FFF2-40B4-BE49-F238E27FC236}">
                  <a16:creationId xmlns:a16="http://schemas.microsoft.com/office/drawing/2014/main" id="{A652F126-DD68-4A22-B92F-D1FC899B1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1" name="Rectangle 2147">
              <a:extLst>
                <a:ext uri="{FF2B5EF4-FFF2-40B4-BE49-F238E27FC236}">
                  <a16:creationId xmlns:a16="http://schemas.microsoft.com/office/drawing/2014/main" id="{639480F0-CB21-4B8E-B2E6-E57B4E3F4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2" name="Rectangle 2148">
              <a:extLst>
                <a:ext uri="{FF2B5EF4-FFF2-40B4-BE49-F238E27FC236}">
                  <a16:creationId xmlns:a16="http://schemas.microsoft.com/office/drawing/2014/main" id="{669ECAA1-8F3F-44F4-9800-2CEC42FA0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3" name="Rectangle 2149">
              <a:extLst>
                <a:ext uri="{FF2B5EF4-FFF2-40B4-BE49-F238E27FC236}">
                  <a16:creationId xmlns:a16="http://schemas.microsoft.com/office/drawing/2014/main" id="{CDE619AB-E00A-4B3B-9573-A25505A9B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4" name="Rectangle 2150">
              <a:extLst>
                <a:ext uri="{FF2B5EF4-FFF2-40B4-BE49-F238E27FC236}">
                  <a16:creationId xmlns:a16="http://schemas.microsoft.com/office/drawing/2014/main" id="{E3E1EB7C-6AE9-4AFE-8D09-B007BE972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5" name="Rectangle 2151">
              <a:extLst>
                <a:ext uri="{FF2B5EF4-FFF2-40B4-BE49-F238E27FC236}">
                  <a16:creationId xmlns:a16="http://schemas.microsoft.com/office/drawing/2014/main" id="{74B4522D-6D8B-4DC5-ADEC-CA499FF49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6" name="Rectangle 2152">
              <a:extLst>
                <a:ext uri="{FF2B5EF4-FFF2-40B4-BE49-F238E27FC236}">
                  <a16:creationId xmlns:a16="http://schemas.microsoft.com/office/drawing/2014/main" id="{CA8C5A4D-9092-45FE-9F5B-E5CAF5131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7" name="Rectangle 2153">
              <a:extLst>
                <a:ext uri="{FF2B5EF4-FFF2-40B4-BE49-F238E27FC236}">
                  <a16:creationId xmlns:a16="http://schemas.microsoft.com/office/drawing/2014/main" id="{F15E1EA9-92C9-4C3E-B79E-41AFA770C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8" name="Rectangle 2154">
              <a:extLst>
                <a:ext uri="{FF2B5EF4-FFF2-40B4-BE49-F238E27FC236}">
                  <a16:creationId xmlns:a16="http://schemas.microsoft.com/office/drawing/2014/main" id="{1DC9C3B5-50FA-45CA-9BF1-7F94B8E90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19" name="Rectangle 2155">
              <a:extLst>
                <a:ext uri="{FF2B5EF4-FFF2-40B4-BE49-F238E27FC236}">
                  <a16:creationId xmlns:a16="http://schemas.microsoft.com/office/drawing/2014/main" id="{ED585325-2BB7-4F42-BDD0-2E049E5D8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0" name="Rectangle 2156">
              <a:extLst>
                <a:ext uri="{FF2B5EF4-FFF2-40B4-BE49-F238E27FC236}">
                  <a16:creationId xmlns:a16="http://schemas.microsoft.com/office/drawing/2014/main" id="{0B4E98B3-B0B2-4C3F-B07C-246708CE7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1" name="Rectangle 2157">
              <a:extLst>
                <a:ext uri="{FF2B5EF4-FFF2-40B4-BE49-F238E27FC236}">
                  <a16:creationId xmlns:a16="http://schemas.microsoft.com/office/drawing/2014/main" id="{5B27C031-353D-470C-94CB-F8865C780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2" name="Rectangle 2158">
              <a:extLst>
                <a:ext uri="{FF2B5EF4-FFF2-40B4-BE49-F238E27FC236}">
                  <a16:creationId xmlns:a16="http://schemas.microsoft.com/office/drawing/2014/main" id="{62063F07-5A23-41B8-BDAB-1CB9779F4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3" name="Rectangle 2159">
              <a:extLst>
                <a:ext uri="{FF2B5EF4-FFF2-40B4-BE49-F238E27FC236}">
                  <a16:creationId xmlns:a16="http://schemas.microsoft.com/office/drawing/2014/main" id="{246E7FB3-59A9-40DB-BA5C-4BC4BD92F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4" name="Rectangle 2160">
              <a:extLst>
                <a:ext uri="{FF2B5EF4-FFF2-40B4-BE49-F238E27FC236}">
                  <a16:creationId xmlns:a16="http://schemas.microsoft.com/office/drawing/2014/main" id="{0917552E-01F0-4A1C-91CB-C4675A9B7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5" name="Rectangle 2161">
              <a:extLst>
                <a:ext uri="{FF2B5EF4-FFF2-40B4-BE49-F238E27FC236}">
                  <a16:creationId xmlns:a16="http://schemas.microsoft.com/office/drawing/2014/main" id="{A71CB6AC-F618-4BCC-A435-04C7D9443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6" name="Rectangle 2162">
              <a:extLst>
                <a:ext uri="{FF2B5EF4-FFF2-40B4-BE49-F238E27FC236}">
                  <a16:creationId xmlns:a16="http://schemas.microsoft.com/office/drawing/2014/main" id="{33B06037-F24E-4DB5-ADC2-C427E7A71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7" name="Rectangle 2163">
              <a:extLst>
                <a:ext uri="{FF2B5EF4-FFF2-40B4-BE49-F238E27FC236}">
                  <a16:creationId xmlns:a16="http://schemas.microsoft.com/office/drawing/2014/main" id="{C43015E3-53BC-434C-83A0-790A64C09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28" name="Rectangle 2164">
              <a:extLst>
                <a:ext uri="{FF2B5EF4-FFF2-40B4-BE49-F238E27FC236}">
                  <a16:creationId xmlns:a16="http://schemas.microsoft.com/office/drawing/2014/main" id="{74EC8089-CC7D-4515-BA94-CB2E863DA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29" name="Group 2165">
            <a:extLst>
              <a:ext uri="{FF2B5EF4-FFF2-40B4-BE49-F238E27FC236}">
                <a16:creationId xmlns:a16="http://schemas.microsoft.com/office/drawing/2014/main" id="{992AEA0B-DDA6-426E-866D-F7F49551C42F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728663"/>
            <a:ext cx="719137" cy="461962"/>
            <a:chOff x="285" y="912"/>
            <a:chExt cx="284" cy="397"/>
          </a:xfrm>
        </p:grpSpPr>
        <p:sp>
          <p:nvSpPr>
            <p:cNvPr id="90230" name="Rectangle 2166">
              <a:extLst>
                <a:ext uri="{FF2B5EF4-FFF2-40B4-BE49-F238E27FC236}">
                  <a16:creationId xmlns:a16="http://schemas.microsoft.com/office/drawing/2014/main" id="{20AC879C-6331-4A03-9646-FE7DD1E3B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1" name="Rectangle 2167">
              <a:extLst>
                <a:ext uri="{FF2B5EF4-FFF2-40B4-BE49-F238E27FC236}">
                  <a16:creationId xmlns:a16="http://schemas.microsoft.com/office/drawing/2014/main" id="{D9F38A85-A40E-4E26-81E9-0D2BB6D50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2" name="Rectangle 2168">
              <a:extLst>
                <a:ext uri="{FF2B5EF4-FFF2-40B4-BE49-F238E27FC236}">
                  <a16:creationId xmlns:a16="http://schemas.microsoft.com/office/drawing/2014/main" id="{4FD14CE5-3775-41F2-B068-F3F516E51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3" name="Rectangle 2169">
              <a:extLst>
                <a:ext uri="{FF2B5EF4-FFF2-40B4-BE49-F238E27FC236}">
                  <a16:creationId xmlns:a16="http://schemas.microsoft.com/office/drawing/2014/main" id="{64A3FB6E-B98D-411A-9340-593DAC9772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4" name="Rectangle 2170">
              <a:extLst>
                <a:ext uri="{FF2B5EF4-FFF2-40B4-BE49-F238E27FC236}">
                  <a16:creationId xmlns:a16="http://schemas.microsoft.com/office/drawing/2014/main" id="{9911290C-239F-4FF4-92E9-D9BA30363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5" name="Rectangle 2171">
              <a:extLst>
                <a:ext uri="{FF2B5EF4-FFF2-40B4-BE49-F238E27FC236}">
                  <a16:creationId xmlns:a16="http://schemas.microsoft.com/office/drawing/2014/main" id="{AB2A0ED2-5A72-4C96-8C0A-EBCBBDCD4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6" name="Rectangle 2172">
              <a:extLst>
                <a:ext uri="{FF2B5EF4-FFF2-40B4-BE49-F238E27FC236}">
                  <a16:creationId xmlns:a16="http://schemas.microsoft.com/office/drawing/2014/main" id="{AA892695-B4F9-46C9-994A-89438B37A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7" name="Rectangle 2173">
              <a:extLst>
                <a:ext uri="{FF2B5EF4-FFF2-40B4-BE49-F238E27FC236}">
                  <a16:creationId xmlns:a16="http://schemas.microsoft.com/office/drawing/2014/main" id="{121D239F-39F7-4F6E-AA73-631A43D07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8" name="Rectangle 2174">
              <a:extLst>
                <a:ext uri="{FF2B5EF4-FFF2-40B4-BE49-F238E27FC236}">
                  <a16:creationId xmlns:a16="http://schemas.microsoft.com/office/drawing/2014/main" id="{44496915-4497-4C8D-91EE-2B10E8439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39" name="Rectangle 2175">
              <a:extLst>
                <a:ext uri="{FF2B5EF4-FFF2-40B4-BE49-F238E27FC236}">
                  <a16:creationId xmlns:a16="http://schemas.microsoft.com/office/drawing/2014/main" id="{AAFDF6F3-BEC8-4D53-B539-B15038548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0" name="Rectangle 2176">
              <a:extLst>
                <a:ext uri="{FF2B5EF4-FFF2-40B4-BE49-F238E27FC236}">
                  <a16:creationId xmlns:a16="http://schemas.microsoft.com/office/drawing/2014/main" id="{408BAB8C-746A-47C0-BD1B-763AD57A0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1" name="Rectangle 2177">
              <a:extLst>
                <a:ext uri="{FF2B5EF4-FFF2-40B4-BE49-F238E27FC236}">
                  <a16:creationId xmlns:a16="http://schemas.microsoft.com/office/drawing/2014/main" id="{6D280DA9-CB92-447C-B124-17B2C6D6B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2" name="Rectangle 2178">
              <a:extLst>
                <a:ext uri="{FF2B5EF4-FFF2-40B4-BE49-F238E27FC236}">
                  <a16:creationId xmlns:a16="http://schemas.microsoft.com/office/drawing/2014/main" id="{104ADB5C-3C23-45A5-B568-9921D6DEF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3" name="Rectangle 2179">
              <a:extLst>
                <a:ext uri="{FF2B5EF4-FFF2-40B4-BE49-F238E27FC236}">
                  <a16:creationId xmlns:a16="http://schemas.microsoft.com/office/drawing/2014/main" id="{98DFAF47-4898-4FFB-9145-62F86F325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4" name="Rectangle 2180">
              <a:extLst>
                <a:ext uri="{FF2B5EF4-FFF2-40B4-BE49-F238E27FC236}">
                  <a16:creationId xmlns:a16="http://schemas.microsoft.com/office/drawing/2014/main" id="{1AD24680-D0B7-4E4F-947B-189C47976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5" name="Rectangle 2181">
              <a:extLst>
                <a:ext uri="{FF2B5EF4-FFF2-40B4-BE49-F238E27FC236}">
                  <a16:creationId xmlns:a16="http://schemas.microsoft.com/office/drawing/2014/main" id="{196DC37A-EB48-4129-ADB5-595937898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6" name="Rectangle 2182">
              <a:extLst>
                <a:ext uri="{FF2B5EF4-FFF2-40B4-BE49-F238E27FC236}">
                  <a16:creationId xmlns:a16="http://schemas.microsoft.com/office/drawing/2014/main" id="{528A2E0F-B5AB-4CE2-9F82-69733613C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7" name="Rectangle 2183">
              <a:extLst>
                <a:ext uri="{FF2B5EF4-FFF2-40B4-BE49-F238E27FC236}">
                  <a16:creationId xmlns:a16="http://schemas.microsoft.com/office/drawing/2014/main" id="{26087FE4-8B78-466D-BDF9-4B19A7A0C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8" name="Rectangle 2184">
              <a:extLst>
                <a:ext uri="{FF2B5EF4-FFF2-40B4-BE49-F238E27FC236}">
                  <a16:creationId xmlns:a16="http://schemas.microsoft.com/office/drawing/2014/main" id="{1CC33532-C6E1-4AE9-A9D3-45E55BA54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49" name="Rectangle 2185">
              <a:extLst>
                <a:ext uri="{FF2B5EF4-FFF2-40B4-BE49-F238E27FC236}">
                  <a16:creationId xmlns:a16="http://schemas.microsoft.com/office/drawing/2014/main" id="{F8688E8D-B171-4910-A215-C0AED2D9B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0" name="Rectangle 2186">
              <a:extLst>
                <a:ext uri="{FF2B5EF4-FFF2-40B4-BE49-F238E27FC236}">
                  <a16:creationId xmlns:a16="http://schemas.microsoft.com/office/drawing/2014/main" id="{07BD0DBD-C6FD-4E92-839C-5215786C9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1" name="Rectangle 2187">
              <a:extLst>
                <a:ext uri="{FF2B5EF4-FFF2-40B4-BE49-F238E27FC236}">
                  <a16:creationId xmlns:a16="http://schemas.microsoft.com/office/drawing/2014/main" id="{22367E7A-7FC5-4911-A732-0CA87A04D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2" name="Rectangle 2188">
              <a:extLst>
                <a:ext uri="{FF2B5EF4-FFF2-40B4-BE49-F238E27FC236}">
                  <a16:creationId xmlns:a16="http://schemas.microsoft.com/office/drawing/2014/main" id="{EA498FAA-02AF-4FAA-95D8-64474BF3A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3" name="Rectangle 2189">
              <a:extLst>
                <a:ext uri="{FF2B5EF4-FFF2-40B4-BE49-F238E27FC236}">
                  <a16:creationId xmlns:a16="http://schemas.microsoft.com/office/drawing/2014/main" id="{087E1F62-DB24-4FC4-AC76-FBCE310DA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4" name="Rectangle 2190">
              <a:extLst>
                <a:ext uri="{FF2B5EF4-FFF2-40B4-BE49-F238E27FC236}">
                  <a16:creationId xmlns:a16="http://schemas.microsoft.com/office/drawing/2014/main" id="{16F4CA9D-BC94-4D99-A050-8BC0F1580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5" name="Rectangle 2191">
              <a:extLst>
                <a:ext uri="{FF2B5EF4-FFF2-40B4-BE49-F238E27FC236}">
                  <a16:creationId xmlns:a16="http://schemas.microsoft.com/office/drawing/2014/main" id="{93032773-87F6-4474-A8C3-A3C990D17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6" name="Rectangle 2192">
              <a:extLst>
                <a:ext uri="{FF2B5EF4-FFF2-40B4-BE49-F238E27FC236}">
                  <a16:creationId xmlns:a16="http://schemas.microsoft.com/office/drawing/2014/main" id="{0D6B2AEC-174D-458B-8379-93E3A562C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7" name="Rectangle 2193">
              <a:extLst>
                <a:ext uri="{FF2B5EF4-FFF2-40B4-BE49-F238E27FC236}">
                  <a16:creationId xmlns:a16="http://schemas.microsoft.com/office/drawing/2014/main" id="{D28EF60F-9B19-4263-93DE-FF67B9C2D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8" name="Rectangle 2194">
              <a:extLst>
                <a:ext uri="{FF2B5EF4-FFF2-40B4-BE49-F238E27FC236}">
                  <a16:creationId xmlns:a16="http://schemas.microsoft.com/office/drawing/2014/main" id="{CD6B0219-3567-49F7-B13B-91B4372CE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59" name="Rectangle 2195">
              <a:extLst>
                <a:ext uri="{FF2B5EF4-FFF2-40B4-BE49-F238E27FC236}">
                  <a16:creationId xmlns:a16="http://schemas.microsoft.com/office/drawing/2014/main" id="{9524138C-6036-4CA0-955F-DD5CB4929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60" name="Group 2196">
            <a:extLst>
              <a:ext uri="{FF2B5EF4-FFF2-40B4-BE49-F238E27FC236}">
                <a16:creationId xmlns:a16="http://schemas.microsoft.com/office/drawing/2014/main" id="{338948AB-CF14-4633-A563-150060FF2055}"/>
              </a:ext>
            </a:extLst>
          </p:cNvPr>
          <p:cNvGrpSpPr>
            <a:grpSpLocks/>
          </p:cNvGrpSpPr>
          <p:nvPr/>
        </p:nvGrpSpPr>
        <p:grpSpPr bwMode="auto">
          <a:xfrm>
            <a:off x="7335838" y="728663"/>
            <a:ext cx="717550" cy="461962"/>
            <a:chOff x="3006" y="912"/>
            <a:chExt cx="284" cy="397"/>
          </a:xfrm>
        </p:grpSpPr>
        <p:sp>
          <p:nvSpPr>
            <p:cNvPr id="90261" name="Rectangle 2197">
              <a:extLst>
                <a:ext uri="{FF2B5EF4-FFF2-40B4-BE49-F238E27FC236}">
                  <a16:creationId xmlns:a16="http://schemas.microsoft.com/office/drawing/2014/main" id="{A81F12EC-433A-4601-B330-556E708BA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2" name="Rectangle 2198">
              <a:extLst>
                <a:ext uri="{FF2B5EF4-FFF2-40B4-BE49-F238E27FC236}">
                  <a16:creationId xmlns:a16="http://schemas.microsoft.com/office/drawing/2014/main" id="{7ABDC102-3FBE-4E9F-AB24-1DE81E0A5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3" name="Rectangle 2199">
              <a:extLst>
                <a:ext uri="{FF2B5EF4-FFF2-40B4-BE49-F238E27FC236}">
                  <a16:creationId xmlns:a16="http://schemas.microsoft.com/office/drawing/2014/main" id="{68D328F6-D7B5-4465-B1A4-E93456FE8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4" name="Rectangle 2200">
              <a:extLst>
                <a:ext uri="{FF2B5EF4-FFF2-40B4-BE49-F238E27FC236}">
                  <a16:creationId xmlns:a16="http://schemas.microsoft.com/office/drawing/2014/main" id="{B31440E9-A92E-459A-95D9-56CC4CBBC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5" name="Rectangle 2201">
              <a:extLst>
                <a:ext uri="{FF2B5EF4-FFF2-40B4-BE49-F238E27FC236}">
                  <a16:creationId xmlns:a16="http://schemas.microsoft.com/office/drawing/2014/main" id="{213172B0-9123-443F-9060-C4A881CC7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6" name="Rectangle 2202">
              <a:extLst>
                <a:ext uri="{FF2B5EF4-FFF2-40B4-BE49-F238E27FC236}">
                  <a16:creationId xmlns:a16="http://schemas.microsoft.com/office/drawing/2014/main" id="{B81ED243-3AFA-453F-B78E-D3A701B75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7" name="Rectangle 2203">
              <a:extLst>
                <a:ext uri="{FF2B5EF4-FFF2-40B4-BE49-F238E27FC236}">
                  <a16:creationId xmlns:a16="http://schemas.microsoft.com/office/drawing/2014/main" id="{79EDE72B-6221-4859-9420-4BA3CB6FA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8" name="Rectangle 2204">
              <a:extLst>
                <a:ext uri="{FF2B5EF4-FFF2-40B4-BE49-F238E27FC236}">
                  <a16:creationId xmlns:a16="http://schemas.microsoft.com/office/drawing/2014/main" id="{FDD74320-AF35-4D93-AF49-002AACBF5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69" name="Rectangle 2205">
              <a:extLst>
                <a:ext uri="{FF2B5EF4-FFF2-40B4-BE49-F238E27FC236}">
                  <a16:creationId xmlns:a16="http://schemas.microsoft.com/office/drawing/2014/main" id="{DCFB5E11-A1CC-4DAD-8984-348AB2F80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0" name="Rectangle 2206">
              <a:extLst>
                <a:ext uri="{FF2B5EF4-FFF2-40B4-BE49-F238E27FC236}">
                  <a16:creationId xmlns:a16="http://schemas.microsoft.com/office/drawing/2014/main" id="{0B42FB0B-C6AA-4CCD-BD1A-37BF0E5E5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1" name="Rectangle 2207">
              <a:extLst>
                <a:ext uri="{FF2B5EF4-FFF2-40B4-BE49-F238E27FC236}">
                  <a16:creationId xmlns:a16="http://schemas.microsoft.com/office/drawing/2014/main" id="{7BCCD508-37C1-41A8-81F4-C56B45188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2" name="Rectangle 2208">
              <a:extLst>
                <a:ext uri="{FF2B5EF4-FFF2-40B4-BE49-F238E27FC236}">
                  <a16:creationId xmlns:a16="http://schemas.microsoft.com/office/drawing/2014/main" id="{C5BAEC2F-B25D-44DC-BE95-406520B16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3" name="Rectangle 2209">
              <a:extLst>
                <a:ext uri="{FF2B5EF4-FFF2-40B4-BE49-F238E27FC236}">
                  <a16:creationId xmlns:a16="http://schemas.microsoft.com/office/drawing/2014/main" id="{0FF5AB9E-F918-4FC3-B8E1-06A39E6C1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4" name="Rectangle 2210">
              <a:extLst>
                <a:ext uri="{FF2B5EF4-FFF2-40B4-BE49-F238E27FC236}">
                  <a16:creationId xmlns:a16="http://schemas.microsoft.com/office/drawing/2014/main" id="{07AD2D81-369A-4B62-B744-C3E2EF06E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5" name="Rectangle 2211">
              <a:extLst>
                <a:ext uri="{FF2B5EF4-FFF2-40B4-BE49-F238E27FC236}">
                  <a16:creationId xmlns:a16="http://schemas.microsoft.com/office/drawing/2014/main" id="{EB40D6E2-946B-4526-82B7-89A9F122B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6" name="Rectangle 2212">
              <a:extLst>
                <a:ext uri="{FF2B5EF4-FFF2-40B4-BE49-F238E27FC236}">
                  <a16:creationId xmlns:a16="http://schemas.microsoft.com/office/drawing/2014/main" id="{4662A282-C6E3-47A3-A9F0-BB5B43862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7" name="Rectangle 2213">
              <a:extLst>
                <a:ext uri="{FF2B5EF4-FFF2-40B4-BE49-F238E27FC236}">
                  <a16:creationId xmlns:a16="http://schemas.microsoft.com/office/drawing/2014/main" id="{FDB7028A-388A-4118-BE95-CE17B7C0A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8" name="Rectangle 2214">
              <a:extLst>
                <a:ext uri="{FF2B5EF4-FFF2-40B4-BE49-F238E27FC236}">
                  <a16:creationId xmlns:a16="http://schemas.microsoft.com/office/drawing/2014/main" id="{2EF3B234-8CA4-41C9-84DC-F95AD15CD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79" name="Rectangle 2215">
              <a:extLst>
                <a:ext uri="{FF2B5EF4-FFF2-40B4-BE49-F238E27FC236}">
                  <a16:creationId xmlns:a16="http://schemas.microsoft.com/office/drawing/2014/main" id="{FE330C61-592D-4618-BEB7-AC09C96A6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0" name="Rectangle 2216">
              <a:extLst>
                <a:ext uri="{FF2B5EF4-FFF2-40B4-BE49-F238E27FC236}">
                  <a16:creationId xmlns:a16="http://schemas.microsoft.com/office/drawing/2014/main" id="{4AD68376-711B-4A17-8291-C7BF03CA5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1" name="Rectangle 2217">
              <a:extLst>
                <a:ext uri="{FF2B5EF4-FFF2-40B4-BE49-F238E27FC236}">
                  <a16:creationId xmlns:a16="http://schemas.microsoft.com/office/drawing/2014/main" id="{1617B297-809F-4E25-BB2D-2E2E44078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2" name="Rectangle 2218">
              <a:extLst>
                <a:ext uri="{FF2B5EF4-FFF2-40B4-BE49-F238E27FC236}">
                  <a16:creationId xmlns:a16="http://schemas.microsoft.com/office/drawing/2014/main" id="{8586BB27-202D-448A-933D-32B4EA7D7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3" name="Rectangle 2219">
              <a:extLst>
                <a:ext uri="{FF2B5EF4-FFF2-40B4-BE49-F238E27FC236}">
                  <a16:creationId xmlns:a16="http://schemas.microsoft.com/office/drawing/2014/main" id="{CA7313F3-5E3C-4FB9-B685-9276A9A78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4" name="Rectangle 2220">
              <a:extLst>
                <a:ext uri="{FF2B5EF4-FFF2-40B4-BE49-F238E27FC236}">
                  <a16:creationId xmlns:a16="http://schemas.microsoft.com/office/drawing/2014/main" id="{F03FFB90-85A1-4992-B025-775B588F1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5" name="Rectangle 2221">
              <a:extLst>
                <a:ext uri="{FF2B5EF4-FFF2-40B4-BE49-F238E27FC236}">
                  <a16:creationId xmlns:a16="http://schemas.microsoft.com/office/drawing/2014/main" id="{0F52C2CE-1797-4FCC-B52D-11CF9626B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6" name="Rectangle 2222">
              <a:extLst>
                <a:ext uri="{FF2B5EF4-FFF2-40B4-BE49-F238E27FC236}">
                  <a16:creationId xmlns:a16="http://schemas.microsoft.com/office/drawing/2014/main" id="{A82EA13E-03B3-4969-97CA-3012E3640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7" name="Rectangle 2223">
              <a:extLst>
                <a:ext uri="{FF2B5EF4-FFF2-40B4-BE49-F238E27FC236}">
                  <a16:creationId xmlns:a16="http://schemas.microsoft.com/office/drawing/2014/main" id="{54176F11-7A94-4752-8D30-8997FCED2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8" name="Rectangle 2224">
              <a:extLst>
                <a:ext uri="{FF2B5EF4-FFF2-40B4-BE49-F238E27FC236}">
                  <a16:creationId xmlns:a16="http://schemas.microsoft.com/office/drawing/2014/main" id="{698951F1-1462-4747-8053-E6DE1729F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89" name="Rectangle 2225">
              <a:extLst>
                <a:ext uri="{FF2B5EF4-FFF2-40B4-BE49-F238E27FC236}">
                  <a16:creationId xmlns:a16="http://schemas.microsoft.com/office/drawing/2014/main" id="{D7B84B80-9106-4211-9D0C-52C59B897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0" name="Rectangle 2226">
              <a:extLst>
                <a:ext uri="{FF2B5EF4-FFF2-40B4-BE49-F238E27FC236}">
                  <a16:creationId xmlns:a16="http://schemas.microsoft.com/office/drawing/2014/main" id="{7101A367-8BF8-4284-8420-888BF7FBA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1" name="Rectangle 2227">
              <a:extLst>
                <a:ext uri="{FF2B5EF4-FFF2-40B4-BE49-F238E27FC236}">
                  <a16:creationId xmlns:a16="http://schemas.microsoft.com/office/drawing/2014/main" id="{82FACDB3-F37A-4035-BB84-33C872C60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292" name="Group 2228">
            <a:extLst>
              <a:ext uri="{FF2B5EF4-FFF2-40B4-BE49-F238E27FC236}">
                <a16:creationId xmlns:a16="http://schemas.microsoft.com/office/drawing/2014/main" id="{2D9CDACF-B5B0-4A04-8DB7-625B23976ADC}"/>
              </a:ext>
            </a:extLst>
          </p:cNvPr>
          <p:cNvGrpSpPr>
            <a:grpSpLocks/>
          </p:cNvGrpSpPr>
          <p:nvPr/>
        </p:nvGrpSpPr>
        <p:grpSpPr bwMode="auto">
          <a:xfrm>
            <a:off x="8194675" y="730250"/>
            <a:ext cx="719138" cy="461963"/>
            <a:chOff x="3346" y="913"/>
            <a:chExt cx="284" cy="397"/>
          </a:xfrm>
        </p:grpSpPr>
        <p:sp>
          <p:nvSpPr>
            <p:cNvPr id="90293" name="Rectangle 2229">
              <a:extLst>
                <a:ext uri="{FF2B5EF4-FFF2-40B4-BE49-F238E27FC236}">
                  <a16:creationId xmlns:a16="http://schemas.microsoft.com/office/drawing/2014/main" id="{55D46F09-4831-4FF2-AB6A-E9680BFFA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4" name="Rectangle 2230">
              <a:extLst>
                <a:ext uri="{FF2B5EF4-FFF2-40B4-BE49-F238E27FC236}">
                  <a16:creationId xmlns:a16="http://schemas.microsoft.com/office/drawing/2014/main" id="{706B97FA-4160-46F6-9643-01238992B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5" name="Rectangle 2231">
              <a:extLst>
                <a:ext uri="{FF2B5EF4-FFF2-40B4-BE49-F238E27FC236}">
                  <a16:creationId xmlns:a16="http://schemas.microsoft.com/office/drawing/2014/main" id="{5FB91DF1-BBE9-4B24-84AD-F725C1DE9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6" name="Rectangle 2232">
              <a:extLst>
                <a:ext uri="{FF2B5EF4-FFF2-40B4-BE49-F238E27FC236}">
                  <a16:creationId xmlns:a16="http://schemas.microsoft.com/office/drawing/2014/main" id="{01818FC1-94B0-487D-8E14-41C059FEE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7" name="Rectangle 2233">
              <a:extLst>
                <a:ext uri="{FF2B5EF4-FFF2-40B4-BE49-F238E27FC236}">
                  <a16:creationId xmlns:a16="http://schemas.microsoft.com/office/drawing/2014/main" id="{5E4D0E28-EA52-46EF-8697-6EBE5D8D8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8" name="Rectangle 2234">
              <a:extLst>
                <a:ext uri="{FF2B5EF4-FFF2-40B4-BE49-F238E27FC236}">
                  <a16:creationId xmlns:a16="http://schemas.microsoft.com/office/drawing/2014/main" id="{96E9E8A8-22BB-4E52-A0F6-27AA08D9B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299" name="Rectangle 2235">
              <a:extLst>
                <a:ext uri="{FF2B5EF4-FFF2-40B4-BE49-F238E27FC236}">
                  <a16:creationId xmlns:a16="http://schemas.microsoft.com/office/drawing/2014/main" id="{58F6117E-AF63-43A6-ABCD-902BF9B09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0" name="Rectangle 2236">
              <a:extLst>
                <a:ext uri="{FF2B5EF4-FFF2-40B4-BE49-F238E27FC236}">
                  <a16:creationId xmlns:a16="http://schemas.microsoft.com/office/drawing/2014/main" id="{5D830899-3849-4F1D-BCFC-D95B4DAE23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1" name="Rectangle 2237">
              <a:extLst>
                <a:ext uri="{FF2B5EF4-FFF2-40B4-BE49-F238E27FC236}">
                  <a16:creationId xmlns:a16="http://schemas.microsoft.com/office/drawing/2014/main" id="{D2E68622-DAC4-4FED-8562-C81B29778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2" name="Rectangle 2238">
              <a:extLst>
                <a:ext uri="{FF2B5EF4-FFF2-40B4-BE49-F238E27FC236}">
                  <a16:creationId xmlns:a16="http://schemas.microsoft.com/office/drawing/2014/main" id="{5ADEAF0C-876A-4EA0-AD69-60859B384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3" name="Rectangle 2239">
              <a:extLst>
                <a:ext uri="{FF2B5EF4-FFF2-40B4-BE49-F238E27FC236}">
                  <a16:creationId xmlns:a16="http://schemas.microsoft.com/office/drawing/2014/main" id="{FCC4844A-2FF9-4377-A727-A8C82A8F8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4" name="Rectangle 2240">
              <a:extLst>
                <a:ext uri="{FF2B5EF4-FFF2-40B4-BE49-F238E27FC236}">
                  <a16:creationId xmlns:a16="http://schemas.microsoft.com/office/drawing/2014/main" id="{A0EDA027-CAE2-459F-B19A-5117C5BB5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5" name="Rectangle 2241">
              <a:extLst>
                <a:ext uri="{FF2B5EF4-FFF2-40B4-BE49-F238E27FC236}">
                  <a16:creationId xmlns:a16="http://schemas.microsoft.com/office/drawing/2014/main" id="{710E60D5-996F-4FC9-A5DF-4C9760A34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6" name="Rectangle 2242">
              <a:extLst>
                <a:ext uri="{FF2B5EF4-FFF2-40B4-BE49-F238E27FC236}">
                  <a16:creationId xmlns:a16="http://schemas.microsoft.com/office/drawing/2014/main" id="{A0FBEA6C-6BC0-4208-A8C5-CCE7AC9F4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7" name="Rectangle 2243">
              <a:extLst>
                <a:ext uri="{FF2B5EF4-FFF2-40B4-BE49-F238E27FC236}">
                  <a16:creationId xmlns:a16="http://schemas.microsoft.com/office/drawing/2014/main" id="{074F7DDD-39F3-4AFC-B88E-BCDF23E9D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8" name="Rectangle 2244">
              <a:extLst>
                <a:ext uri="{FF2B5EF4-FFF2-40B4-BE49-F238E27FC236}">
                  <a16:creationId xmlns:a16="http://schemas.microsoft.com/office/drawing/2014/main" id="{CE032632-AE7C-4E44-8848-BBF13C384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09" name="Rectangle 2245">
              <a:extLst>
                <a:ext uri="{FF2B5EF4-FFF2-40B4-BE49-F238E27FC236}">
                  <a16:creationId xmlns:a16="http://schemas.microsoft.com/office/drawing/2014/main" id="{19EF01C2-814A-4821-A2C6-3FB0130A4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0" name="Rectangle 2246">
              <a:extLst>
                <a:ext uri="{FF2B5EF4-FFF2-40B4-BE49-F238E27FC236}">
                  <a16:creationId xmlns:a16="http://schemas.microsoft.com/office/drawing/2014/main" id="{A40E27A5-C50A-4F8A-8270-658CF9A8B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1" name="Rectangle 2247">
              <a:extLst>
                <a:ext uri="{FF2B5EF4-FFF2-40B4-BE49-F238E27FC236}">
                  <a16:creationId xmlns:a16="http://schemas.microsoft.com/office/drawing/2014/main" id="{3A9441B2-CB2B-471D-90E1-05E7B32CE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2" name="Rectangle 2248">
              <a:extLst>
                <a:ext uri="{FF2B5EF4-FFF2-40B4-BE49-F238E27FC236}">
                  <a16:creationId xmlns:a16="http://schemas.microsoft.com/office/drawing/2014/main" id="{210839E9-6779-40DC-A70B-CCC3EFC75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3" name="Rectangle 2249">
              <a:extLst>
                <a:ext uri="{FF2B5EF4-FFF2-40B4-BE49-F238E27FC236}">
                  <a16:creationId xmlns:a16="http://schemas.microsoft.com/office/drawing/2014/main" id="{185DA6C6-2F3F-48FC-970F-B48E6DC9C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4" name="Rectangle 2250">
              <a:extLst>
                <a:ext uri="{FF2B5EF4-FFF2-40B4-BE49-F238E27FC236}">
                  <a16:creationId xmlns:a16="http://schemas.microsoft.com/office/drawing/2014/main" id="{579D6019-7BEB-49BE-BFCD-3B9CA97A7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5" name="Rectangle 2251">
              <a:extLst>
                <a:ext uri="{FF2B5EF4-FFF2-40B4-BE49-F238E27FC236}">
                  <a16:creationId xmlns:a16="http://schemas.microsoft.com/office/drawing/2014/main" id="{F5971B7E-880C-4BC7-94F3-5B3CF0BDB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6" name="Rectangle 2252">
              <a:extLst>
                <a:ext uri="{FF2B5EF4-FFF2-40B4-BE49-F238E27FC236}">
                  <a16:creationId xmlns:a16="http://schemas.microsoft.com/office/drawing/2014/main" id="{1C07C8FE-8EA2-4DBE-9F8F-0DE808169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7" name="Rectangle 2253">
              <a:extLst>
                <a:ext uri="{FF2B5EF4-FFF2-40B4-BE49-F238E27FC236}">
                  <a16:creationId xmlns:a16="http://schemas.microsoft.com/office/drawing/2014/main" id="{CA9B84CB-7289-4EE6-9D45-F8CB646F0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8" name="Rectangle 2254">
              <a:extLst>
                <a:ext uri="{FF2B5EF4-FFF2-40B4-BE49-F238E27FC236}">
                  <a16:creationId xmlns:a16="http://schemas.microsoft.com/office/drawing/2014/main" id="{8FFAC78A-BE59-4E74-9054-5D7C57F52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19" name="Rectangle 2255">
              <a:extLst>
                <a:ext uri="{FF2B5EF4-FFF2-40B4-BE49-F238E27FC236}">
                  <a16:creationId xmlns:a16="http://schemas.microsoft.com/office/drawing/2014/main" id="{F0F34677-4813-48F3-BEBC-F01D17CE2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0" name="Rectangle 2256">
              <a:extLst>
                <a:ext uri="{FF2B5EF4-FFF2-40B4-BE49-F238E27FC236}">
                  <a16:creationId xmlns:a16="http://schemas.microsoft.com/office/drawing/2014/main" id="{6B27B072-27CC-4FAB-BCAA-CAF6D5FE4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1" name="Rectangle 2257">
              <a:extLst>
                <a:ext uri="{FF2B5EF4-FFF2-40B4-BE49-F238E27FC236}">
                  <a16:creationId xmlns:a16="http://schemas.microsoft.com/office/drawing/2014/main" id="{505A7F92-B8F6-49B0-8FAD-398EA0AB8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322" name="Group 2258">
            <a:extLst>
              <a:ext uri="{FF2B5EF4-FFF2-40B4-BE49-F238E27FC236}">
                <a16:creationId xmlns:a16="http://schemas.microsoft.com/office/drawing/2014/main" id="{BD7144AA-AFDF-424C-A922-7A7DDFD07775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728663"/>
            <a:ext cx="719137" cy="461962"/>
            <a:chOff x="2326" y="912"/>
            <a:chExt cx="284" cy="397"/>
          </a:xfrm>
        </p:grpSpPr>
        <p:sp>
          <p:nvSpPr>
            <p:cNvPr id="90323" name="Rectangle 2259">
              <a:extLst>
                <a:ext uri="{FF2B5EF4-FFF2-40B4-BE49-F238E27FC236}">
                  <a16:creationId xmlns:a16="http://schemas.microsoft.com/office/drawing/2014/main" id="{665735BA-226F-4C57-98D8-69A2CCF03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4" name="Rectangle 2260">
              <a:extLst>
                <a:ext uri="{FF2B5EF4-FFF2-40B4-BE49-F238E27FC236}">
                  <a16:creationId xmlns:a16="http://schemas.microsoft.com/office/drawing/2014/main" id="{9A99D8C0-7791-4DB3-A7F6-E8F491462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5" name="Rectangle 2261">
              <a:extLst>
                <a:ext uri="{FF2B5EF4-FFF2-40B4-BE49-F238E27FC236}">
                  <a16:creationId xmlns:a16="http://schemas.microsoft.com/office/drawing/2014/main" id="{D2A33329-88A6-468E-9D49-486E6EE57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6" name="Rectangle 2262">
              <a:extLst>
                <a:ext uri="{FF2B5EF4-FFF2-40B4-BE49-F238E27FC236}">
                  <a16:creationId xmlns:a16="http://schemas.microsoft.com/office/drawing/2014/main" id="{B9CADBB7-42D5-41CC-96FE-8E4A5FE60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7" name="Rectangle 2263">
              <a:extLst>
                <a:ext uri="{FF2B5EF4-FFF2-40B4-BE49-F238E27FC236}">
                  <a16:creationId xmlns:a16="http://schemas.microsoft.com/office/drawing/2014/main" id="{24073F12-4060-40C0-AEC4-3762FBF29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8" name="Rectangle 2264">
              <a:extLst>
                <a:ext uri="{FF2B5EF4-FFF2-40B4-BE49-F238E27FC236}">
                  <a16:creationId xmlns:a16="http://schemas.microsoft.com/office/drawing/2014/main" id="{28E339D3-A6B2-4748-A6D7-6A3ABB638E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29" name="Rectangle 2265">
              <a:extLst>
                <a:ext uri="{FF2B5EF4-FFF2-40B4-BE49-F238E27FC236}">
                  <a16:creationId xmlns:a16="http://schemas.microsoft.com/office/drawing/2014/main" id="{5F539BB4-BACC-45E4-A0F1-F1B8059EF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0" name="Rectangle 2266">
              <a:extLst>
                <a:ext uri="{FF2B5EF4-FFF2-40B4-BE49-F238E27FC236}">
                  <a16:creationId xmlns:a16="http://schemas.microsoft.com/office/drawing/2014/main" id="{949B0525-0B3F-4C26-8F82-3B59B2E77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1" name="Rectangle 2267">
              <a:extLst>
                <a:ext uri="{FF2B5EF4-FFF2-40B4-BE49-F238E27FC236}">
                  <a16:creationId xmlns:a16="http://schemas.microsoft.com/office/drawing/2014/main" id="{BA7287B5-D36D-4D9F-B642-4552FCDE6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2" name="Rectangle 2268">
              <a:extLst>
                <a:ext uri="{FF2B5EF4-FFF2-40B4-BE49-F238E27FC236}">
                  <a16:creationId xmlns:a16="http://schemas.microsoft.com/office/drawing/2014/main" id="{A7E45C8E-70D7-49BD-BC48-9C94842E8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3" name="Rectangle 2269">
              <a:extLst>
                <a:ext uri="{FF2B5EF4-FFF2-40B4-BE49-F238E27FC236}">
                  <a16:creationId xmlns:a16="http://schemas.microsoft.com/office/drawing/2014/main" id="{D179C153-592C-4C4B-ADED-B1E1FF379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4" name="Rectangle 2270">
              <a:extLst>
                <a:ext uri="{FF2B5EF4-FFF2-40B4-BE49-F238E27FC236}">
                  <a16:creationId xmlns:a16="http://schemas.microsoft.com/office/drawing/2014/main" id="{D37157B6-3E05-4DF1-A705-12AB09E6E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5" name="Rectangle 2271">
              <a:extLst>
                <a:ext uri="{FF2B5EF4-FFF2-40B4-BE49-F238E27FC236}">
                  <a16:creationId xmlns:a16="http://schemas.microsoft.com/office/drawing/2014/main" id="{92AC18D4-75DC-41E5-A0EA-0854065A8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6" name="Rectangle 2272">
              <a:extLst>
                <a:ext uri="{FF2B5EF4-FFF2-40B4-BE49-F238E27FC236}">
                  <a16:creationId xmlns:a16="http://schemas.microsoft.com/office/drawing/2014/main" id="{527F38C4-5C19-4A50-A756-67732B88E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7" name="Rectangle 2273">
              <a:extLst>
                <a:ext uri="{FF2B5EF4-FFF2-40B4-BE49-F238E27FC236}">
                  <a16:creationId xmlns:a16="http://schemas.microsoft.com/office/drawing/2014/main" id="{6434EA4E-9B6B-4F32-B926-60698669D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8" name="Rectangle 2274">
              <a:extLst>
                <a:ext uri="{FF2B5EF4-FFF2-40B4-BE49-F238E27FC236}">
                  <a16:creationId xmlns:a16="http://schemas.microsoft.com/office/drawing/2014/main" id="{14ACDD47-02C8-4D3C-8B67-F739AE313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39" name="Rectangle 2275">
              <a:extLst>
                <a:ext uri="{FF2B5EF4-FFF2-40B4-BE49-F238E27FC236}">
                  <a16:creationId xmlns:a16="http://schemas.microsoft.com/office/drawing/2014/main" id="{3A0AAA3C-D55A-40C8-BD6D-35630F261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0" name="Rectangle 2276">
              <a:extLst>
                <a:ext uri="{FF2B5EF4-FFF2-40B4-BE49-F238E27FC236}">
                  <a16:creationId xmlns:a16="http://schemas.microsoft.com/office/drawing/2014/main" id="{CF2C5304-8EA5-4135-B5BE-87B8D1114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1" name="Rectangle 2277">
              <a:extLst>
                <a:ext uri="{FF2B5EF4-FFF2-40B4-BE49-F238E27FC236}">
                  <a16:creationId xmlns:a16="http://schemas.microsoft.com/office/drawing/2014/main" id="{29FA6DF5-7E83-4DAF-8446-E45669EB0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2" name="Rectangle 2278">
              <a:extLst>
                <a:ext uri="{FF2B5EF4-FFF2-40B4-BE49-F238E27FC236}">
                  <a16:creationId xmlns:a16="http://schemas.microsoft.com/office/drawing/2014/main" id="{520ACD30-7329-4447-BC45-D2991142E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3" name="Rectangle 2279">
              <a:extLst>
                <a:ext uri="{FF2B5EF4-FFF2-40B4-BE49-F238E27FC236}">
                  <a16:creationId xmlns:a16="http://schemas.microsoft.com/office/drawing/2014/main" id="{FB332E72-C347-40FC-AE92-0BA170759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4" name="Rectangle 2280">
              <a:extLst>
                <a:ext uri="{FF2B5EF4-FFF2-40B4-BE49-F238E27FC236}">
                  <a16:creationId xmlns:a16="http://schemas.microsoft.com/office/drawing/2014/main" id="{7E8420BA-2A0B-4B96-A2C8-F53988353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5" name="Rectangle 2281">
              <a:extLst>
                <a:ext uri="{FF2B5EF4-FFF2-40B4-BE49-F238E27FC236}">
                  <a16:creationId xmlns:a16="http://schemas.microsoft.com/office/drawing/2014/main" id="{244EA834-446B-4A04-B894-496012DF4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6" name="Rectangle 2282">
              <a:extLst>
                <a:ext uri="{FF2B5EF4-FFF2-40B4-BE49-F238E27FC236}">
                  <a16:creationId xmlns:a16="http://schemas.microsoft.com/office/drawing/2014/main" id="{68D201CC-CF03-4AC2-A518-7F7CB6301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7" name="Rectangle 2283">
              <a:extLst>
                <a:ext uri="{FF2B5EF4-FFF2-40B4-BE49-F238E27FC236}">
                  <a16:creationId xmlns:a16="http://schemas.microsoft.com/office/drawing/2014/main" id="{4A567811-0787-4B27-A5F5-DBCB735A3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8" name="Rectangle 2284">
              <a:extLst>
                <a:ext uri="{FF2B5EF4-FFF2-40B4-BE49-F238E27FC236}">
                  <a16:creationId xmlns:a16="http://schemas.microsoft.com/office/drawing/2014/main" id="{1D9BCFF7-09E6-4296-82D2-4C5AE17BB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49" name="Rectangle 2285">
              <a:extLst>
                <a:ext uri="{FF2B5EF4-FFF2-40B4-BE49-F238E27FC236}">
                  <a16:creationId xmlns:a16="http://schemas.microsoft.com/office/drawing/2014/main" id="{FC022AC3-A712-4581-88C1-F35EABBEA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0" name="Rectangle 2286">
              <a:extLst>
                <a:ext uri="{FF2B5EF4-FFF2-40B4-BE49-F238E27FC236}">
                  <a16:creationId xmlns:a16="http://schemas.microsoft.com/office/drawing/2014/main" id="{AA2FE061-B39F-43FE-B110-9989C6DB8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1" name="Rectangle 2287">
              <a:extLst>
                <a:ext uri="{FF2B5EF4-FFF2-40B4-BE49-F238E27FC236}">
                  <a16:creationId xmlns:a16="http://schemas.microsoft.com/office/drawing/2014/main" id="{F9124C26-320C-4F85-8ED8-28FF9475CC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352" name="Group 2288">
            <a:extLst>
              <a:ext uri="{FF2B5EF4-FFF2-40B4-BE49-F238E27FC236}">
                <a16:creationId xmlns:a16="http://schemas.microsoft.com/office/drawing/2014/main" id="{07B4804B-7565-474E-BE08-EC3CC8767DC9}"/>
              </a:ext>
            </a:extLst>
          </p:cNvPr>
          <p:cNvGrpSpPr>
            <a:grpSpLocks/>
          </p:cNvGrpSpPr>
          <p:nvPr/>
        </p:nvGrpSpPr>
        <p:grpSpPr bwMode="auto">
          <a:xfrm>
            <a:off x="6475413" y="730250"/>
            <a:ext cx="717550" cy="461963"/>
            <a:chOff x="2666" y="913"/>
            <a:chExt cx="284" cy="397"/>
          </a:xfrm>
        </p:grpSpPr>
        <p:sp>
          <p:nvSpPr>
            <p:cNvPr id="90353" name="Rectangle 2289">
              <a:extLst>
                <a:ext uri="{FF2B5EF4-FFF2-40B4-BE49-F238E27FC236}">
                  <a16:creationId xmlns:a16="http://schemas.microsoft.com/office/drawing/2014/main" id="{787C43B6-576D-425C-9BA9-5AFC9DC02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4" name="Rectangle 2290">
              <a:extLst>
                <a:ext uri="{FF2B5EF4-FFF2-40B4-BE49-F238E27FC236}">
                  <a16:creationId xmlns:a16="http://schemas.microsoft.com/office/drawing/2014/main" id="{30170AE1-DD7B-400A-B4A8-09D7E5FAA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5" name="Rectangle 2291">
              <a:extLst>
                <a:ext uri="{FF2B5EF4-FFF2-40B4-BE49-F238E27FC236}">
                  <a16:creationId xmlns:a16="http://schemas.microsoft.com/office/drawing/2014/main" id="{4D66885F-F0DE-402F-9B7F-8F1209743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6" name="Rectangle 2292">
              <a:extLst>
                <a:ext uri="{FF2B5EF4-FFF2-40B4-BE49-F238E27FC236}">
                  <a16:creationId xmlns:a16="http://schemas.microsoft.com/office/drawing/2014/main" id="{87D7D6EB-3235-4527-963A-9FFB50951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7" name="Rectangle 2293">
              <a:extLst>
                <a:ext uri="{FF2B5EF4-FFF2-40B4-BE49-F238E27FC236}">
                  <a16:creationId xmlns:a16="http://schemas.microsoft.com/office/drawing/2014/main" id="{AA32738C-184E-4461-8C50-73E7EB7FA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8" name="Rectangle 2294">
              <a:extLst>
                <a:ext uri="{FF2B5EF4-FFF2-40B4-BE49-F238E27FC236}">
                  <a16:creationId xmlns:a16="http://schemas.microsoft.com/office/drawing/2014/main" id="{FE126EBD-A67C-450B-A6E5-B1C597A88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59" name="Rectangle 2295">
              <a:extLst>
                <a:ext uri="{FF2B5EF4-FFF2-40B4-BE49-F238E27FC236}">
                  <a16:creationId xmlns:a16="http://schemas.microsoft.com/office/drawing/2014/main" id="{ADE800D3-D8A7-48CA-8BAB-B39D3FF01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0" name="Rectangle 2296">
              <a:extLst>
                <a:ext uri="{FF2B5EF4-FFF2-40B4-BE49-F238E27FC236}">
                  <a16:creationId xmlns:a16="http://schemas.microsoft.com/office/drawing/2014/main" id="{7E8147D5-A1D4-4999-B25A-6B5ACC6FE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1" name="Rectangle 2297">
              <a:extLst>
                <a:ext uri="{FF2B5EF4-FFF2-40B4-BE49-F238E27FC236}">
                  <a16:creationId xmlns:a16="http://schemas.microsoft.com/office/drawing/2014/main" id="{4C525662-A249-4899-9765-6B767851C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2" name="Rectangle 2298">
              <a:extLst>
                <a:ext uri="{FF2B5EF4-FFF2-40B4-BE49-F238E27FC236}">
                  <a16:creationId xmlns:a16="http://schemas.microsoft.com/office/drawing/2014/main" id="{D2A730A7-A506-47A7-B4CD-EBBAFA44C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3" name="Rectangle 2299">
              <a:extLst>
                <a:ext uri="{FF2B5EF4-FFF2-40B4-BE49-F238E27FC236}">
                  <a16:creationId xmlns:a16="http://schemas.microsoft.com/office/drawing/2014/main" id="{85874409-2348-4FFA-A02C-085B170A7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4" name="Rectangle 2300">
              <a:extLst>
                <a:ext uri="{FF2B5EF4-FFF2-40B4-BE49-F238E27FC236}">
                  <a16:creationId xmlns:a16="http://schemas.microsoft.com/office/drawing/2014/main" id="{627E64A0-12D0-4430-B800-A4BA5C8C4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5" name="Rectangle 2301">
              <a:extLst>
                <a:ext uri="{FF2B5EF4-FFF2-40B4-BE49-F238E27FC236}">
                  <a16:creationId xmlns:a16="http://schemas.microsoft.com/office/drawing/2014/main" id="{E462B664-414F-441E-BE33-81CB2CE42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6" name="Rectangle 2302">
              <a:extLst>
                <a:ext uri="{FF2B5EF4-FFF2-40B4-BE49-F238E27FC236}">
                  <a16:creationId xmlns:a16="http://schemas.microsoft.com/office/drawing/2014/main" id="{49A8DC61-067C-4188-9190-A5B8DAC6C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7" name="Rectangle 2303">
              <a:extLst>
                <a:ext uri="{FF2B5EF4-FFF2-40B4-BE49-F238E27FC236}">
                  <a16:creationId xmlns:a16="http://schemas.microsoft.com/office/drawing/2014/main" id="{49F9BE76-0E3D-4FFD-AD84-86C40B43A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8" name="Rectangle 2304">
              <a:extLst>
                <a:ext uri="{FF2B5EF4-FFF2-40B4-BE49-F238E27FC236}">
                  <a16:creationId xmlns:a16="http://schemas.microsoft.com/office/drawing/2014/main" id="{0BE13805-15C1-41A7-9AB3-F5E2503EF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69" name="Rectangle 2305">
              <a:extLst>
                <a:ext uri="{FF2B5EF4-FFF2-40B4-BE49-F238E27FC236}">
                  <a16:creationId xmlns:a16="http://schemas.microsoft.com/office/drawing/2014/main" id="{D228A49A-9D6E-4CCF-A957-B4CD426EE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0" name="Rectangle 2306">
              <a:extLst>
                <a:ext uri="{FF2B5EF4-FFF2-40B4-BE49-F238E27FC236}">
                  <a16:creationId xmlns:a16="http://schemas.microsoft.com/office/drawing/2014/main" id="{65800997-1279-435C-9A52-D462A6ADE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1" name="Rectangle 2307">
              <a:extLst>
                <a:ext uri="{FF2B5EF4-FFF2-40B4-BE49-F238E27FC236}">
                  <a16:creationId xmlns:a16="http://schemas.microsoft.com/office/drawing/2014/main" id="{8E2A2BD2-E0F8-4252-919F-9A84C8434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2" name="Rectangle 2308">
              <a:extLst>
                <a:ext uri="{FF2B5EF4-FFF2-40B4-BE49-F238E27FC236}">
                  <a16:creationId xmlns:a16="http://schemas.microsoft.com/office/drawing/2014/main" id="{E7AA4179-D1E9-4C1C-B91E-086D26C40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3" name="Rectangle 2309">
              <a:extLst>
                <a:ext uri="{FF2B5EF4-FFF2-40B4-BE49-F238E27FC236}">
                  <a16:creationId xmlns:a16="http://schemas.microsoft.com/office/drawing/2014/main" id="{D3FDE332-C934-4DC8-A7C0-B41A5DA72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374" name="Group 2310">
            <a:extLst>
              <a:ext uri="{FF2B5EF4-FFF2-40B4-BE49-F238E27FC236}">
                <a16:creationId xmlns:a16="http://schemas.microsoft.com/office/drawing/2014/main" id="{B4431BD5-5EAC-473E-9CBC-6243B8196458}"/>
              </a:ext>
            </a:extLst>
          </p:cNvPr>
          <p:cNvGrpSpPr>
            <a:grpSpLocks/>
          </p:cNvGrpSpPr>
          <p:nvPr/>
        </p:nvGrpSpPr>
        <p:grpSpPr bwMode="auto">
          <a:xfrm>
            <a:off x="4754563" y="728663"/>
            <a:ext cx="719137" cy="461962"/>
            <a:chOff x="1986" y="912"/>
            <a:chExt cx="284" cy="397"/>
          </a:xfrm>
        </p:grpSpPr>
        <p:sp>
          <p:nvSpPr>
            <p:cNvPr id="90375" name="Rectangle 2311">
              <a:extLst>
                <a:ext uri="{FF2B5EF4-FFF2-40B4-BE49-F238E27FC236}">
                  <a16:creationId xmlns:a16="http://schemas.microsoft.com/office/drawing/2014/main" id="{4762E3A8-482D-457A-B28E-2BB566CB6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6" name="Rectangle 2312">
              <a:extLst>
                <a:ext uri="{FF2B5EF4-FFF2-40B4-BE49-F238E27FC236}">
                  <a16:creationId xmlns:a16="http://schemas.microsoft.com/office/drawing/2014/main" id="{44D7F5D9-928D-47FE-B2A7-A26B7170A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7" name="Rectangle 2313">
              <a:extLst>
                <a:ext uri="{FF2B5EF4-FFF2-40B4-BE49-F238E27FC236}">
                  <a16:creationId xmlns:a16="http://schemas.microsoft.com/office/drawing/2014/main" id="{A3BCD5DB-DAD4-410A-9A8A-63000C2E4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8" name="Rectangle 2314">
              <a:extLst>
                <a:ext uri="{FF2B5EF4-FFF2-40B4-BE49-F238E27FC236}">
                  <a16:creationId xmlns:a16="http://schemas.microsoft.com/office/drawing/2014/main" id="{042D0B21-8659-44C2-8F42-299849569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79" name="Rectangle 2315">
              <a:extLst>
                <a:ext uri="{FF2B5EF4-FFF2-40B4-BE49-F238E27FC236}">
                  <a16:creationId xmlns:a16="http://schemas.microsoft.com/office/drawing/2014/main" id="{0A457836-7E4B-4AA8-94F5-C4A52D782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0" name="Rectangle 2316">
              <a:extLst>
                <a:ext uri="{FF2B5EF4-FFF2-40B4-BE49-F238E27FC236}">
                  <a16:creationId xmlns:a16="http://schemas.microsoft.com/office/drawing/2014/main" id="{57F9B0F5-1BE3-412D-AD1C-8C99315A9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1" name="Rectangle 2317">
              <a:extLst>
                <a:ext uri="{FF2B5EF4-FFF2-40B4-BE49-F238E27FC236}">
                  <a16:creationId xmlns:a16="http://schemas.microsoft.com/office/drawing/2014/main" id="{8EABF94F-651B-440B-B049-B22AFA30B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2" name="Rectangle 2318">
              <a:extLst>
                <a:ext uri="{FF2B5EF4-FFF2-40B4-BE49-F238E27FC236}">
                  <a16:creationId xmlns:a16="http://schemas.microsoft.com/office/drawing/2014/main" id="{91E4F91C-CD8A-4254-B8F6-54FCDCF4F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3" name="Rectangle 2319">
              <a:extLst>
                <a:ext uri="{FF2B5EF4-FFF2-40B4-BE49-F238E27FC236}">
                  <a16:creationId xmlns:a16="http://schemas.microsoft.com/office/drawing/2014/main" id="{37EAD726-1595-46B9-84FD-CB064ED1D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4" name="Rectangle 2320">
              <a:extLst>
                <a:ext uri="{FF2B5EF4-FFF2-40B4-BE49-F238E27FC236}">
                  <a16:creationId xmlns:a16="http://schemas.microsoft.com/office/drawing/2014/main" id="{306D1008-3BBF-4E9B-AC37-6B1D8E3FB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5" name="Rectangle 2321">
              <a:extLst>
                <a:ext uri="{FF2B5EF4-FFF2-40B4-BE49-F238E27FC236}">
                  <a16:creationId xmlns:a16="http://schemas.microsoft.com/office/drawing/2014/main" id="{F28B1F4A-C504-4C5D-8B16-08B059D04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6" name="Rectangle 2322">
              <a:extLst>
                <a:ext uri="{FF2B5EF4-FFF2-40B4-BE49-F238E27FC236}">
                  <a16:creationId xmlns:a16="http://schemas.microsoft.com/office/drawing/2014/main" id="{7F125D73-A505-4536-A626-7D78D3B82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7" name="Rectangle 2323">
              <a:extLst>
                <a:ext uri="{FF2B5EF4-FFF2-40B4-BE49-F238E27FC236}">
                  <a16:creationId xmlns:a16="http://schemas.microsoft.com/office/drawing/2014/main" id="{D70F21C1-74EC-44A7-97A1-1460C19B2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8" name="Rectangle 2324">
              <a:extLst>
                <a:ext uri="{FF2B5EF4-FFF2-40B4-BE49-F238E27FC236}">
                  <a16:creationId xmlns:a16="http://schemas.microsoft.com/office/drawing/2014/main" id="{CC07BDC3-2503-4208-9594-9BCB25FAB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89" name="Rectangle 2325">
              <a:extLst>
                <a:ext uri="{FF2B5EF4-FFF2-40B4-BE49-F238E27FC236}">
                  <a16:creationId xmlns:a16="http://schemas.microsoft.com/office/drawing/2014/main" id="{6AAB050C-5C38-48E0-A26F-938096C5C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0" name="Rectangle 2326">
              <a:extLst>
                <a:ext uri="{FF2B5EF4-FFF2-40B4-BE49-F238E27FC236}">
                  <a16:creationId xmlns:a16="http://schemas.microsoft.com/office/drawing/2014/main" id="{6C29D7FC-E5E5-4BA7-898D-8DD28D30C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1" name="Rectangle 2327">
              <a:extLst>
                <a:ext uri="{FF2B5EF4-FFF2-40B4-BE49-F238E27FC236}">
                  <a16:creationId xmlns:a16="http://schemas.microsoft.com/office/drawing/2014/main" id="{5C658ABB-395C-4E33-B36F-1661A04BEB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2" name="Rectangle 2328">
              <a:extLst>
                <a:ext uri="{FF2B5EF4-FFF2-40B4-BE49-F238E27FC236}">
                  <a16:creationId xmlns:a16="http://schemas.microsoft.com/office/drawing/2014/main" id="{B4A73495-9939-4C16-ADE7-F6CFA3984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3" name="Rectangle 2329">
              <a:extLst>
                <a:ext uri="{FF2B5EF4-FFF2-40B4-BE49-F238E27FC236}">
                  <a16:creationId xmlns:a16="http://schemas.microsoft.com/office/drawing/2014/main" id="{F565D605-CE62-467D-8AFF-998B4A776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4" name="Rectangle 2330">
              <a:extLst>
                <a:ext uri="{FF2B5EF4-FFF2-40B4-BE49-F238E27FC236}">
                  <a16:creationId xmlns:a16="http://schemas.microsoft.com/office/drawing/2014/main" id="{BDA49C93-FB7D-4B5A-83FF-1D17D0B7C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5" name="Rectangle 2331">
              <a:extLst>
                <a:ext uri="{FF2B5EF4-FFF2-40B4-BE49-F238E27FC236}">
                  <a16:creationId xmlns:a16="http://schemas.microsoft.com/office/drawing/2014/main" id="{3B3B4A04-2BF9-492B-88FD-F9AEDB955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6" name="Rectangle 2332">
              <a:extLst>
                <a:ext uri="{FF2B5EF4-FFF2-40B4-BE49-F238E27FC236}">
                  <a16:creationId xmlns:a16="http://schemas.microsoft.com/office/drawing/2014/main" id="{92930DCE-651E-4FC5-8661-F11789199D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397" name="Rectangle 2333">
              <a:extLst>
                <a:ext uri="{FF2B5EF4-FFF2-40B4-BE49-F238E27FC236}">
                  <a16:creationId xmlns:a16="http://schemas.microsoft.com/office/drawing/2014/main" id="{17152258-F5B8-496F-A421-CB4C5E851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639" name="Group 2575">
            <a:extLst>
              <a:ext uri="{FF2B5EF4-FFF2-40B4-BE49-F238E27FC236}">
                <a16:creationId xmlns:a16="http://schemas.microsoft.com/office/drawing/2014/main" id="{9D799251-02BF-43AB-B6D0-270F37C6F16F}"/>
              </a:ext>
            </a:extLst>
          </p:cNvPr>
          <p:cNvGrpSpPr>
            <a:grpSpLocks/>
          </p:cNvGrpSpPr>
          <p:nvPr/>
        </p:nvGrpSpPr>
        <p:grpSpPr bwMode="auto">
          <a:xfrm>
            <a:off x="3032125" y="3865563"/>
            <a:ext cx="719138" cy="461962"/>
            <a:chOff x="1305" y="1933"/>
            <a:chExt cx="284" cy="397"/>
          </a:xfrm>
        </p:grpSpPr>
        <p:sp>
          <p:nvSpPr>
            <p:cNvPr id="90640" name="Rectangle 2576">
              <a:extLst>
                <a:ext uri="{FF2B5EF4-FFF2-40B4-BE49-F238E27FC236}">
                  <a16:creationId xmlns:a16="http://schemas.microsoft.com/office/drawing/2014/main" id="{964A6835-BE7E-4D2B-9A05-72DBBFD56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1" name="Rectangle 2577">
              <a:extLst>
                <a:ext uri="{FF2B5EF4-FFF2-40B4-BE49-F238E27FC236}">
                  <a16:creationId xmlns:a16="http://schemas.microsoft.com/office/drawing/2014/main" id="{8C332D71-A8A1-4A15-ABB0-BA6353077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2" name="Rectangle 2578">
              <a:extLst>
                <a:ext uri="{FF2B5EF4-FFF2-40B4-BE49-F238E27FC236}">
                  <a16:creationId xmlns:a16="http://schemas.microsoft.com/office/drawing/2014/main" id="{52E8D10C-D625-40EE-A6D3-ECB7777E2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3" name="Rectangle 2579">
              <a:extLst>
                <a:ext uri="{FF2B5EF4-FFF2-40B4-BE49-F238E27FC236}">
                  <a16:creationId xmlns:a16="http://schemas.microsoft.com/office/drawing/2014/main" id="{6096F2DB-16B6-4DD9-A2C3-1D291E7B7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4" name="Rectangle 2580">
              <a:extLst>
                <a:ext uri="{FF2B5EF4-FFF2-40B4-BE49-F238E27FC236}">
                  <a16:creationId xmlns:a16="http://schemas.microsoft.com/office/drawing/2014/main" id="{A0D95943-6D90-449B-A40E-EF902E3A2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5" name="Rectangle 2581">
              <a:extLst>
                <a:ext uri="{FF2B5EF4-FFF2-40B4-BE49-F238E27FC236}">
                  <a16:creationId xmlns:a16="http://schemas.microsoft.com/office/drawing/2014/main" id="{22A31108-DC2F-4825-B6DA-AE615E961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6" name="Rectangle 2582">
              <a:extLst>
                <a:ext uri="{FF2B5EF4-FFF2-40B4-BE49-F238E27FC236}">
                  <a16:creationId xmlns:a16="http://schemas.microsoft.com/office/drawing/2014/main" id="{B9090BD1-3C22-46E2-9109-647C6C28C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7" name="Rectangle 2583">
              <a:extLst>
                <a:ext uri="{FF2B5EF4-FFF2-40B4-BE49-F238E27FC236}">
                  <a16:creationId xmlns:a16="http://schemas.microsoft.com/office/drawing/2014/main" id="{5E61655E-1F5B-470F-A060-0AA083B20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8" name="Rectangle 2584">
              <a:extLst>
                <a:ext uri="{FF2B5EF4-FFF2-40B4-BE49-F238E27FC236}">
                  <a16:creationId xmlns:a16="http://schemas.microsoft.com/office/drawing/2014/main" id="{D5519D55-AD09-4BFC-BF86-5F095D635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49" name="Rectangle 2585">
              <a:extLst>
                <a:ext uri="{FF2B5EF4-FFF2-40B4-BE49-F238E27FC236}">
                  <a16:creationId xmlns:a16="http://schemas.microsoft.com/office/drawing/2014/main" id="{67F3CBF8-184C-4AF0-BCCF-4890C0BAE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0" name="Rectangle 2586">
              <a:extLst>
                <a:ext uri="{FF2B5EF4-FFF2-40B4-BE49-F238E27FC236}">
                  <a16:creationId xmlns:a16="http://schemas.microsoft.com/office/drawing/2014/main" id="{9A1597E2-17C5-4494-BFF6-A71826F34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1" name="Rectangle 2587">
              <a:extLst>
                <a:ext uri="{FF2B5EF4-FFF2-40B4-BE49-F238E27FC236}">
                  <a16:creationId xmlns:a16="http://schemas.microsoft.com/office/drawing/2014/main" id="{8FEAFB30-5E4C-4CB2-A77A-B9F0AB916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2" name="Rectangle 2588">
              <a:extLst>
                <a:ext uri="{FF2B5EF4-FFF2-40B4-BE49-F238E27FC236}">
                  <a16:creationId xmlns:a16="http://schemas.microsoft.com/office/drawing/2014/main" id="{BD5E6B6A-B1A4-48BE-A545-7B8368465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3" name="Rectangle 2589">
              <a:extLst>
                <a:ext uri="{FF2B5EF4-FFF2-40B4-BE49-F238E27FC236}">
                  <a16:creationId xmlns:a16="http://schemas.microsoft.com/office/drawing/2014/main" id="{ADBBE405-7A8E-422E-A4D2-F38170094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4" name="Rectangle 2590">
              <a:extLst>
                <a:ext uri="{FF2B5EF4-FFF2-40B4-BE49-F238E27FC236}">
                  <a16:creationId xmlns:a16="http://schemas.microsoft.com/office/drawing/2014/main" id="{59FD406B-1A48-498F-A7C5-1E7BC1EE5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5" name="Rectangle 2591">
              <a:extLst>
                <a:ext uri="{FF2B5EF4-FFF2-40B4-BE49-F238E27FC236}">
                  <a16:creationId xmlns:a16="http://schemas.microsoft.com/office/drawing/2014/main" id="{534F813A-E230-459C-B367-E7D86FB6C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6" name="Rectangle 2592">
              <a:extLst>
                <a:ext uri="{FF2B5EF4-FFF2-40B4-BE49-F238E27FC236}">
                  <a16:creationId xmlns:a16="http://schemas.microsoft.com/office/drawing/2014/main" id="{6AB0B6AD-894E-4783-B5AF-6FCD9904A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7" name="Rectangle 2593">
              <a:extLst>
                <a:ext uri="{FF2B5EF4-FFF2-40B4-BE49-F238E27FC236}">
                  <a16:creationId xmlns:a16="http://schemas.microsoft.com/office/drawing/2014/main" id="{87684FD9-786D-47EA-BDDE-CA578A51F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8" name="Rectangle 2594">
              <a:extLst>
                <a:ext uri="{FF2B5EF4-FFF2-40B4-BE49-F238E27FC236}">
                  <a16:creationId xmlns:a16="http://schemas.microsoft.com/office/drawing/2014/main" id="{78310FB0-91FF-48EA-AA7F-8D1481A0F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59" name="Rectangle 2595">
              <a:extLst>
                <a:ext uri="{FF2B5EF4-FFF2-40B4-BE49-F238E27FC236}">
                  <a16:creationId xmlns:a16="http://schemas.microsoft.com/office/drawing/2014/main" id="{97197EBF-1972-407D-B262-C049523C2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660" name="Group 2596">
            <a:extLst>
              <a:ext uri="{FF2B5EF4-FFF2-40B4-BE49-F238E27FC236}">
                <a16:creationId xmlns:a16="http://schemas.microsoft.com/office/drawing/2014/main" id="{3FB5E850-E625-4209-92C0-A32D54256FE1}"/>
              </a:ext>
            </a:extLst>
          </p:cNvPr>
          <p:cNvGrpSpPr>
            <a:grpSpLocks/>
          </p:cNvGrpSpPr>
          <p:nvPr/>
        </p:nvGrpSpPr>
        <p:grpSpPr bwMode="auto">
          <a:xfrm>
            <a:off x="3892550" y="3867150"/>
            <a:ext cx="719138" cy="461963"/>
            <a:chOff x="1645" y="1934"/>
            <a:chExt cx="284" cy="397"/>
          </a:xfrm>
        </p:grpSpPr>
        <p:sp>
          <p:nvSpPr>
            <p:cNvPr id="90661" name="Rectangle 2597">
              <a:extLst>
                <a:ext uri="{FF2B5EF4-FFF2-40B4-BE49-F238E27FC236}">
                  <a16:creationId xmlns:a16="http://schemas.microsoft.com/office/drawing/2014/main" id="{452F0312-7F8E-460E-86B9-3496865F8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2" name="Rectangle 2598">
              <a:extLst>
                <a:ext uri="{FF2B5EF4-FFF2-40B4-BE49-F238E27FC236}">
                  <a16:creationId xmlns:a16="http://schemas.microsoft.com/office/drawing/2014/main" id="{0BA81C4B-8B4C-43E7-B2C1-836FC8BF9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3" name="Rectangle 2599">
              <a:extLst>
                <a:ext uri="{FF2B5EF4-FFF2-40B4-BE49-F238E27FC236}">
                  <a16:creationId xmlns:a16="http://schemas.microsoft.com/office/drawing/2014/main" id="{7B7539E0-DD14-4AF4-9BD8-738A25607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4" name="Rectangle 2600">
              <a:extLst>
                <a:ext uri="{FF2B5EF4-FFF2-40B4-BE49-F238E27FC236}">
                  <a16:creationId xmlns:a16="http://schemas.microsoft.com/office/drawing/2014/main" id="{85EC7C94-4A6C-4540-8BAE-B11C44B70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5" name="Rectangle 2601">
              <a:extLst>
                <a:ext uri="{FF2B5EF4-FFF2-40B4-BE49-F238E27FC236}">
                  <a16:creationId xmlns:a16="http://schemas.microsoft.com/office/drawing/2014/main" id="{B9F7F917-DAA5-4C10-BAE1-B39742B57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6" name="Rectangle 2602">
              <a:extLst>
                <a:ext uri="{FF2B5EF4-FFF2-40B4-BE49-F238E27FC236}">
                  <a16:creationId xmlns:a16="http://schemas.microsoft.com/office/drawing/2014/main" id="{C9574155-0C5E-4BBC-874D-B02453A18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7" name="Rectangle 2603">
              <a:extLst>
                <a:ext uri="{FF2B5EF4-FFF2-40B4-BE49-F238E27FC236}">
                  <a16:creationId xmlns:a16="http://schemas.microsoft.com/office/drawing/2014/main" id="{F9BB7DCC-2362-41E1-8EA7-D8971F517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8" name="Rectangle 2604">
              <a:extLst>
                <a:ext uri="{FF2B5EF4-FFF2-40B4-BE49-F238E27FC236}">
                  <a16:creationId xmlns:a16="http://schemas.microsoft.com/office/drawing/2014/main" id="{F742FDDA-206F-44EE-BD7A-D0856DF3A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69" name="Rectangle 2605">
              <a:extLst>
                <a:ext uri="{FF2B5EF4-FFF2-40B4-BE49-F238E27FC236}">
                  <a16:creationId xmlns:a16="http://schemas.microsoft.com/office/drawing/2014/main" id="{587E58A6-B290-4A23-B281-4CF9FB5A1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0" name="Rectangle 2606">
              <a:extLst>
                <a:ext uri="{FF2B5EF4-FFF2-40B4-BE49-F238E27FC236}">
                  <a16:creationId xmlns:a16="http://schemas.microsoft.com/office/drawing/2014/main" id="{275A17FB-A0A6-42D6-B295-3607D853B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1" name="Rectangle 2607">
              <a:extLst>
                <a:ext uri="{FF2B5EF4-FFF2-40B4-BE49-F238E27FC236}">
                  <a16:creationId xmlns:a16="http://schemas.microsoft.com/office/drawing/2014/main" id="{F07F9436-5936-40BC-B5B4-437B83326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2" name="Rectangle 2608">
              <a:extLst>
                <a:ext uri="{FF2B5EF4-FFF2-40B4-BE49-F238E27FC236}">
                  <a16:creationId xmlns:a16="http://schemas.microsoft.com/office/drawing/2014/main" id="{B31F661B-E29E-4713-A140-0478AABE0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3" name="Rectangle 2609">
              <a:extLst>
                <a:ext uri="{FF2B5EF4-FFF2-40B4-BE49-F238E27FC236}">
                  <a16:creationId xmlns:a16="http://schemas.microsoft.com/office/drawing/2014/main" id="{07C06E5B-A8DC-481D-8ACF-CCC41EC97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4" name="Rectangle 2610">
              <a:extLst>
                <a:ext uri="{FF2B5EF4-FFF2-40B4-BE49-F238E27FC236}">
                  <a16:creationId xmlns:a16="http://schemas.microsoft.com/office/drawing/2014/main" id="{20343E27-B3FC-4211-8033-9E7C45905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5" name="Rectangle 2611">
              <a:extLst>
                <a:ext uri="{FF2B5EF4-FFF2-40B4-BE49-F238E27FC236}">
                  <a16:creationId xmlns:a16="http://schemas.microsoft.com/office/drawing/2014/main" id="{5D3CA7DB-7DF3-46D9-A59E-8E5BC5A01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6" name="Rectangle 2612">
              <a:extLst>
                <a:ext uri="{FF2B5EF4-FFF2-40B4-BE49-F238E27FC236}">
                  <a16:creationId xmlns:a16="http://schemas.microsoft.com/office/drawing/2014/main" id="{7707D090-8247-4830-822C-6D39436D0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7" name="Rectangle 2613">
              <a:extLst>
                <a:ext uri="{FF2B5EF4-FFF2-40B4-BE49-F238E27FC236}">
                  <a16:creationId xmlns:a16="http://schemas.microsoft.com/office/drawing/2014/main" id="{503FBA83-942C-40AB-81B4-62F5F2801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8" name="Rectangle 2614">
              <a:extLst>
                <a:ext uri="{FF2B5EF4-FFF2-40B4-BE49-F238E27FC236}">
                  <a16:creationId xmlns:a16="http://schemas.microsoft.com/office/drawing/2014/main" id="{3057EEA0-83A6-4580-9698-0A38C8348E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79" name="Rectangle 2615">
              <a:extLst>
                <a:ext uri="{FF2B5EF4-FFF2-40B4-BE49-F238E27FC236}">
                  <a16:creationId xmlns:a16="http://schemas.microsoft.com/office/drawing/2014/main" id="{06EFFA6B-EE8E-4D4B-A43A-B3D131D37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0" name="Rectangle 2616">
              <a:extLst>
                <a:ext uri="{FF2B5EF4-FFF2-40B4-BE49-F238E27FC236}">
                  <a16:creationId xmlns:a16="http://schemas.microsoft.com/office/drawing/2014/main" id="{3BADB627-E251-401D-9C8E-1E1FA64A6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1" name="Rectangle 2617">
              <a:extLst>
                <a:ext uri="{FF2B5EF4-FFF2-40B4-BE49-F238E27FC236}">
                  <a16:creationId xmlns:a16="http://schemas.microsoft.com/office/drawing/2014/main" id="{ADB2BCE8-854C-4137-BCF0-2BC1FF71C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2" name="Rectangle 2618">
              <a:extLst>
                <a:ext uri="{FF2B5EF4-FFF2-40B4-BE49-F238E27FC236}">
                  <a16:creationId xmlns:a16="http://schemas.microsoft.com/office/drawing/2014/main" id="{62361ECB-E753-4F85-8E08-01A6E42AC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3" name="Rectangle 2619">
              <a:extLst>
                <a:ext uri="{FF2B5EF4-FFF2-40B4-BE49-F238E27FC236}">
                  <a16:creationId xmlns:a16="http://schemas.microsoft.com/office/drawing/2014/main" id="{75337EF8-DA1C-42F9-A250-3573A6E0C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4" name="Rectangle 2620">
              <a:extLst>
                <a:ext uri="{FF2B5EF4-FFF2-40B4-BE49-F238E27FC236}">
                  <a16:creationId xmlns:a16="http://schemas.microsoft.com/office/drawing/2014/main" id="{A90D5455-291C-4748-A4F0-19693ACB0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5" name="Rectangle 2621">
              <a:extLst>
                <a:ext uri="{FF2B5EF4-FFF2-40B4-BE49-F238E27FC236}">
                  <a16:creationId xmlns:a16="http://schemas.microsoft.com/office/drawing/2014/main" id="{8E7FC2CC-954C-49B2-811E-0FDBD2BB7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6" name="Rectangle 2622">
              <a:extLst>
                <a:ext uri="{FF2B5EF4-FFF2-40B4-BE49-F238E27FC236}">
                  <a16:creationId xmlns:a16="http://schemas.microsoft.com/office/drawing/2014/main" id="{DE2E4240-6B35-44EC-957A-6A212E69A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87" name="Rectangle 2623">
              <a:extLst>
                <a:ext uri="{FF2B5EF4-FFF2-40B4-BE49-F238E27FC236}">
                  <a16:creationId xmlns:a16="http://schemas.microsoft.com/office/drawing/2014/main" id="{D0F9CD79-04CB-4F58-87F3-5B3C63A68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688" name="Group 2624">
            <a:extLst>
              <a:ext uri="{FF2B5EF4-FFF2-40B4-BE49-F238E27FC236}">
                <a16:creationId xmlns:a16="http://schemas.microsoft.com/office/drawing/2014/main" id="{F6032FAC-56D3-42C2-8218-C602F0991025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3865563"/>
            <a:ext cx="717550" cy="461962"/>
            <a:chOff x="625" y="1933"/>
            <a:chExt cx="284" cy="397"/>
          </a:xfrm>
        </p:grpSpPr>
        <p:sp>
          <p:nvSpPr>
            <p:cNvPr id="90689" name="Rectangle 2625">
              <a:extLst>
                <a:ext uri="{FF2B5EF4-FFF2-40B4-BE49-F238E27FC236}">
                  <a16:creationId xmlns:a16="http://schemas.microsoft.com/office/drawing/2014/main" id="{A59CC5EB-86F6-4288-8164-C7F97F7C4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0" name="Rectangle 2626">
              <a:extLst>
                <a:ext uri="{FF2B5EF4-FFF2-40B4-BE49-F238E27FC236}">
                  <a16:creationId xmlns:a16="http://schemas.microsoft.com/office/drawing/2014/main" id="{82596B3D-4F4C-44C4-8E07-AFBBFA742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1" name="Rectangle 2627">
              <a:extLst>
                <a:ext uri="{FF2B5EF4-FFF2-40B4-BE49-F238E27FC236}">
                  <a16:creationId xmlns:a16="http://schemas.microsoft.com/office/drawing/2014/main" id="{63752B34-DDE6-458A-8B06-F4CE0515E2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2" name="Rectangle 2628">
              <a:extLst>
                <a:ext uri="{FF2B5EF4-FFF2-40B4-BE49-F238E27FC236}">
                  <a16:creationId xmlns:a16="http://schemas.microsoft.com/office/drawing/2014/main" id="{B8017AEE-2234-4227-8C30-44D83B99C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3" name="Rectangle 2629">
              <a:extLst>
                <a:ext uri="{FF2B5EF4-FFF2-40B4-BE49-F238E27FC236}">
                  <a16:creationId xmlns:a16="http://schemas.microsoft.com/office/drawing/2014/main" id="{B77F31FB-0032-4722-8306-915A741F8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4" name="Rectangle 2630">
              <a:extLst>
                <a:ext uri="{FF2B5EF4-FFF2-40B4-BE49-F238E27FC236}">
                  <a16:creationId xmlns:a16="http://schemas.microsoft.com/office/drawing/2014/main" id="{FF912E38-CA58-4579-8E32-DDC18FFCF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5" name="Rectangle 2631">
              <a:extLst>
                <a:ext uri="{FF2B5EF4-FFF2-40B4-BE49-F238E27FC236}">
                  <a16:creationId xmlns:a16="http://schemas.microsoft.com/office/drawing/2014/main" id="{9049637B-4D1E-48F5-9997-BC41A6A67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6" name="Rectangle 2632">
              <a:extLst>
                <a:ext uri="{FF2B5EF4-FFF2-40B4-BE49-F238E27FC236}">
                  <a16:creationId xmlns:a16="http://schemas.microsoft.com/office/drawing/2014/main" id="{56D5EADF-2A84-4FBA-895C-B6FE254B7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7" name="Rectangle 2633">
              <a:extLst>
                <a:ext uri="{FF2B5EF4-FFF2-40B4-BE49-F238E27FC236}">
                  <a16:creationId xmlns:a16="http://schemas.microsoft.com/office/drawing/2014/main" id="{1A9946BF-55D3-47C0-B390-618A660BE1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8" name="Rectangle 2634">
              <a:extLst>
                <a:ext uri="{FF2B5EF4-FFF2-40B4-BE49-F238E27FC236}">
                  <a16:creationId xmlns:a16="http://schemas.microsoft.com/office/drawing/2014/main" id="{40E93BD4-0BF6-47CD-82C0-DE86C5A399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699" name="Rectangle 2635">
              <a:extLst>
                <a:ext uri="{FF2B5EF4-FFF2-40B4-BE49-F238E27FC236}">
                  <a16:creationId xmlns:a16="http://schemas.microsoft.com/office/drawing/2014/main" id="{07F16326-C7AA-47FA-9D3C-9BFC80506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0" name="Rectangle 2636">
              <a:extLst>
                <a:ext uri="{FF2B5EF4-FFF2-40B4-BE49-F238E27FC236}">
                  <a16:creationId xmlns:a16="http://schemas.microsoft.com/office/drawing/2014/main" id="{B81FBF15-F672-45C9-AC1C-9D924A5B5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1" name="Rectangle 2637">
              <a:extLst>
                <a:ext uri="{FF2B5EF4-FFF2-40B4-BE49-F238E27FC236}">
                  <a16:creationId xmlns:a16="http://schemas.microsoft.com/office/drawing/2014/main" id="{5E47D1EC-2DB8-43B6-9BCA-B2E0BB9F9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2" name="Rectangle 2638">
              <a:extLst>
                <a:ext uri="{FF2B5EF4-FFF2-40B4-BE49-F238E27FC236}">
                  <a16:creationId xmlns:a16="http://schemas.microsoft.com/office/drawing/2014/main" id="{FA3DE3B5-2515-4E01-ADD5-6962276E46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3" name="Rectangle 2639">
              <a:extLst>
                <a:ext uri="{FF2B5EF4-FFF2-40B4-BE49-F238E27FC236}">
                  <a16:creationId xmlns:a16="http://schemas.microsoft.com/office/drawing/2014/main" id="{8F0E0A9E-3AD7-4EE7-9E28-99F6D5C55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4" name="Rectangle 2640">
              <a:extLst>
                <a:ext uri="{FF2B5EF4-FFF2-40B4-BE49-F238E27FC236}">
                  <a16:creationId xmlns:a16="http://schemas.microsoft.com/office/drawing/2014/main" id="{075C4F5C-B744-4AD9-B9B6-E551105BA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5" name="Rectangle 2641">
              <a:extLst>
                <a:ext uri="{FF2B5EF4-FFF2-40B4-BE49-F238E27FC236}">
                  <a16:creationId xmlns:a16="http://schemas.microsoft.com/office/drawing/2014/main" id="{636B12B4-89EE-42FB-8AB4-07C905644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6" name="Rectangle 2642">
              <a:extLst>
                <a:ext uri="{FF2B5EF4-FFF2-40B4-BE49-F238E27FC236}">
                  <a16:creationId xmlns:a16="http://schemas.microsoft.com/office/drawing/2014/main" id="{0B4A65C5-A617-4D9D-89B0-5DD7BAEC7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7" name="Rectangle 2643">
              <a:extLst>
                <a:ext uri="{FF2B5EF4-FFF2-40B4-BE49-F238E27FC236}">
                  <a16:creationId xmlns:a16="http://schemas.microsoft.com/office/drawing/2014/main" id="{037BC85A-A6BE-4DC1-964B-AE2397294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08" name="Rectangle 2644">
              <a:extLst>
                <a:ext uri="{FF2B5EF4-FFF2-40B4-BE49-F238E27FC236}">
                  <a16:creationId xmlns:a16="http://schemas.microsoft.com/office/drawing/2014/main" id="{6FE7123D-2FA1-4C30-9628-EE418FFAB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09" name="Group 2645">
            <a:extLst>
              <a:ext uri="{FF2B5EF4-FFF2-40B4-BE49-F238E27FC236}">
                <a16:creationId xmlns:a16="http://schemas.microsoft.com/office/drawing/2014/main" id="{E4D74CA1-EC5C-4EC7-BB6A-DB104E8EF588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3867150"/>
            <a:ext cx="717550" cy="461963"/>
            <a:chOff x="965" y="1934"/>
            <a:chExt cx="284" cy="397"/>
          </a:xfrm>
        </p:grpSpPr>
        <p:sp>
          <p:nvSpPr>
            <p:cNvPr id="90710" name="Rectangle 2646">
              <a:extLst>
                <a:ext uri="{FF2B5EF4-FFF2-40B4-BE49-F238E27FC236}">
                  <a16:creationId xmlns:a16="http://schemas.microsoft.com/office/drawing/2014/main" id="{4EFF96DB-EC33-4214-99B1-AB14F7BAD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1" name="Rectangle 2647">
              <a:extLst>
                <a:ext uri="{FF2B5EF4-FFF2-40B4-BE49-F238E27FC236}">
                  <a16:creationId xmlns:a16="http://schemas.microsoft.com/office/drawing/2014/main" id="{C7BA140F-D3D1-44A5-B701-B2785DFA6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2" name="Rectangle 2648">
              <a:extLst>
                <a:ext uri="{FF2B5EF4-FFF2-40B4-BE49-F238E27FC236}">
                  <a16:creationId xmlns:a16="http://schemas.microsoft.com/office/drawing/2014/main" id="{291B39F0-5BB7-4219-AABC-23A24A138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3" name="Rectangle 2649">
              <a:extLst>
                <a:ext uri="{FF2B5EF4-FFF2-40B4-BE49-F238E27FC236}">
                  <a16:creationId xmlns:a16="http://schemas.microsoft.com/office/drawing/2014/main" id="{FC845D43-A63F-46F2-8D63-875EC4EB8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4" name="Rectangle 2650">
              <a:extLst>
                <a:ext uri="{FF2B5EF4-FFF2-40B4-BE49-F238E27FC236}">
                  <a16:creationId xmlns:a16="http://schemas.microsoft.com/office/drawing/2014/main" id="{81D1FC1E-31D2-4CF6-BB88-82905417E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5" name="Rectangle 2651">
              <a:extLst>
                <a:ext uri="{FF2B5EF4-FFF2-40B4-BE49-F238E27FC236}">
                  <a16:creationId xmlns:a16="http://schemas.microsoft.com/office/drawing/2014/main" id="{E7684AB5-46BF-4194-8CC4-E61DAEE99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6" name="Rectangle 2652">
              <a:extLst>
                <a:ext uri="{FF2B5EF4-FFF2-40B4-BE49-F238E27FC236}">
                  <a16:creationId xmlns:a16="http://schemas.microsoft.com/office/drawing/2014/main" id="{A5C619D8-41CE-46EF-9A2C-401A94FD6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7" name="Rectangle 2653">
              <a:extLst>
                <a:ext uri="{FF2B5EF4-FFF2-40B4-BE49-F238E27FC236}">
                  <a16:creationId xmlns:a16="http://schemas.microsoft.com/office/drawing/2014/main" id="{321BE2BF-D475-4452-8337-DED106329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8" name="Rectangle 2654">
              <a:extLst>
                <a:ext uri="{FF2B5EF4-FFF2-40B4-BE49-F238E27FC236}">
                  <a16:creationId xmlns:a16="http://schemas.microsoft.com/office/drawing/2014/main" id="{F04555C1-DA71-4962-9426-8E488F6E9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19" name="Rectangle 2655">
              <a:extLst>
                <a:ext uri="{FF2B5EF4-FFF2-40B4-BE49-F238E27FC236}">
                  <a16:creationId xmlns:a16="http://schemas.microsoft.com/office/drawing/2014/main" id="{AD04B203-E1AC-4E87-97A4-ADBC9EFE5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0" name="Rectangle 2656">
              <a:extLst>
                <a:ext uri="{FF2B5EF4-FFF2-40B4-BE49-F238E27FC236}">
                  <a16:creationId xmlns:a16="http://schemas.microsoft.com/office/drawing/2014/main" id="{1C778DAB-32D3-4AB5-B597-1B77D79EA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1" name="Rectangle 2657">
              <a:extLst>
                <a:ext uri="{FF2B5EF4-FFF2-40B4-BE49-F238E27FC236}">
                  <a16:creationId xmlns:a16="http://schemas.microsoft.com/office/drawing/2014/main" id="{07F9764E-DE6E-485A-82B9-FC843A2D2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2" name="Rectangle 2658">
              <a:extLst>
                <a:ext uri="{FF2B5EF4-FFF2-40B4-BE49-F238E27FC236}">
                  <a16:creationId xmlns:a16="http://schemas.microsoft.com/office/drawing/2014/main" id="{D78E2615-42F6-4B98-B558-921E6A907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3" name="Rectangle 2659">
              <a:extLst>
                <a:ext uri="{FF2B5EF4-FFF2-40B4-BE49-F238E27FC236}">
                  <a16:creationId xmlns:a16="http://schemas.microsoft.com/office/drawing/2014/main" id="{C3DBE1EC-15AE-4E62-B07C-3A5EA468B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4" name="Rectangle 2660">
              <a:extLst>
                <a:ext uri="{FF2B5EF4-FFF2-40B4-BE49-F238E27FC236}">
                  <a16:creationId xmlns:a16="http://schemas.microsoft.com/office/drawing/2014/main" id="{273FC245-3DE1-4652-916D-AA0937C82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5" name="Rectangle 2661">
              <a:extLst>
                <a:ext uri="{FF2B5EF4-FFF2-40B4-BE49-F238E27FC236}">
                  <a16:creationId xmlns:a16="http://schemas.microsoft.com/office/drawing/2014/main" id="{645A0A15-4687-4C1A-A359-5C3D5FA92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6" name="Rectangle 2662">
              <a:extLst>
                <a:ext uri="{FF2B5EF4-FFF2-40B4-BE49-F238E27FC236}">
                  <a16:creationId xmlns:a16="http://schemas.microsoft.com/office/drawing/2014/main" id="{60366487-B413-4D6A-AF41-5AA8C0F5A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7" name="Rectangle 2663">
              <a:extLst>
                <a:ext uri="{FF2B5EF4-FFF2-40B4-BE49-F238E27FC236}">
                  <a16:creationId xmlns:a16="http://schemas.microsoft.com/office/drawing/2014/main" id="{C3AEB177-1786-490A-97E7-020E5FC91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8" name="Rectangle 2664">
              <a:extLst>
                <a:ext uri="{FF2B5EF4-FFF2-40B4-BE49-F238E27FC236}">
                  <a16:creationId xmlns:a16="http://schemas.microsoft.com/office/drawing/2014/main" id="{1C39EAB4-E12E-4BC5-894E-7F80A7695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29" name="Rectangle 2665">
              <a:extLst>
                <a:ext uri="{FF2B5EF4-FFF2-40B4-BE49-F238E27FC236}">
                  <a16:creationId xmlns:a16="http://schemas.microsoft.com/office/drawing/2014/main" id="{9B043F67-DB11-446A-8B31-5B01F5B67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30" name="Group 2666">
            <a:extLst>
              <a:ext uri="{FF2B5EF4-FFF2-40B4-BE49-F238E27FC236}">
                <a16:creationId xmlns:a16="http://schemas.microsoft.com/office/drawing/2014/main" id="{C9CC08AA-D793-4452-8A23-4F2B99D8C688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865563"/>
            <a:ext cx="719137" cy="461962"/>
            <a:chOff x="285" y="1933"/>
            <a:chExt cx="284" cy="397"/>
          </a:xfrm>
        </p:grpSpPr>
        <p:sp>
          <p:nvSpPr>
            <p:cNvPr id="90731" name="Rectangle 2667">
              <a:extLst>
                <a:ext uri="{FF2B5EF4-FFF2-40B4-BE49-F238E27FC236}">
                  <a16:creationId xmlns:a16="http://schemas.microsoft.com/office/drawing/2014/main" id="{08B5968E-E83A-4442-9DE3-A9DDB5749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2" name="Rectangle 2668">
              <a:extLst>
                <a:ext uri="{FF2B5EF4-FFF2-40B4-BE49-F238E27FC236}">
                  <a16:creationId xmlns:a16="http://schemas.microsoft.com/office/drawing/2014/main" id="{927CE7AD-20DA-4195-ACC5-10EAC7290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3" name="Rectangle 2669">
              <a:extLst>
                <a:ext uri="{FF2B5EF4-FFF2-40B4-BE49-F238E27FC236}">
                  <a16:creationId xmlns:a16="http://schemas.microsoft.com/office/drawing/2014/main" id="{627D9A8A-88F1-49F1-9F9D-43F9347DC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4" name="Rectangle 2670">
              <a:extLst>
                <a:ext uri="{FF2B5EF4-FFF2-40B4-BE49-F238E27FC236}">
                  <a16:creationId xmlns:a16="http://schemas.microsoft.com/office/drawing/2014/main" id="{DEA145A4-9FB0-4BB0-BCA0-5C3B1856F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5" name="Rectangle 2671">
              <a:extLst>
                <a:ext uri="{FF2B5EF4-FFF2-40B4-BE49-F238E27FC236}">
                  <a16:creationId xmlns:a16="http://schemas.microsoft.com/office/drawing/2014/main" id="{135CA156-28CF-4173-BC97-F6F4A384D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6" name="Rectangle 2672">
              <a:extLst>
                <a:ext uri="{FF2B5EF4-FFF2-40B4-BE49-F238E27FC236}">
                  <a16:creationId xmlns:a16="http://schemas.microsoft.com/office/drawing/2014/main" id="{C853D51E-7E96-4364-8A29-765C46A38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7" name="Rectangle 2673">
              <a:extLst>
                <a:ext uri="{FF2B5EF4-FFF2-40B4-BE49-F238E27FC236}">
                  <a16:creationId xmlns:a16="http://schemas.microsoft.com/office/drawing/2014/main" id="{1A7305E0-EC03-45E2-96D1-68D0EC2E6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8" name="Rectangle 2674">
              <a:extLst>
                <a:ext uri="{FF2B5EF4-FFF2-40B4-BE49-F238E27FC236}">
                  <a16:creationId xmlns:a16="http://schemas.microsoft.com/office/drawing/2014/main" id="{19FE3064-8BDC-458A-ACB6-D010DAB5F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39" name="Rectangle 2675">
              <a:extLst>
                <a:ext uri="{FF2B5EF4-FFF2-40B4-BE49-F238E27FC236}">
                  <a16:creationId xmlns:a16="http://schemas.microsoft.com/office/drawing/2014/main" id="{5FBFD483-20BD-47B9-B763-6FD03E643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0" name="Rectangle 2676">
              <a:extLst>
                <a:ext uri="{FF2B5EF4-FFF2-40B4-BE49-F238E27FC236}">
                  <a16:creationId xmlns:a16="http://schemas.microsoft.com/office/drawing/2014/main" id="{28B68F8B-D262-4E07-B4B1-D7AE16D31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1" name="Rectangle 2677">
              <a:extLst>
                <a:ext uri="{FF2B5EF4-FFF2-40B4-BE49-F238E27FC236}">
                  <a16:creationId xmlns:a16="http://schemas.microsoft.com/office/drawing/2014/main" id="{8A3865AA-50C1-4EF0-A136-A7D81C3F4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2" name="Rectangle 2678">
              <a:extLst>
                <a:ext uri="{FF2B5EF4-FFF2-40B4-BE49-F238E27FC236}">
                  <a16:creationId xmlns:a16="http://schemas.microsoft.com/office/drawing/2014/main" id="{9856E7B8-19FF-49EE-A08F-4ECD49B3C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3" name="Rectangle 2679">
              <a:extLst>
                <a:ext uri="{FF2B5EF4-FFF2-40B4-BE49-F238E27FC236}">
                  <a16:creationId xmlns:a16="http://schemas.microsoft.com/office/drawing/2014/main" id="{5707F645-1140-43DA-BE50-80097EB93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4" name="Rectangle 2680">
              <a:extLst>
                <a:ext uri="{FF2B5EF4-FFF2-40B4-BE49-F238E27FC236}">
                  <a16:creationId xmlns:a16="http://schemas.microsoft.com/office/drawing/2014/main" id="{0059BACB-E660-4670-8563-B0EAF66EA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5" name="Rectangle 2681">
              <a:extLst>
                <a:ext uri="{FF2B5EF4-FFF2-40B4-BE49-F238E27FC236}">
                  <a16:creationId xmlns:a16="http://schemas.microsoft.com/office/drawing/2014/main" id="{5A0A9FA0-ACFD-4F94-8E10-BD4970E57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6" name="Rectangle 2682">
              <a:extLst>
                <a:ext uri="{FF2B5EF4-FFF2-40B4-BE49-F238E27FC236}">
                  <a16:creationId xmlns:a16="http://schemas.microsoft.com/office/drawing/2014/main" id="{EDDE532E-3682-4343-A89F-250AF8521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7" name="Rectangle 2683">
              <a:extLst>
                <a:ext uri="{FF2B5EF4-FFF2-40B4-BE49-F238E27FC236}">
                  <a16:creationId xmlns:a16="http://schemas.microsoft.com/office/drawing/2014/main" id="{29EBE910-B4FB-49B4-BF6B-16F9669A1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8" name="Rectangle 2684">
              <a:extLst>
                <a:ext uri="{FF2B5EF4-FFF2-40B4-BE49-F238E27FC236}">
                  <a16:creationId xmlns:a16="http://schemas.microsoft.com/office/drawing/2014/main" id="{12BD6724-0967-4C96-95E1-A226F13AC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49" name="Rectangle 2685">
              <a:extLst>
                <a:ext uri="{FF2B5EF4-FFF2-40B4-BE49-F238E27FC236}">
                  <a16:creationId xmlns:a16="http://schemas.microsoft.com/office/drawing/2014/main" id="{60EF98F8-1530-4971-927B-280DCAA9C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0" name="Rectangle 2686">
              <a:extLst>
                <a:ext uri="{FF2B5EF4-FFF2-40B4-BE49-F238E27FC236}">
                  <a16:creationId xmlns:a16="http://schemas.microsoft.com/office/drawing/2014/main" id="{E7741303-4C68-4AF4-B036-D7EE8B09C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1" name="Rectangle 2687">
              <a:extLst>
                <a:ext uri="{FF2B5EF4-FFF2-40B4-BE49-F238E27FC236}">
                  <a16:creationId xmlns:a16="http://schemas.microsoft.com/office/drawing/2014/main" id="{7D7EF581-25EB-4579-84AC-20B366F08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2" name="Rectangle 2688">
              <a:extLst>
                <a:ext uri="{FF2B5EF4-FFF2-40B4-BE49-F238E27FC236}">
                  <a16:creationId xmlns:a16="http://schemas.microsoft.com/office/drawing/2014/main" id="{8A3776CB-258A-4BB7-8797-CC7152CBE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3" name="Rectangle 2689">
              <a:extLst>
                <a:ext uri="{FF2B5EF4-FFF2-40B4-BE49-F238E27FC236}">
                  <a16:creationId xmlns:a16="http://schemas.microsoft.com/office/drawing/2014/main" id="{546BF248-8402-4E54-8D90-4429039E3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4" name="Rectangle 2690">
              <a:extLst>
                <a:ext uri="{FF2B5EF4-FFF2-40B4-BE49-F238E27FC236}">
                  <a16:creationId xmlns:a16="http://schemas.microsoft.com/office/drawing/2014/main" id="{5C64BA20-297F-4FF0-8177-2AA979C2A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5" name="Rectangle 2691">
              <a:extLst>
                <a:ext uri="{FF2B5EF4-FFF2-40B4-BE49-F238E27FC236}">
                  <a16:creationId xmlns:a16="http://schemas.microsoft.com/office/drawing/2014/main" id="{F44C8A42-F5C2-41C0-9352-019E75F60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6" name="Rectangle 2692">
              <a:extLst>
                <a:ext uri="{FF2B5EF4-FFF2-40B4-BE49-F238E27FC236}">
                  <a16:creationId xmlns:a16="http://schemas.microsoft.com/office/drawing/2014/main" id="{2B7AD4D0-8E93-4AE5-B58F-A92CD6E1E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57" name="Group 2693">
            <a:extLst>
              <a:ext uri="{FF2B5EF4-FFF2-40B4-BE49-F238E27FC236}">
                <a16:creationId xmlns:a16="http://schemas.microsoft.com/office/drawing/2014/main" id="{8B85F094-2A0A-40DB-9CD8-EAFE7C1230BD}"/>
              </a:ext>
            </a:extLst>
          </p:cNvPr>
          <p:cNvGrpSpPr>
            <a:grpSpLocks/>
          </p:cNvGrpSpPr>
          <p:nvPr/>
        </p:nvGrpSpPr>
        <p:grpSpPr bwMode="auto">
          <a:xfrm>
            <a:off x="7335838" y="3865563"/>
            <a:ext cx="717550" cy="461962"/>
            <a:chOff x="3006" y="1933"/>
            <a:chExt cx="284" cy="397"/>
          </a:xfrm>
        </p:grpSpPr>
        <p:sp>
          <p:nvSpPr>
            <p:cNvPr id="90758" name="Rectangle 2694">
              <a:extLst>
                <a:ext uri="{FF2B5EF4-FFF2-40B4-BE49-F238E27FC236}">
                  <a16:creationId xmlns:a16="http://schemas.microsoft.com/office/drawing/2014/main" id="{FEE26E25-8CD6-4191-8859-F6E7815B8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59" name="Rectangle 2695">
              <a:extLst>
                <a:ext uri="{FF2B5EF4-FFF2-40B4-BE49-F238E27FC236}">
                  <a16:creationId xmlns:a16="http://schemas.microsoft.com/office/drawing/2014/main" id="{D020F9AA-D583-4C30-8F02-FAE8691F3D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0" name="Rectangle 2696">
              <a:extLst>
                <a:ext uri="{FF2B5EF4-FFF2-40B4-BE49-F238E27FC236}">
                  <a16:creationId xmlns:a16="http://schemas.microsoft.com/office/drawing/2014/main" id="{989C5499-8250-4C0F-ADAC-859662255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1" name="Rectangle 2697">
              <a:extLst>
                <a:ext uri="{FF2B5EF4-FFF2-40B4-BE49-F238E27FC236}">
                  <a16:creationId xmlns:a16="http://schemas.microsoft.com/office/drawing/2014/main" id="{1D0EB09F-900A-49B8-A3ED-B39DC4E21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2" name="Rectangle 2698">
              <a:extLst>
                <a:ext uri="{FF2B5EF4-FFF2-40B4-BE49-F238E27FC236}">
                  <a16:creationId xmlns:a16="http://schemas.microsoft.com/office/drawing/2014/main" id="{B4C71D73-26FC-4D98-A5A1-C44C2815B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3" name="Rectangle 2699">
              <a:extLst>
                <a:ext uri="{FF2B5EF4-FFF2-40B4-BE49-F238E27FC236}">
                  <a16:creationId xmlns:a16="http://schemas.microsoft.com/office/drawing/2014/main" id="{ED402C26-53FF-4523-9028-8C6105060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4" name="Rectangle 2700">
              <a:extLst>
                <a:ext uri="{FF2B5EF4-FFF2-40B4-BE49-F238E27FC236}">
                  <a16:creationId xmlns:a16="http://schemas.microsoft.com/office/drawing/2014/main" id="{53277C90-6BB9-4975-AEBE-FA8C4ED78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5" name="Rectangle 2701">
              <a:extLst>
                <a:ext uri="{FF2B5EF4-FFF2-40B4-BE49-F238E27FC236}">
                  <a16:creationId xmlns:a16="http://schemas.microsoft.com/office/drawing/2014/main" id="{93BDD08D-FCA0-483F-9FB3-EF026C73D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6" name="Rectangle 2702">
              <a:extLst>
                <a:ext uri="{FF2B5EF4-FFF2-40B4-BE49-F238E27FC236}">
                  <a16:creationId xmlns:a16="http://schemas.microsoft.com/office/drawing/2014/main" id="{A776D26F-E6DC-43D4-9948-CFEA80A1A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7" name="Rectangle 2703">
              <a:extLst>
                <a:ext uri="{FF2B5EF4-FFF2-40B4-BE49-F238E27FC236}">
                  <a16:creationId xmlns:a16="http://schemas.microsoft.com/office/drawing/2014/main" id="{46153D9B-C336-4782-B841-82C32010E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8" name="Rectangle 2704">
              <a:extLst>
                <a:ext uri="{FF2B5EF4-FFF2-40B4-BE49-F238E27FC236}">
                  <a16:creationId xmlns:a16="http://schemas.microsoft.com/office/drawing/2014/main" id="{64FEE8AE-4A7C-480F-A237-0D75AD24CE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69" name="Rectangle 2705">
              <a:extLst>
                <a:ext uri="{FF2B5EF4-FFF2-40B4-BE49-F238E27FC236}">
                  <a16:creationId xmlns:a16="http://schemas.microsoft.com/office/drawing/2014/main" id="{B51F0DC1-CA3E-4B87-891E-B37F370CD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0" name="Rectangle 2706">
              <a:extLst>
                <a:ext uri="{FF2B5EF4-FFF2-40B4-BE49-F238E27FC236}">
                  <a16:creationId xmlns:a16="http://schemas.microsoft.com/office/drawing/2014/main" id="{D93E53B2-133F-4C23-8788-6CEA78D3C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1" name="Rectangle 2707">
              <a:extLst>
                <a:ext uri="{FF2B5EF4-FFF2-40B4-BE49-F238E27FC236}">
                  <a16:creationId xmlns:a16="http://schemas.microsoft.com/office/drawing/2014/main" id="{7439FFBB-EFE0-4BBD-9B05-FBF7E027F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2" name="Rectangle 2708">
              <a:extLst>
                <a:ext uri="{FF2B5EF4-FFF2-40B4-BE49-F238E27FC236}">
                  <a16:creationId xmlns:a16="http://schemas.microsoft.com/office/drawing/2014/main" id="{DB23AEE5-2EE5-4DEC-8A01-065818C6F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3" name="Rectangle 2709">
              <a:extLst>
                <a:ext uri="{FF2B5EF4-FFF2-40B4-BE49-F238E27FC236}">
                  <a16:creationId xmlns:a16="http://schemas.microsoft.com/office/drawing/2014/main" id="{6D1D30FE-9D7C-4AAE-A9A2-CAB2A1B3F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4" name="Rectangle 2710">
              <a:extLst>
                <a:ext uri="{FF2B5EF4-FFF2-40B4-BE49-F238E27FC236}">
                  <a16:creationId xmlns:a16="http://schemas.microsoft.com/office/drawing/2014/main" id="{1A0DA07E-5FCC-46D4-8E61-DDBD2C0D6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5" name="Rectangle 2711">
              <a:extLst>
                <a:ext uri="{FF2B5EF4-FFF2-40B4-BE49-F238E27FC236}">
                  <a16:creationId xmlns:a16="http://schemas.microsoft.com/office/drawing/2014/main" id="{B7EFFB1E-3B2E-4042-9583-52793E3C6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6" name="Rectangle 2712">
              <a:extLst>
                <a:ext uri="{FF2B5EF4-FFF2-40B4-BE49-F238E27FC236}">
                  <a16:creationId xmlns:a16="http://schemas.microsoft.com/office/drawing/2014/main" id="{44FE3F73-1D0E-42CB-80FE-F989E7FA3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7" name="Rectangle 2713">
              <a:extLst>
                <a:ext uri="{FF2B5EF4-FFF2-40B4-BE49-F238E27FC236}">
                  <a16:creationId xmlns:a16="http://schemas.microsoft.com/office/drawing/2014/main" id="{0821FCB1-0D48-4A4E-9725-0056AFD40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8" name="Rectangle 2714">
              <a:extLst>
                <a:ext uri="{FF2B5EF4-FFF2-40B4-BE49-F238E27FC236}">
                  <a16:creationId xmlns:a16="http://schemas.microsoft.com/office/drawing/2014/main" id="{C6B1C77A-C457-45E7-800D-783CFE98E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79" name="Rectangle 2715">
              <a:extLst>
                <a:ext uri="{FF2B5EF4-FFF2-40B4-BE49-F238E27FC236}">
                  <a16:creationId xmlns:a16="http://schemas.microsoft.com/office/drawing/2014/main" id="{2D6A6D1A-2701-4104-8DAA-9F657422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0" name="Rectangle 2716">
              <a:extLst>
                <a:ext uri="{FF2B5EF4-FFF2-40B4-BE49-F238E27FC236}">
                  <a16:creationId xmlns:a16="http://schemas.microsoft.com/office/drawing/2014/main" id="{1ACC7F68-C5B3-47A4-9E0A-990DC46B0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1" name="Rectangle 2717">
              <a:extLst>
                <a:ext uri="{FF2B5EF4-FFF2-40B4-BE49-F238E27FC236}">
                  <a16:creationId xmlns:a16="http://schemas.microsoft.com/office/drawing/2014/main" id="{F8683276-8359-428B-A32E-8DFE2B71F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2" name="Rectangle 2718">
              <a:extLst>
                <a:ext uri="{FF2B5EF4-FFF2-40B4-BE49-F238E27FC236}">
                  <a16:creationId xmlns:a16="http://schemas.microsoft.com/office/drawing/2014/main" id="{8257FC33-EF9A-4E4B-A526-1ECF5BEA4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783" name="Group 2719">
            <a:extLst>
              <a:ext uri="{FF2B5EF4-FFF2-40B4-BE49-F238E27FC236}">
                <a16:creationId xmlns:a16="http://schemas.microsoft.com/office/drawing/2014/main" id="{2CCB78C6-D0FE-4040-B993-B2B1A87321FA}"/>
              </a:ext>
            </a:extLst>
          </p:cNvPr>
          <p:cNvGrpSpPr>
            <a:grpSpLocks/>
          </p:cNvGrpSpPr>
          <p:nvPr/>
        </p:nvGrpSpPr>
        <p:grpSpPr bwMode="auto">
          <a:xfrm>
            <a:off x="8194675" y="3867150"/>
            <a:ext cx="719138" cy="461963"/>
            <a:chOff x="3346" y="1934"/>
            <a:chExt cx="284" cy="397"/>
          </a:xfrm>
        </p:grpSpPr>
        <p:sp>
          <p:nvSpPr>
            <p:cNvPr id="90784" name="Rectangle 2720">
              <a:extLst>
                <a:ext uri="{FF2B5EF4-FFF2-40B4-BE49-F238E27FC236}">
                  <a16:creationId xmlns:a16="http://schemas.microsoft.com/office/drawing/2014/main" id="{1013076C-F4DE-4DB1-B2CA-4BF51815A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5" name="Rectangle 2721">
              <a:extLst>
                <a:ext uri="{FF2B5EF4-FFF2-40B4-BE49-F238E27FC236}">
                  <a16:creationId xmlns:a16="http://schemas.microsoft.com/office/drawing/2014/main" id="{CAEE1A82-5FE6-4465-B3C8-5880579E2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6" name="Rectangle 2722">
              <a:extLst>
                <a:ext uri="{FF2B5EF4-FFF2-40B4-BE49-F238E27FC236}">
                  <a16:creationId xmlns:a16="http://schemas.microsoft.com/office/drawing/2014/main" id="{B1B849AB-26EF-4C33-969B-A66D9BB293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7" name="Rectangle 2723">
              <a:extLst>
                <a:ext uri="{FF2B5EF4-FFF2-40B4-BE49-F238E27FC236}">
                  <a16:creationId xmlns:a16="http://schemas.microsoft.com/office/drawing/2014/main" id="{0F7A644D-27B7-4A9A-A9D6-7E9508DCD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8" name="Rectangle 2724">
              <a:extLst>
                <a:ext uri="{FF2B5EF4-FFF2-40B4-BE49-F238E27FC236}">
                  <a16:creationId xmlns:a16="http://schemas.microsoft.com/office/drawing/2014/main" id="{2156D46D-8321-49A7-B8A5-6C9EE7B2D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89" name="Rectangle 2725">
              <a:extLst>
                <a:ext uri="{FF2B5EF4-FFF2-40B4-BE49-F238E27FC236}">
                  <a16:creationId xmlns:a16="http://schemas.microsoft.com/office/drawing/2014/main" id="{C0CAEF99-6F05-4684-8356-710073767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0" name="Rectangle 2726">
              <a:extLst>
                <a:ext uri="{FF2B5EF4-FFF2-40B4-BE49-F238E27FC236}">
                  <a16:creationId xmlns:a16="http://schemas.microsoft.com/office/drawing/2014/main" id="{C1F38670-8882-4B3F-9241-F09C242E1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1" name="Rectangle 2727">
              <a:extLst>
                <a:ext uri="{FF2B5EF4-FFF2-40B4-BE49-F238E27FC236}">
                  <a16:creationId xmlns:a16="http://schemas.microsoft.com/office/drawing/2014/main" id="{C7130775-CB7F-4176-8D0D-03EC7B516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2" name="Rectangle 2728">
              <a:extLst>
                <a:ext uri="{FF2B5EF4-FFF2-40B4-BE49-F238E27FC236}">
                  <a16:creationId xmlns:a16="http://schemas.microsoft.com/office/drawing/2014/main" id="{AF2ECD46-52F5-4070-8EEC-AAB801B23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3" name="Rectangle 2729">
              <a:extLst>
                <a:ext uri="{FF2B5EF4-FFF2-40B4-BE49-F238E27FC236}">
                  <a16:creationId xmlns:a16="http://schemas.microsoft.com/office/drawing/2014/main" id="{5D0831B9-86A5-403D-ADE6-ED524E19D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4" name="Rectangle 2730">
              <a:extLst>
                <a:ext uri="{FF2B5EF4-FFF2-40B4-BE49-F238E27FC236}">
                  <a16:creationId xmlns:a16="http://schemas.microsoft.com/office/drawing/2014/main" id="{664591B9-A8F7-4215-A716-C7123BC3F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5" name="Rectangle 2731">
              <a:extLst>
                <a:ext uri="{FF2B5EF4-FFF2-40B4-BE49-F238E27FC236}">
                  <a16:creationId xmlns:a16="http://schemas.microsoft.com/office/drawing/2014/main" id="{FF86B4A5-8A0B-44CA-9DD5-DD9BC0A55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6" name="Rectangle 2732">
              <a:extLst>
                <a:ext uri="{FF2B5EF4-FFF2-40B4-BE49-F238E27FC236}">
                  <a16:creationId xmlns:a16="http://schemas.microsoft.com/office/drawing/2014/main" id="{0D621254-12B7-464F-8606-5D2D1C941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7" name="Rectangle 2733">
              <a:extLst>
                <a:ext uri="{FF2B5EF4-FFF2-40B4-BE49-F238E27FC236}">
                  <a16:creationId xmlns:a16="http://schemas.microsoft.com/office/drawing/2014/main" id="{3F5741E4-CE16-48D0-82C7-FD21B6C25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8" name="Rectangle 2734">
              <a:extLst>
                <a:ext uri="{FF2B5EF4-FFF2-40B4-BE49-F238E27FC236}">
                  <a16:creationId xmlns:a16="http://schemas.microsoft.com/office/drawing/2014/main" id="{11F5F0DD-6861-4ADC-9EE2-436AB66E1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799" name="Rectangle 2735">
              <a:extLst>
                <a:ext uri="{FF2B5EF4-FFF2-40B4-BE49-F238E27FC236}">
                  <a16:creationId xmlns:a16="http://schemas.microsoft.com/office/drawing/2014/main" id="{331C9E78-5DD7-4582-A167-32D216AB1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0" name="Rectangle 2736">
              <a:extLst>
                <a:ext uri="{FF2B5EF4-FFF2-40B4-BE49-F238E27FC236}">
                  <a16:creationId xmlns:a16="http://schemas.microsoft.com/office/drawing/2014/main" id="{3D97B355-F67F-4985-A41D-445712DE5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1" name="Rectangle 2737">
              <a:extLst>
                <a:ext uri="{FF2B5EF4-FFF2-40B4-BE49-F238E27FC236}">
                  <a16:creationId xmlns:a16="http://schemas.microsoft.com/office/drawing/2014/main" id="{E7635C9E-4D3B-4334-A84A-E3236754E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2" name="Rectangle 2738">
              <a:extLst>
                <a:ext uri="{FF2B5EF4-FFF2-40B4-BE49-F238E27FC236}">
                  <a16:creationId xmlns:a16="http://schemas.microsoft.com/office/drawing/2014/main" id="{063951B8-EEC9-4A58-9D10-6125D2264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3" name="Rectangle 2739">
              <a:extLst>
                <a:ext uri="{FF2B5EF4-FFF2-40B4-BE49-F238E27FC236}">
                  <a16:creationId xmlns:a16="http://schemas.microsoft.com/office/drawing/2014/main" id="{39C8D06D-E6C8-4D0E-9FC3-7BFC1E86C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4" name="Rectangle 2740">
              <a:extLst>
                <a:ext uri="{FF2B5EF4-FFF2-40B4-BE49-F238E27FC236}">
                  <a16:creationId xmlns:a16="http://schemas.microsoft.com/office/drawing/2014/main" id="{62ABD2C3-8B30-48C9-B3A4-E5EC65BF6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5" name="Rectangle 2741">
              <a:extLst>
                <a:ext uri="{FF2B5EF4-FFF2-40B4-BE49-F238E27FC236}">
                  <a16:creationId xmlns:a16="http://schemas.microsoft.com/office/drawing/2014/main" id="{2CC7CA4B-1AA2-4CE6-B315-A445C0CE1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6" name="Rectangle 2742">
              <a:extLst>
                <a:ext uri="{FF2B5EF4-FFF2-40B4-BE49-F238E27FC236}">
                  <a16:creationId xmlns:a16="http://schemas.microsoft.com/office/drawing/2014/main" id="{F0353374-CEB9-404C-8030-FFA2387B3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07" name="Rectangle 2743">
              <a:extLst>
                <a:ext uri="{FF2B5EF4-FFF2-40B4-BE49-F238E27FC236}">
                  <a16:creationId xmlns:a16="http://schemas.microsoft.com/office/drawing/2014/main" id="{E3DB6599-E2C5-4796-B580-C0B8BD477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08" name="Group 2744">
            <a:extLst>
              <a:ext uri="{FF2B5EF4-FFF2-40B4-BE49-F238E27FC236}">
                <a16:creationId xmlns:a16="http://schemas.microsoft.com/office/drawing/2014/main" id="{8AFA497F-734B-4588-90AB-48290C03F3B8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3865563"/>
            <a:ext cx="719137" cy="461962"/>
            <a:chOff x="2326" y="1933"/>
            <a:chExt cx="284" cy="397"/>
          </a:xfrm>
        </p:grpSpPr>
        <p:sp>
          <p:nvSpPr>
            <p:cNvPr id="90809" name="Rectangle 2745">
              <a:extLst>
                <a:ext uri="{FF2B5EF4-FFF2-40B4-BE49-F238E27FC236}">
                  <a16:creationId xmlns:a16="http://schemas.microsoft.com/office/drawing/2014/main" id="{3261F4FB-11AA-41B8-9D3D-C3D907A22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0" name="Rectangle 2746">
              <a:extLst>
                <a:ext uri="{FF2B5EF4-FFF2-40B4-BE49-F238E27FC236}">
                  <a16:creationId xmlns:a16="http://schemas.microsoft.com/office/drawing/2014/main" id="{9AA7E2E9-298F-452B-8ACD-91D38ABD5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1" name="Rectangle 2747">
              <a:extLst>
                <a:ext uri="{FF2B5EF4-FFF2-40B4-BE49-F238E27FC236}">
                  <a16:creationId xmlns:a16="http://schemas.microsoft.com/office/drawing/2014/main" id="{879202C4-3E33-4F24-885F-A5E01BB12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2" name="Rectangle 2748">
              <a:extLst>
                <a:ext uri="{FF2B5EF4-FFF2-40B4-BE49-F238E27FC236}">
                  <a16:creationId xmlns:a16="http://schemas.microsoft.com/office/drawing/2014/main" id="{D57363B1-1706-4C2C-A338-F905890B9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3" name="Rectangle 2749">
              <a:extLst>
                <a:ext uri="{FF2B5EF4-FFF2-40B4-BE49-F238E27FC236}">
                  <a16:creationId xmlns:a16="http://schemas.microsoft.com/office/drawing/2014/main" id="{8A880BA0-C691-4A03-A339-4A172C9CF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4" name="Rectangle 2750">
              <a:extLst>
                <a:ext uri="{FF2B5EF4-FFF2-40B4-BE49-F238E27FC236}">
                  <a16:creationId xmlns:a16="http://schemas.microsoft.com/office/drawing/2014/main" id="{F4CCCB42-AEFE-4E4D-BC37-D1F744027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5" name="Rectangle 2751">
              <a:extLst>
                <a:ext uri="{FF2B5EF4-FFF2-40B4-BE49-F238E27FC236}">
                  <a16:creationId xmlns:a16="http://schemas.microsoft.com/office/drawing/2014/main" id="{08F2B205-A6E6-4AB5-BDA4-DE3C75D86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6" name="Rectangle 2752">
              <a:extLst>
                <a:ext uri="{FF2B5EF4-FFF2-40B4-BE49-F238E27FC236}">
                  <a16:creationId xmlns:a16="http://schemas.microsoft.com/office/drawing/2014/main" id="{E0D8FCFF-4CB1-48B9-99E8-94CCAC63D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7" name="Rectangle 2753">
              <a:extLst>
                <a:ext uri="{FF2B5EF4-FFF2-40B4-BE49-F238E27FC236}">
                  <a16:creationId xmlns:a16="http://schemas.microsoft.com/office/drawing/2014/main" id="{F204D8F9-E353-4A4B-8CF8-6411AA27F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8" name="Rectangle 2754">
              <a:extLst>
                <a:ext uri="{FF2B5EF4-FFF2-40B4-BE49-F238E27FC236}">
                  <a16:creationId xmlns:a16="http://schemas.microsoft.com/office/drawing/2014/main" id="{47A8D503-72F6-4BA2-A40D-ECC1EC4B4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19" name="Rectangle 2755">
              <a:extLst>
                <a:ext uri="{FF2B5EF4-FFF2-40B4-BE49-F238E27FC236}">
                  <a16:creationId xmlns:a16="http://schemas.microsoft.com/office/drawing/2014/main" id="{6809A447-DC1D-46E5-BEDE-68B83182A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0" name="Rectangle 2756">
              <a:extLst>
                <a:ext uri="{FF2B5EF4-FFF2-40B4-BE49-F238E27FC236}">
                  <a16:creationId xmlns:a16="http://schemas.microsoft.com/office/drawing/2014/main" id="{284CAE29-C591-45BE-BB46-CD1E1F46C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1" name="Rectangle 2757">
              <a:extLst>
                <a:ext uri="{FF2B5EF4-FFF2-40B4-BE49-F238E27FC236}">
                  <a16:creationId xmlns:a16="http://schemas.microsoft.com/office/drawing/2014/main" id="{D892EEDA-07DE-402B-84A2-C4CB70BF2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2" name="Rectangle 2758">
              <a:extLst>
                <a:ext uri="{FF2B5EF4-FFF2-40B4-BE49-F238E27FC236}">
                  <a16:creationId xmlns:a16="http://schemas.microsoft.com/office/drawing/2014/main" id="{19CEB70D-E2FB-4675-B317-F839120E9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3" name="Rectangle 2759">
              <a:extLst>
                <a:ext uri="{FF2B5EF4-FFF2-40B4-BE49-F238E27FC236}">
                  <a16:creationId xmlns:a16="http://schemas.microsoft.com/office/drawing/2014/main" id="{2898F3B3-D83C-4EA5-B010-4E3DE04CA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4" name="Rectangle 2760">
              <a:extLst>
                <a:ext uri="{FF2B5EF4-FFF2-40B4-BE49-F238E27FC236}">
                  <a16:creationId xmlns:a16="http://schemas.microsoft.com/office/drawing/2014/main" id="{AFB9FA42-A049-4256-8BFA-E15073CF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5" name="Rectangle 2761">
              <a:extLst>
                <a:ext uri="{FF2B5EF4-FFF2-40B4-BE49-F238E27FC236}">
                  <a16:creationId xmlns:a16="http://schemas.microsoft.com/office/drawing/2014/main" id="{981B3D10-E6E1-4429-8480-0491FA393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6" name="Rectangle 2762">
              <a:extLst>
                <a:ext uri="{FF2B5EF4-FFF2-40B4-BE49-F238E27FC236}">
                  <a16:creationId xmlns:a16="http://schemas.microsoft.com/office/drawing/2014/main" id="{D9DEA530-7D79-43EF-B575-656C929E0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7" name="Rectangle 2763">
              <a:extLst>
                <a:ext uri="{FF2B5EF4-FFF2-40B4-BE49-F238E27FC236}">
                  <a16:creationId xmlns:a16="http://schemas.microsoft.com/office/drawing/2014/main" id="{CCCA647C-4AFF-45A2-87A0-2350DED9C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8" name="Rectangle 2764">
              <a:extLst>
                <a:ext uri="{FF2B5EF4-FFF2-40B4-BE49-F238E27FC236}">
                  <a16:creationId xmlns:a16="http://schemas.microsoft.com/office/drawing/2014/main" id="{675AAEC0-A710-4437-A001-5EA49661B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29" name="Rectangle 2765">
              <a:extLst>
                <a:ext uri="{FF2B5EF4-FFF2-40B4-BE49-F238E27FC236}">
                  <a16:creationId xmlns:a16="http://schemas.microsoft.com/office/drawing/2014/main" id="{40DBE534-7CFB-4B93-980B-027D2A41E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0" name="Rectangle 2766">
              <a:extLst>
                <a:ext uri="{FF2B5EF4-FFF2-40B4-BE49-F238E27FC236}">
                  <a16:creationId xmlns:a16="http://schemas.microsoft.com/office/drawing/2014/main" id="{9B66239F-4D78-4608-B7C0-5C8F6BB67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1" name="Rectangle 2767">
              <a:extLst>
                <a:ext uri="{FF2B5EF4-FFF2-40B4-BE49-F238E27FC236}">
                  <a16:creationId xmlns:a16="http://schemas.microsoft.com/office/drawing/2014/main" id="{E3B20DA0-2C1F-494A-8DC3-ECFFD692B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2" name="Rectangle 2768">
              <a:extLst>
                <a:ext uri="{FF2B5EF4-FFF2-40B4-BE49-F238E27FC236}">
                  <a16:creationId xmlns:a16="http://schemas.microsoft.com/office/drawing/2014/main" id="{959588D4-A36D-4872-954B-7525A2282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33" name="Group 2769">
            <a:extLst>
              <a:ext uri="{FF2B5EF4-FFF2-40B4-BE49-F238E27FC236}">
                <a16:creationId xmlns:a16="http://schemas.microsoft.com/office/drawing/2014/main" id="{902D35B2-A9A7-4A75-BCBA-AB4C912AA771}"/>
              </a:ext>
            </a:extLst>
          </p:cNvPr>
          <p:cNvGrpSpPr>
            <a:grpSpLocks/>
          </p:cNvGrpSpPr>
          <p:nvPr/>
        </p:nvGrpSpPr>
        <p:grpSpPr bwMode="auto">
          <a:xfrm>
            <a:off x="6475413" y="3867150"/>
            <a:ext cx="717550" cy="461963"/>
            <a:chOff x="2666" y="1934"/>
            <a:chExt cx="284" cy="397"/>
          </a:xfrm>
        </p:grpSpPr>
        <p:sp>
          <p:nvSpPr>
            <p:cNvPr id="90834" name="Rectangle 2770">
              <a:extLst>
                <a:ext uri="{FF2B5EF4-FFF2-40B4-BE49-F238E27FC236}">
                  <a16:creationId xmlns:a16="http://schemas.microsoft.com/office/drawing/2014/main" id="{17D96D80-90E4-4D2E-A4B6-2699176AA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5" name="Rectangle 2771">
              <a:extLst>
                <a:ext uri="{FF2B5EF4-FFF2-40B4-BE49-F238E27FC236}">
                  <a16:creationId xmlns:a16="http://schemas.microsoft.com/office/drawing/2014/main" id="{0A385CF6-D45C-4ABD-B211-06364813C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6" name="Rectangle 2772">
              <a:extLst>
                <a:ext uri="{FF2B5EF4-FFF2-40B4-BE49-F238E27FC236}">
                  <a16:creationId xmlns:a16="http://schemas.microsoft.com/office/drawing/2014/main" id="{8819F3A9-F0A8-411C-A7D9-109FEDC97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7" name="Rectangle 2773">
              <a:extLst>
                <a:ext uri="{FF2B5EF4-FFF2-40B4-BE49-F238E27FC236}">
                  <a16:creationId xmlns:a16="http://schemas.microsoft.com/office/drawing/2014/main" id="{45B0F7DB-09D8-402C-8DA8-3A37C7A9D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8" name="Rectangle 2774">
              <a:extLst>
                <a:ext uri="{FF2B5EF4-FFF2-40B4-BE49-F238E27FC236}">
                  <a16:creationId xmlns:a16="http://schemas.microsoft.com/office/drawing/2014/main" id="{910D9832-795A-4130-9AA9-7C15167BC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39" name="Rectangle 2775">
              <a:extLst>
                <a:ext uri="{FF2B5EF4-FFF2-40B4-BE49-F238E27FC236}">
                  <a16:creationId xmlns:a16="http://schemas.microsoft.com/office/drawing/2014/main" id="{6C517783-4238-425E-81AC-86AE85C72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0" name="Rectangle 2776">
              <a:extLst>
                <a:ext uri="{FF2B5EF4-FFF2-40B4-BE49-F238E27FC236}">
                  <a16:creationId xmlns:a16="http://schemas.microsoft.com/office/drawing/2014/main" id="{22FAFC87-D314-418B-A056-DEB1112A4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1" name="Rectangle 2777">
              <a:extLst>
                <a:ext uri="{FF2B5EF4-FFF2-40B4-BE49-F238E27FC236}">
                  <a16:creationId xmlns:a16="http://schemas.microsoft.com/office/drawing/2014/main" id="{02015079-D927-46E6-BF5B-C423B94BC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2" name="Rectangle 2778">
              <a:extLst>
                <a:ext uri="{FF2B5EF4-FFF2-40B4-BE49-F238E27FC236}">
                  <a16:creationId xmlns:a16="http://schemas.microsoft.com/office/drawing/2014/main" id="{FD23CDF8-F8EE-4B12-AECE-EF170C379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3" name="Rectangle 2779">
              <a:extLst>
                <a:ext uri="{FF2B5EF4-FFF2-40B4-BE49-F238E27FC236}">
                  <a16:creationId xmlns:a16="http://schemas.microsoft.com/office/drawing/2014/main" id="{8101EF2B-5F8B-466A-BF05-172946271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4" name="Rectangle 2780">
              <a:extLst>
                <a:ext uri="{FF2B5EF4-FFF2-40B4-BE49-F238E27FC236}">
                  <a16:creationId xmlns:a16="http://schemas.microsoft.com/office/drawing/2014/main" id="{D5ACEBBD-AD2A-4A50-A566-F53EA70DD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5" name="Rectangle 2781">
              <a:extLst>
                <a:ext uri="{FF2B5EF4-FFF2-40B4-BE49-F238E27FC236}">
                  <a16:creationId xmlns:a16="http://schemas.microsoft.com/office/drawing/2014/main" id="{99CC0BD2-4D79-4718-9F4E-205992633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6" name="Rectangle 2782">
              <a:extLst>
                <a:ext uri="{FF2B5EF4-FFF2-40B4-BE49-F238E27FC236}">
                  <a16:creationId xmlns:a16="http://schemas.microsoft.com/office/drawing/2014/main" id="{743A05B6-741D-4030-8765-AAE95FF69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7" name="Rectangle 2783">
              <a:extLst>
                <a:ext uri="{FF2B5EF4-FFF2-40B4-BE49-F238E27FC236}">
                  <a16:creationId xmlns:a16="http://schemas.microsoft.com/office/drawing/2014/main" id="{BDF3387E-A756-4A9B-AABB-7691FD600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8" name="Rectangle 2784">
              <a:extLst>
                <a:ext uri="{FF2B5EF4-FFF2-40B4-BE49-F238E27FC236}">
                  <a16:creationId xmlns:a16="http://schemas.microsoft.com/office/drawing/2014/main" id="{F8D84ECE-9B44-43BA-A99A-6499DE5E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49" name="Rectangle 2785">
              <a:extLst>
                <a:ext uri="{FF2B5EF4-FFF2-40B4-BE49-F238E27FC236}">
                  <a16:creationId xmlns:a16="http://schemas.microsoft.com/office/drawing/2014/main" id="{BFF8BAA0-C4D5-4329-9585-3D5B8E669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0" name="Rectangle 2786">
              <a:extLst>
                <a:ext uri="{FF2B5EF4-FFF2-40B4-BE49-F238E27FC236}">
                  <a16:creationId xmlns:a16="http://schemas.microsoft.com/office/drawing/2014/main" id="{ED12F51E-09C4-487E-A91D-6FD75C92A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1" name="Rectangle 2787">
              <a:extLst>
                <a:ext uri="{FF2B5EF4-FFF2-40B4-BE49-F238E27FC236}">
                  <a16:creationId xmlns:a16="http://schemas.microsoft.com/office/drawing/2014/main" id="{9C26456E-CAB6-413B-AE11-165425D81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2" name="Rectangle 2788">
              <a:extLst>
                <a:ext uri="{FF2B5EF4-FFF2-40B4-BE49-F238E27FC236}">
                  <a16:creationId xmlns:a16="http://schemas.microsoft.com/office/drawing/2014/main" id="{0E86A07F-0635-45C5-826B-32AF7E320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3" name="Rectangle 2789">
              <a:extLst>
                <a:ext uri="{FF2B5EF4-FFF2-40B4-BE49-F238E27FC236}">
                  <a16:creationId xmlns:a16="http://schemas.microsoft.com/office/drawing/2014/main" id="{0BAE2FB8-0679-4459-9C54-734DA20862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4" name="Rectangle 2790">
              <a:extLst>
                <a:ext uri="{FF2B5EF4-FFF2-40B4-BE49-F238E27FC236}">
                  <a16:creationId xmlns:a16="http://schemas.microsoft.com/office/drawing/2014/main" id="{AE741896-9D83-4009-94C9-6E53A7904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55" name="Group 2791">
            <a:extLst>
              <a:ext uri="{FF2B5EF4-FFF2-40B4-BE49-F238E27FC236}">
                <a16:creationId xmlns:a16="http://schemas.microsoft.com/office/drawing/2014/main" id="{D4EF228F-48C9-4E2A-A456-4E830001D273}"/>
              </a:ext>
            </a:extLst>
          </p:cNvPr>
          <p:cNvGrpSpPr>
            <a:grpSpLocks/>
          </p:cNvGrpSpPr>
          <p:nvPr/>
        </p:nvGrpSpPr>
        <p:grpSpPr bwMode="auto">
          <a:xfrm>
            <a:off x="4754563" y="3865563"/>
            <a:ext cx="719137" cy="461962"/>
            <a:chOff x="1986" y="1933"/>
            <a:chExt cx="284" cy="397"/>
          </a:xfrm>
        </p:grpSpPr>
        <p:sp>
          <p:nvSpPr>
            <p:cNvPr id="90856" name="Rectangle 2792">
              <a:extLst>
                <a:ext uri="{FF2B5EF4-FFF2-40B4-BE49-F238E27FC236}">
                  <a16:creationId xmlns:a16="http://schemas.microsoft.com/office/drawing/2014/main" id="{71A6D9DC-9DAE-4ECE-B6DB-1C42E3CB5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7" name="Rectangle 2793">
              <a:extLst>
                <a:ext uri="{FF2B5EF4-FFF2-40B4-BE49-F238E27FC236}">
                  <a16:creationId xmlns:a16="http://schemas.microsoft.com/office/drawing/2014/main" id="{19166CDA-AB56-4C64-9BF6-7BFF241C9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8" name="Rectangle 2794">
              <a:extLst>
                <a:ext uri="{FF2B5EF4-FFF2-40B4-BE49-F238E27FC236}">
                  <a16:creationId xmlns:a16="http://schemas.microsoft.com/office/drawing/2014/main" id="{F6B9C421-4EB7-411A-9870-D860D6E36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59" name="Rectangle 2795">
              <a:extLst>
                <a:ext uri="{FF2B5EF4-FFF2-40B4-BE49-F238E27FC236}">
                  <a16:creationId xmlns:a16="http://schemas.microsoft.com/office/drawing/2014/main" id="{295AA4C3-4BB7-49A7-ABD8-778923968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0" name="Rectangle 2796">
              <a:extLst>
                <a:ext uri="{FF2B5EF4-FFF2-40B4-BE49-F238E27FC236}">
                  <a16:creationId xmlns:a16="http://schemas.microsoft.com/office/drawing/2014/main" id="{8E3DBC9E-A0A6-4C27-83E0-8909293C50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1" name="Rectangle 2797">
              <a:extLst>
                <a:ext uri="{FF2B5EF4-FFF2-40B4-BE49-F238E27FC236}">
                  <a16:creationId xmlns:a16="http://schemas.microsoft.com/office/drawing/2014/main" id="{0C0E48B5-3A57-498D-9363-8DA0307B0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2" name="Rectangle 2798">
              <a:extLst>
                <a:ext uri="{FF2B5EF4-FFF2-40B4-BE49-F238E27FC236}">
                  <a16:creationId xmlns:a16="http://schemas.microsoft.com/office/drawing/2014/main" id="{581A6DD8-D667-4235-A2B9-37C3250B4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3" name="Rectangle 2799">
              <a:extLst>
                <a:ext uri="{FF2B5EF4-FFF2-40B4-BE49-F238E27FC236}">
                  <a16:creationId xmlns:a16="http://schemas.microsoft.com/office/drawing/2014/main" id="{02E07452-56B9-45AB-97CF-513735E4A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4" name="Rectangle 2800">
              <a:extLst>
                <a:ext uri="{FF2B5EF4-FFF2-40B4-BE49-F238E27FC236}">
                  <a16:creationId xmlns:a16="http://schemas.microsoft.com/office/drawing/2014/main" id="{48DA01C9-4B3F-4CD4-8E18-3325B7167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5" name="Rectangle 2801">
              <a:extLst>
                <a:ext uri="{FF2B5EF4-FFF2-40B4-BE49-F238E27FC236}">
                  <a16:creationId xmlns:a16="http://schemas.microsoft.com/office/drawing/2014/main" id="{F6A6970D-BEE1-4789-BC62-E7CB8D257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6" name="Rectangle 2802">
              <a:extLst>
                <a:ext uri="{FF2B5EF4-FFF2-40B4-BE49-F238E27FC236}">
                  <a16:creationId xmlns:a16="http://schemas.microsoft.com/office/drawing/2014/main" id="{1AC9E5BC-D87B-4B26-A756-7CDED9F5E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7" name="Rectangle 2803">
              <a:extLst>
                <a:ext uri="{FF2B5EF4-FFF2-40B4-BE49-F238E27FC236}">
                  <a16:creationId xmlns:a16="http://schemas.microsoft.com/office/drawing/2014/main" id="{6A7F40DC-7938-4610-9866-CEE5BC5DF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8" name="Rectangle 2804">
              <a:extLst>
                <a:ext uri="{FF2B5EF4-FFF2-40B4-BE49-F238E27FC236}">
                  <a16:creationId xmlns:a16="http://schemas.microsoft.com/office/drawing/2014/main" id="{EB69305E-5873-4443-AEE1-D006FC8DD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69" name="Rectangle 2805">
              <a:extLst>
                <a:ext uri="{FF2B5EF4-FFF2-40B4-BE49-F238E27FC236}">
                  <a16:creationId xmlns:a16="http://schemas.microsoft.com/office/drawing/2014/main" id="{5DEF994D-7619-48D0-964D-2CCC76573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0" name="Rectangle 2806">
              <a:extLst>
                <a:ext uri="{FF2B5EF4-FFF2-40B4-BE49-F238E27FC236}">
                  <a16:creationId xmlns:a16="http://schemas.microsoft.com/office/drawing/2014/main" id="{D62DDD4F-AA74-4B33-AFF8-7E47F0BC4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1" name="Rectangle 2807">
              <a:extLst>
                <a:ext uri="{FF2B5EF4-FFF2-40B4-BE49-F238E27FC236}">
                  <a16:creationId xmlns:a16="http://schemas.microsoft.com/office/drawing/2014/main" id="{07B425B3-091A-4E72-A8ED-C93DD6DBE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2" name="Rectangle 2808">
              <a:extLst>
                <a:ext uri="{FF2B5EF4-FFF2-40B4-BE49-F238E27FC236}">
                  <a16:creationId xmlns:a16="http://schemas.microsoft.com/office/drawing/2014/main" id="{90C05B5D-76DA-4107-BC70-46665AD648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3" name="Rectangle 2809">
              <a:extLst>
                <a:ext uri="{FF2B5EF4-FFF2-40B4-BE49-F238E27FC236}">
                  <a16:creationId xmlns:a16="http://schemas.microsoft.com/office/drawing/2014/main" id="{30305CFE-67B3-4BCD-B521-4CE16FBD7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4" name="Rectangle 2810">
              <a:extLst>
                <a:ext uri="{FF2B5EF4-FFF2-40B4-BE49-F238E27FC236}">
                  <a16:creationId xmlns:a16="http://schemas.microsoft.com/office/drawing/2014/main" id="{B631B9CC-CEFB-4F9C-AD92-EA9CCD7C0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5" name="Rectangle 2811">
              <a:extLst>
                <a:ext uri="{FF2B5EF4-FFF2-40B4-BE49-F238E27FC236}">
                  <a16:creationId xmlns:a16="http://schemas.microsoft.com/office/drawing/2014/main" id="{99C0C9B6-F312-4DE8-B805-FF205C1C7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6" name="Rectangle 2812">
              <a:extLst>
                <a:ext uri="{FF2B5EF4-FFF2-40B4-BE49-F238E27FC236}">
                  <a16:creationId xmlns:a16="http://schemas.microsoft.com/office/drawing/2014/main" id="{ED7F2B36-F26C-43EE-815C-2ADA9CB43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66FF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77" name="Group 2813">
            <a:extLst>
              <a:ext uri="{FF2B5EF4-FFF2-40B4-BE49-F238E27FC236}">
                <a16:creationId xmlns:a16="http://schemas.microsoft.com/office/drawing/2014/main" id="{1DDAFF5F-9690-40DF-9BEF-EDF7B80D4C0C}"/>
              </a:ext>
            </a:extLst>
          </p:cNvPr>
          <p:cNvGrpSpPr>
            <a:grpSpLocks/>
          </p:cNvGrpSpPr>
          <p:nvPr/>
        </p:nvGrpSpPr>
        <p:grpSpPr bwMode="auto">
          <a:xfrm>
            <a:off x="3032125" y="3338513"/>
            <a:ext cx="719138" cy="461962"/>
            <a:chOff x="1305" y="1933"/>
            <a:chExt cx="284" cy="397"/>
          </a:xfrm>
        </p:grpSpPr>
        <p:sp>
          <p:nvSpPr>
            <p:cNvPr id="90878" name="Rectangle 2814">
              <a:extLst>
                <a:ext uri="{FF2B5EF4-FFF2-40B4-BE49-F238E27FC236}">
                  <a16:creationId xmlns:a16="http://schemas.microsoft.com/office/drawing/2014/main" id="{F415A0C9-6AA1-488B-85BD-BF92B4DC8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79" name="Rectangle 2815">
              <a:extLst>
                <a:ext uri="{FF2B5EF4-FFF2-40B4-BE49-F238E27FC236}">
                  <a16:creationId xmlns:a16="http://schemas.microsoft.com/office/drawing/2014/main" id="{48E3B238-B577-4684-BA29-994DDDEAC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0" name="Rectangle 2816">
              <a:extLst>
                <a:ext uri="{FF2B5EF4-FFF2-40B4-BE49-F238E27FC236}">
                  <a16:creationId xmlns:a16="http://schemas.microsoft.com/office/drawing/2014/main" id="{5F4DF743-07A4-43E3-A965-F95D7403B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1" name="Rectangle 2817">
              <a:extLst>
                <a:ext uri="{FF2B5EF4-FFF2-40B4-BE49-F238E27FC236}">
                  <a16:creationId xmlns:a16="http://schemas.microsoft.com/office/drawing/2014/main" id="{8541DBE3-C10A-4FB8-B30C-F152F3773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2" name="Rectangle 2818">
              <a:extLst>
                <a:ext uri="{FF2B5EF4-FFF2-40B4-BE49-F238E27FC236}">
                  <a16:creationId xmlns:a16="http://schemas.microsoft.com/office/drawing/2014/main" id="{9DF963C8-1B6A-4C62-B757-A41C3BD4F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3" name="Rectangle 2819">
              <a:extLst>
                <a:ext uri="{FF2B5EF4-FFF2-40B4-BE49-F238E27FC236}">
                  <a16:creationId xmlns:a16="http://schemas.microsoft.com/office/drawing/2014/main" id="{A70A44EF-69AF-4830-B984-527D1A98A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4" name="Rectangle 2820">
              <a:extLst>
                <a:ext uri="{FF2B5EF4-FFF2-40B4-BE49-F238E27FC236}">
                  <a16:creationId xmlns:a16="http://schemas.microsoft.com/office/drawing/2014/main" id="{D92EBC7E-F4F3-4E51-A516-4174F4F6B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5" name="Rectangle 2821">
              <a:extLst>
                <a:ext uri="{FF2B5EF4-FFF2-40B4-BE49-F238E27FC236}">
                  <a16:creationId xmlns:a16="http://schemas.microsoft.com/office/drawing/2014/main" id="{A7EB63B6-1A5F-4039-8678-D0308C6B7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6" name="Rectangle 2822">
              <a:extLst>
                <a:ext uri="{FF2B5EF4-FFF2-40B4-BE49-F238E27FC236}">
                  <a16:creationId xmlns:a16="http://schemas.microsoft.com/office/drawing/2014/main" id="{3C6D89F6-B617-4956-8DC4-9E0326FCC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7" name="Rectangle 2823">
              <a:extLst>
                <a:ext uri="{FF2B5EF4-FFF2-40B4-BE49-F238E27FC236}">
                  <a16:creationId xmlns:a16="http://schemas.microsoft.com/office/drawing/2014/main" id="{40DD54F5-2A9F-46B5-8BA8-4B0CFDA5E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8" name="Rectangle 2824">
              <a:extLst>
                <a:ext uri="{FF2B5EF4-FFF2-40B4-BE49-F238E27FC236}">
                  <a16:creationId xmlns:a16="http://schemas.microsoft.com/office/drawing/2014/main" id="{72707EFF-CAE7-4E1D-8C77-697A473EE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89" name="Rectangle 2825">
              <a:extLst>
                <a:ext uri="{FF2B5EF4-FFF2-40B4-BE49-F238E27FC236}">
                  <a16:creationId xmlns:a16="http://schemas.microsoft.com/office/drawing/2014/main" id="{0C27A66F-507F-4B14-BED7-A72CC4BCE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0" name="Rectangle 2826">
              <a:extLst>
                <a:ext uri="{FF2B5EF4-FFF2-40B4-BE49-F238E27FC236}">
                  <a16:creationId xmlns:a16="http://schemas.microsoft.com/office/drawing/2014/main" id="{86107796-50D7-4E55-9C0F-3A20B4E7B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1" name="Rectangle 2827">
              <a:extLst>
                <a:ext uri="{FF2B5EF4-FFF2-40B4-BE49-F238E27FC236}">
                  <a16:creationId xmlns:a16="http://schemas.microsoft.com/office/drawing/2014/main" id="{EF3B176E-F2C3-42B1-B540-6462027BD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2" name="Rectangle 2828">
              <a:extLst>
                <a:ext uri="{FF2B5EF4-FFF2-40B4-BE49-F238E27FC236}">
                  <a16:creationId xmlns:a16="http://schemas.microsoft.com/office/drawing/2014/main" id="{01D25C83-8DF7-4F1B-BAB9-E04BCB074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3" name="Rectangle 2829">
              <a:extLst>
                <a:ext uri="{FF2B5EF4-FFF2-40B4-BE49-F238E27FC236}">
                  <a16:creationId xmlns:a16="http://schemas.microsoft.com/office/drawing/2014/main" id="{C59312E2-68AE-484F-812B-C151E1EF1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4" name="Rectangle 2830">
              <a:extLst>
                <a:ext uri="{FF2B5EF4-FFF2-40B4-BE49-F238E27FC236}">
                  <a16:creationId xmlns:a16="http://schemas.microsoft.com/office/drawing/2014/main" id="{FC4232E6-D947-4EE1-BA25-13C08048F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5" name="Rectangle 2831">
              <a:extLst>
                <a:ext uri="{FF2B5EF4-FFF2-40B4-BE49-F238E27FC236}">
                  <a16:creationId xmlns:a16="http://schemas.microsoft.com/office/drawing/2014/main" id="{860DB112-D326-45B1-A172-7759A270C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6" name="Rectangle 2832">
              <a:extLst>
                <a:ext uri="{FF2B5EF4-FFF2-40B4-BE49-F238E27FC236}">
                  <a16:creationId xmlns:a16="http://schemas.microsoft.com/office/drawing/2014/main" id="{CBFCE9F0-01C8-4D58-A15D-41D3630A36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897" name="Rectangle 2833">
              <a:extLst>
                <a:ext uri="{FF2B5EF4-FFF2-40B4-BE49-F238E27FC236}">
                  <a16:creationId xmlns:a16="http://schemas.microsoft.com/office/drawing/2014/main" id="{0375F5D6-4336-4203-9000-DAB9CE720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898" name="Group 2834">
            <a:extLst>
              <a:ext uri="{FF2B5EF4-FFF2-40B4-BE49-F238E27FC236}">
                <a16:creationId xmlns:a16="http://schemas.microsoft.com/office/drawing/2014/main" id="{9AF633E9-F35F-4405-B8F9-F5D3C4261946}"/>
              </a:ext>
            </a:extLst>
          </p:cNvPr>
          <p:cNvGrpSpPr>
            <a:grpSpLocks/>
          </p:cNvGrpSpPr>
          <p:nvPr/>
        </p:nvGrpSpPr>
        <p:grpSpPr bwMode="auto">
          <a:xfrm>
            <a:off x="3892550" y="3340100"/>
            <a:ext cx="719138" cy="461963"/>
            <a:chOff x="1645" y="1934"/>
            <a:chExt cx="284" cy="397"/>
          </a:xfrm>
        </p:grpSpPr>
        <p:sp>
          <p:nvSpPr>
            <p:cNvPr id="90899" name="Rectangle 2835">
              <a:extLst>
                <a:ext uri="{FF2B5EF4-FFF2-40B4-BE49-F238E27FC236}">
                  <a16:creationId xmlns:a16="http://schemas.microsoft.com/office/drawing/2014/main" id="{1FB4E039-0B06-4793-8406-C421631CA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0" name="Rectangle 2836">
              <a:extLst>
                <a:ext uri="{FF2B5EF4-FFF2-40B4-BE49-F238E27FC236}">
                  <a16:creationId xmlns:a16="http://schemas.microsoft.com/office/drawing/2014/main" id="{6AEE4444-0F90-4D23-810E-1B82C82CE6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1" name="Rectangle 2837">
              <a:extLst>
                <a:ext uri="{FF2B5EF4-FFF2-40B4-BE49-F238E27FC236}">
                  <a16:creationId xmlns:a16="http://schemas.microsoft.com/office/drawing/2014/main" id="{DC42132F-887E-469F-BEB1-1C1A77EB3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2" name="Rectangle 2838">
              <a:extLst>
                <a:ext uri="{FF2B5EF4-FFF2-40B4-BE49-F238E27FC236}">
                  <a16:creationId xmlns:a16="http://schemas.microsoft.com/office/drawing/2014/main" id="{A50CDEC3-4075-4F32-B661-E7A094BAC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3" name="Rectangle 2839">
              <a:extLst>
                <a:ext uri="{FF2B5EF4-FFF2-40B4-BE49-F238E27FC236}">
                  <a16:creationId xmlns:a16="http://schemas.microsoft.com/office/drawing/2014/main" id="{FB398A2C-32B7-49FD-BF19-D205E29CA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4" name="Rectangle 2840">
              <a:extLst>
                <a:ext uri="{FF2B5EF4-FFF2-40B4-BE49-F238E27FC236}">
                  <a16:creationId xmlns:a16="http://schemas.microsoft.com/office/drawing/2014/main" id="{98F3CE89-3232-4692-B01E-E8A5B71C5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5" name="Rectangle 2841">
              <a:extLst>
                <a:ext uri="{FF2B5EF4-FFF2-40B4-BE49-F238E27FC236}">
                  <a16:creationId xmlns:a16="http://schemas.microsoft.com/office/drawing/2014/main" id="{187E321C-5EDF-43F2-A049-96A222B7F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6" name="Rectangle 2842">
              <a:extLst>
                <a:ext uri="{FF2B5EF4-FFF2-40B4-BE49-F238E27FC236}">
                  <a16:creationId xmlns:a16="http://schemas.microsoft.com/office/drawing/2014/main" id="{11DF9BAA-6C12-4EC0-8584-9A9D6A725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7" name="Rectangle 2843">
              <a:extLst>
                <a:ext uri="{FF2B5EF4-FFF2-40B4-BE49-F238E27FC236}">
                  <a16:creationId xmlns:a16="http://schemas.microsoft.com/office/drawing/2014/main" id="{68BA5DFF-6A07-4627-BB2D-9198E6DB3A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8" name="Rectangle 2844">
              <a:extLst>
                <a:ext uri="{FF2B5EF4-FFF2-40B4-BE49-F238E27FC236}">
                  <a16:creationId xmlns:a16="http://schemas.microsoft.com/office/drawing/2014/main" id="{4D767937-BA50-4912-A289-AF0A8CD8E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09" name="Rectangle 2845">
              <a:extLst>
                <a:ext uri="{FF2B5EF4-FFF2-40B4-BE49-F238E27FC236}">
                  <a16:creationId xmlns:a16="http://schemas.microsoft.com/office/drawing/2014/main" id="{EBA9B7CA-EAB7-4016-A4C2-60436904C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0" name="Rectangle 2846">
              <a:extLst>
                <a:ext uri="{FF2B5EF4-FFF2-40B4-BE49-F238E27FC236}">
                  <a16:creationId xmlns:a16="http://schemas.microsoft.com/office/drawing/2014/main" id="{074DC164-47D2-49F8-BE32-06E5D3246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1" name="Rectangle 2847">
              <a:extLst>
                <a:ext uri="{FF2B5EF4-FFF2-40B4-BE49-F238E27FC236}">
                  <a16:creationId xmlns:a16="http://schemas.microsoft.com/office/drawing/2014/main" id="{07CFB88B-01BE-49E8-937C-10EAEEEE7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2" name="Rectangle 2848">
              <a:extLst>
                <a:ext uri="{FF2B5EF4-FFF2-40B4-BE49-F238E27FC236}">
                  <a16:creationId xmlns:a16="http://schemas.microsoft.com/office/drawing/2014/main" id="{4341155A-7F76-4F12-BB19-B24F69C23D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3" name="Rectangle 2849">
              <a:extLst>
                <a:ext uri="{FF2B5EF4-FFF2-40B4-BE49-F238E27FC236}">
                  <a16:creationId xmlns:a16="http://schemas.microsoft.com/office/drawing/2014/main" id="{AF402ADA-A996-46B5-9FEF-D6152D704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4" name="Rectangle 2850">
              <a:extLst>
                <a:ext uri="{FF2B5EF4-FFF2-40B4-BE49-F238E27FC236}">
                  <a16:creationId xmlns:a16="http://schemas.microsoft.com/office/drawing/2014/main" id="{30B09958-815A-4325-B3B6-BB1EED353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5" name="Rectangle 2851">
              <a:extLst>
                <a:ext uri="{FF2B5EF4-FFF2-40B4-BE49-F238E27FC236}">
                  <a16:creationId xmlns:a16="http://schemas.microsoft.com/office/drawing/2014/main" id="{79B99D98-5587-43C5-88C5-465FDA148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6" name="Rectangle 2852">
              <a:extLst>
                <a:ext uri="{FF2B5EF4-FFF2-40B4-BE49-F238E27FC236}">
                  <a16:creationId xmlns:a16="http://schemas.microsoft.com/office/drawing/2014/main" id="{01BE767F-13C6-46A3-9332-8CF7E3CFE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7" name="Rectangle 2853">
              <a:extLst>
                <a:ext uri="{FF2B5EF4-FFF2-40B4-BE49-F238E27FC236}">
                  <a16:creationId xmlns:a16="http://schemas.microsoft.com/office/drawing/2014/main" id="{CA918E80-A3DD-420E-A02A-AC5254BE4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8" name="Rectangle 2854">
              <a:extLst>
                <a:ext uri="{FF2B5EF4-FFF2-40B4-BE49-F238E27FC236}">
                  <a16:creationId xmlns:a16="http://schemas.microsoft.com/office/drawing/2014/main" id="{443A549D-9ED7-469B-B754-5A0E54821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19" name="Rectangle 2855">
              <a:extLst>
                <a:ext uri="{FF2B5EF4-FFF2-40B4-BE49-F238E27FC236}">
                  <a16:creationId xmlns:a16="http://schemas.microsoft.com/office/drawing/2014/main" id="{3AC73E60-6FF2-41F0-8170-27AAD6369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0" name="Rectangle 2856">
              <a:extLst>
                <a:ext uri="{FF2B5EF4-FFF2-40B4-BE49-F238E27FC236}">
                  <a16:creationId xmlns:a16="http://schemas.microsoft.com/office/drawing/2014/main" id="{5B8DD7CF-C8CE-4F7C-A6B0-5E7EF1818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1" name="Rectangle 2857">
              <a:extLst>
                <a:ext uri="{FF2B5EF4-FFF2-40B4-BE49-F238E27FC236}">
                  <a16:creationId xmlns:a16="http://schemas.microsoft.com/office/drawing/2014/main" id="{399E27B2-5027-4987-B76B-635F30531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2" name="Rectangle 2858">
              <a:extLst>
                <a:ext uri="{FF2B5EF4-FFF2-40B4-BE49-F238E27FC236}">
                  <a16:creationId xmlns:a16="http://schemas.microsoft.com/office/drawing/2014/main" id="{83710B37-76B0-49E5-9AE9-7BF82FC53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3" name="Rectangle 2859">
              <a:extLst>
                <a:ext uri="{FF2B5EF4-FFF2-40B4-BE49-F238E27FC236}">
                  <a16:creationId xmlns:a16="http://schemas.microsoft.com/office/drawing/2014/main" id="{777E624E-6737-4A45-95DB-979DBDE50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4" name="Rectangle 2860">
              <a:extLst>
                <a:ext uri="{FF2B5EF4-FFF2-40B4-BE49-F238E27FC236}">
                  <a16:creationId xmlns:a16="http://schemas.microsoft.com/office/drawing/2014/main" id="{86EC6F00-996A-4E08-BB1E-AE2231E2E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5" name="Rectangle 2861">
              <a:extLst>
                <a:ext uri="{FF2B5EF4-FFF2-40B4-BE49-F238E27FC236}">
                  <a16:creationId xmlns:a16="http://schemas.microsoft.com/office/drawing/2014/main" id="{BCB0C82C-C07B-43DA-9834-4CDCA26BC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26" name="Group 2862">
            <a:extLst>
              <a:ext uri="{FF2B5EF4-FFF2-40B4-BE49-F238E27FC236}">
                <a16:creationId xmlns:a16="http://schemas.microsoft.com/office/drawing/2014/main" id="{F4408738-7098-4F8A-AB25-1A12E8EA5C5A}"/>
              </a:ext>
            </a:extLst>
          </p:cNvPr>
          <p:cNvGrpSpPr>
            <a:grpSpLocks/>
          </p:cNvGrpSpPr>
          <p:nvPr/>
        </p:nvGrpSpPr>
        <p:grpSpPr bwMode="auto">
          <a:xfrm>
            <a:off x="1312863" y="3338513"/>
            <a:ext cx="717550" cy="461962"/>
            <a:chOff x="625" y="1933"/>
            <a:chExt cx="284" cy="397"/>
          </a:xfrm>
        </p:grpSpPr>
        <p:sp>
          <p:nvSpPr>
            <p:cNvPr id="90927" name="Rectangle 2863">
              <a:extLst>
                <a:ext uri="{FF2B5EF4-FFF2-40B4-BE49-F238E27FC236}">
                  <a16:creationId xmlns:a16="http://schemas.microsoft.com/office/drawing/2014/main" id="{9F8A9FEB-3AB6-4A51-9591-64B8D9CFD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8" name="Rectangle 2864">
              <a:extLst>
                <a:ext uri="{FF2B5EF4-FFF2-40B4-BE49-F238E27FC236}">
                  <a16:creationId xmlns:a16="http://schemas.microsoft.com/office/drawing/2014/main" id="{752EE6C9-77D0-4585-9FD9-CEE01DBBF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29" name="Rectangle 2865">
              <a:extLst>
                <a:ext uri="{FF2B5EF4-FFF2-40B4-BE49-F238E27FC236}">
                  <a16:creationId xmlns:a16="http://schemas.microsoft.com/office/drawing/2014/main" id="{3DCD3F69-AC57-4574-A4F4-322B2A34E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0" name="Rectangle 2866">
              <a:extLst>
                <a:ext uri="{FF2B5EF4-FFF2-40B4-BE49-F238E27FC236}">
                  <a16:creationId xmlns:a16="http://schemas.microsoft.com/office/drawing/2014/main" id="{68E73B2D-0DBC-4F25-B5B4-4ED34F75D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1" name="Rectangle 2867">
              <a:extLst>
                <a:ext uri="{FF2B5EF4-FFF2-40B4-BE49-F238E27FC236}">
                  <a16:creationId xmlns:a16="http://schemas.microsoft.com/office/drawing/2014/main" id="{080DC9C4-38AA-4070-9DFD-53DC2DD4A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2" name="Rectangle 2868">
              <a:extLst>
                <a:ext uri="{FF2B5EF4-FFF2-40B4-BE49-F238E27FC236}">
                  <a16:creationId xmlns:a16="http://schemas.microsoft.com/office/drawing/2014/main" id="{36112382-E3CA-4C21-B69B-8192F122F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3" name="Rectangle 2869">
              <a:extLst>
                <a:ext uri="{FF2B5EF4-FFF2-40B4-BE49-F238E27FC236}">
                  <a16:creationId xmlns:a16="http://schemas.microsoft.com/office/drawing/2014/main" id="{804194AB-5FB8-4902-9B95-19AD58A29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4" name="Rectangle 2870">
              <a:extLst>
                <a:ext uri="{FF2B5EF4-FFF2-40B4-BE49-F238E27FC236}">
                  <a16:creationId xmlns:a16="http://schemas.microsoft.com/office/drawing/2014/main" id="{7009A614-2A25-4D55-B419-510432624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5" name="Rectangle 2871">
              <a:extLst>
                <a:ext uri="{FF2B5EF4-FFF2-40B4-BE49-F238E27FC236}">
                  <a16:creationId xmlns:a16="http://schemas.microsoft.com/office/drawing/2014/main" id="{C2C89CDE-5009-45A7-8BB4-0169BBDFF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6" name="Rectangle 2872">
              <a:extLst>
                <a:ext uri="{FF2B5EF4-FFF2-40B4-BE49-F238E27FC236}">
                  <a16:creationId xmlns:a16="http://schemas.microsoft.com/office/drawing/2014/main" id="{0AAC9D35-BC0D-4787-9092-12681A0C7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7" name="Rectangle 2873">
              <a:extLst>
                <a:ext uri="{FF2B5EF4-FFF2-40B4-BE49-F238E27FC236}">
                  <a16:creationId xmlns:a16="http://schemas.microsoft.com/office/drawing/2014/main" id="{1BFD28C2-40D7-4494-8942-7237A08BF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8" name="Rectangle 2874">
              <a:extLst>
                <a:ext uri="{FF2B5EF4-FFF2-40B4-BE49-F238E27FC236}">
                  <a16:creationId xmlns:a16="http://schemas.microsoft.com/office/drawing/2014/main" id="{A6EDB3E9-666A-4130-BDFA-7B0012E65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39" name="Rectangle 2875">
              <a:extLst>
                <a:ext uri="{FF2B5EF4-FFF2-40B4-BE49-F238E27FC236}">
                  <a16:creationId xmlns:a16="http://schemas.microsoft.com/office/drawing/2014/main" id="{F5E8BB0C-FDCA-4B5B-91A0-5C65FCDB2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0" name="Rectangle 2876">
              <a:extLst>
                <a:ext uri="{FF2B5EF4-FFF2-40B4-BE49-F238E27FC236}">
                  <a16:creationId xmlns:a16="http://schemas.microsoft.com/office/drawing/2014/main" id="{D8742F1D-6DB7-45BD-BD38-ABD3B92F6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1" name="Rectangle 2877">
              <a:extLst>
                <a:ext uri="{FF2B5EF4-FFF2-40B4-BE49-F238E27FC236}">
                  <a16:creationId xmlns:a16="http://schemas.microsoft.com/office/drawing/2014/main" id="{9C42B461-A501-4004-8C63-287B672A4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2" name="Rectangle 2878">
              <a:extLst>
                <a:ext uri="{FF2B5EF4-FFF2-40B4-BE49-F238E27FC236}">
                  <a16:creationId xmlns:a16="http://schemas.microsoft.com/office/drawing/2014/main" id="{0E6E41E8-CEEA-412D-9B21-14E6C2BF6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3" name="Rectangle 2879">
              <a:extLst>
                <a:ext uri="{FF2B5EF4-FFF2-40B4-BE49-F238E27FC236}">
                  <a16:creationId xmlns:a16="http://schemas.microsoft.com/office/drawing/2014/main" id="{D4B103BE-17EA-4380-9BC5-205D4D82D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4" name="Rectangle 2880">
              <a:extLst>
                <a:ext uri="{FF2B5EF4-FFF2-40B4-BE49-F238E27FC236}">
                  <a16:creationId xmlns:a16="http://schemas.microsoft.com/office/drawing/2014/main" id="{CD214289-581B-4935-B685-8BB645E1F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5" name="Rectangle 2881">
              <a:extLst>
                <a:ext uri="{FF2B5EF4-FFF2-40B4-BE49-F238E27FC236}">
                  <a16:creationId xmlns:a16="http://schemas.microsoft.com/office/drawing/2014/main" id="{87252B86-8D27-45E4-9401-ED875FB25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6" name="Rectangle 2882">
              <a:extLst>
                <a:ext uri="{FF2B5EF4-FFF2-40B4-BE49-F238E27FC236}">
                  <a16:creationId xmlns:a16="http://schemas.microsoft.com/office/drawing/2014/main" id="{16517B81-DCE9-4D71-BC84-BBE239CFB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47" name="Group 2883">
            <a:extLst>
              <a:ext uri="{FF2B5EF4-FFF2-40B4-BE49-F238E27FC236}">
                <a16:creationId xmlns:a16="http://schemas.microsoft.com/office/drawing/2014/main" id="{B4E0DD53-89D4-42C0-BD3E-506DEC86A434}"/>
              </a:ext>
            </a:extLst>
          </p:cNvPr>
          <p:cNvGrpSpPr>
            <a:grpSpLocks/>
          </p:cNvGrpSpPr>
          <p:nvPr/>
        </p:nvGrpSpPr>
        <p:grpSpPr bwMode="auto">
          <a:xfrm>
            <a:off x="2173288" y="3340100"/>
            <a:ext cx="717550" cy="461963"/>
            <a:chOff x="965" y="1934"/>
            <a:chExt cx="284" cy="397"/>
          </a:xfrm>
        </p:grpSpPr>
        <p:sp>
          <p:nvSpPr>
            <p:cNvPr id="90948" name="Rectangle 2884">
              <a:extLst>
                <a:ext uri="{FF2B5EF4-FFF2-40B4-BE49-F238E27FC236}">
                  <a16:creationId xmlns:a16="http://schemas.microsoft.com/office/drawing/2014/main" id="{F7A89834-9773-4363-B8FE-62D7D58EC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49" name="Rectangle 2885">
              <a:extLst>
                <a:ext uri="{FF2B5EF4-FFF2-40B4-BE49-F238E27FC236}">
                  <a16:creationId xmlns:a16="http://schemas.microsoft.com/office/drawing/2014/main" id="{CEA45C9C-7106-4887-87BE-92B179561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0" name="Rectangle 2886">
              <a:extLst>
                <a:ext uri="{FF2B5EF4-FFF2-40B4-BE49-F238E27FC236}">
                  <a16:creationId xmlns:a16="http://schemas.microsoft.com/office/drawing/2014/main" id="{BA44F1B4-93EA-405B-99C2-5F2AAADBB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1" name="Rectangle 2887">
              <a:extLst>
                <a:ext uri="{FF2B5EF4-FFF2-40B4-BE49-F238E27FC236}">
                  <a16:creationId xmlns:a16="http://schemas.microsoft.com/office/drawing/2014/main" id="{DCAA795C-ED34-4C77-9AC4-7C77FDE65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2" name="Rectangle 2888">
              <a:extLst>
                <a:ext uri="{FF2B5EF4-FFF2-40B4-BE49-F238E27FC236}">
                  <a16:creationId xmlns:a16="http://schemas.microsoft.com/office/drawing/2014/main" id="{04AAD2D9-A0B0-4154-8A36-FAAC0300C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3" name="Rectangle 2889">
              <a:extLst>
                <a:ext uri="{FF2B5EF4-FFF2-40B4-BE49-F238E27FC236}">
                  <a16:creationId xmlns:a16="http://schemas.microsoft.com/office/drawing/2014/main" id="{DD370075-D9B5-42A3-A9C4-074A9442A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4" name="Rectangle 2890">
              <a:extLst>
                <a:ext uri="{FF2B5EF4-FFF2-40B4-BE49-F238E27FC236}">
                  <a16:creationId xmlns:a16="http://schemas.microsoft.com/office/drawing/2014/main" id="{144C2FD2-0E1E-4419-A919-20CC27337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5" name="Rectangle 2891">
              <a:extLst>
                <a:ext uri="{FF2B5EF4-FFF2-40B4-BE49-F238E27FC236}">
                  <a16:creationId xmlns:a16="http://schemas.microsoft.com/office/drawing/2014/main" id="{70F5FCC9-B14C-4266-AEDE-9AF08624C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6" name="Rectangle 2892">
              <a:extLst>
                <a:ext uri="{FF2B5EF4-FFF2-40B4-BE49-F238E27FC236}">
                  <a16:creationId xmlns:a16="http://schemas.microsoft.com/office/drawing/2014/main" id="{D36E2445-F9BB-484B-8B92-5EB092B53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7" name="Rectangle 2893">
              <a:extLst>
                <a:ext uri="{FF2B5EF4-FFF2-40B4-BE49-F238E27FC236}">
                  <a16:creationId xmlns:a16="http://schemas.microsoft.com/office/drawing/2014/main" id="{B6D3E0E7-BF96-4313-9291-F92253B04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8" name="Rectangle 2894">
              <a:extLst>
                <a:ext uri="{FF2B5EF4-FFF2-40B4-BE49-F238E27FC236}">
                  <a16:creationId xmlns:a16="http://schemas.microsoft.com/office/drawing/2014/main" id="{B410E41C-A9A8-4F63-A931-58E96D662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59" name="Rectangle 2895">
              <a:extLst>
                <a:ext uri="{FF2B5EF4-FFF2-40B4-BE49-F238E27FC236}">
                  <a16:creationId xmlns:a16="http://schemas.microsoft.com/office/drawing/2014/main" id="{D97345AD-D36D-42E5-AB45-3AE6D60DD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0" name="Rectangle 2896">
              <a:extLst>
                <a:ext uri="{FF2B5EF4-FFF2-40B4-BE49-F238E27FC236}">
                  <a16:creationId xmlns:a16="http://schemas.microsoft.com/office/drawing/2014/main" id="{BE2028D8-C59E-4ED5-84F2-C2986BCBC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1" name="Rectangle 2897">
              <a:extLst>
                <a:ext uri="{FF2B5EF4-FFF2-40B4-BE49-F238E27FC236}">
                  <a16:creationId xmlns:a16="http://schemas.microsoft.com/office/drawing/2014/main" id="{0399F8C9-3F0C-4490-93D5-954C3CAF3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2" name="Rectangle 2898">
              <a:extLst>
                <a:ext uri="{FF2B5EF4-FFF2-40B4-BE49-F238E27FC236}">
                  <a16:creationId xmlns:a16="http://schemas.microsoft.com/office/drawing/2014/main" id="{164DB04E-D914-45AC-868E-C32D2CF11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3" name="Rectangle 2899">
              <a:extLst>
                <a:ext uri="{FF2B5EF4-FFF2-40B4-BE49-F238E27FC236}">
                  <a16:creationId xmlns:a16="http://schemas.microsoft.com/office/drawing/2014/main" id="{3679B51A-5F3D-48DA-88B3-E31E6C481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4" name="Rectangle 2900">
              <a:extLst>
                <a:ext uri="{FF2B5EF4-FFF2-40B4-BE49-F238E27FC236}">
                  <a16:creationId xmlns:a16="http://schemas.microsoft.com/office/drawing/2014/main" id="{15A42F66-4E98-4F81-8049-F4682C916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5" name="Rectangle 2901">
              <a:extLst>
                <a:ext uri="{FF2B5EF4-FFF2-40B4-BE49-F238E27FC236}">
                  <a16:creationId xmlns:a16="http://schemas.microsoft.com/office/drawing/2014/main" id="{1C058564-02B6-4190-B357-02C62335C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6" name="Rectangle 2902">
              <a:extLst>
                <a:ext uri="{FF2B5EF4-FFF2-40B4-BE49-F238E27FC236}">
                  <a16:creationId xmlns:a16="http://schemas.microsoft.com/office/drawing/2014/main" id="{9C97B314-58EC-4EFE-8A19-75B91EB81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67" name="Rectangle 2903">
              <a:extLst>
                <a:ext uri="{FF2B5EF4-FFF2-40B4-BE49-F238E27FC236}">
                  <a16:creationId xmlns:a16="http://schemas.microsoft.com/office/drawing/2014/main" id="{DFB2C0CB-770F-4555-B5CC-4864A570D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68" name="Group 2904">
            <a:extLst>
              <a:ext uri="{FF2B5EF4-FFF2-40B4-BE49-F238E27FC236}">
                <a16:creationId xmlns:a16="http://schemas.microsoft.com/office/drawing/2014/main" id="{D83D192E-0DD8-4170-9F9F-E456F73B48D1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338513"/>
            <a:ext cx="719137" cy="461962"/>
            <a:chOff x="285" y="1933"/>
            <a:chExt cx="284" cy="397"/>
          </a:xfrm>
        </p:grpSpPr>
        <p:sp>
          <p:nvSpPr>
            <p:cNvPr id="90969" name="Rectangle 2905">
              <a:extLst>
                <a:ext uri="{FF2B5EF4-FFF2-40B4-BE49-F238E27FC236}">
                  <a16:creationId xmlns:a16="http://schemas.microsoft.com/office/drawing/2014/main" id="{6D0AE8A8-86A2-4AFE-969F-6CB9E7034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0" name="Rectangle 2906">
              <a:extLst>
                <a:ext uri="{FF2B5EF4-FFF2-40B4-BE49-F238E27FC236}">
                  <a16:creationId xmlns:a16="http://schemas.microsoft.com/office/drawing/2014/main" id="{2722F600-EC32-4001-B793-DDDA86DE6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1" name="Rectangle 2907">
              <a:extLst>
                <a:ext uri="{FF2B5EF4-FFF2-40B4-BE49-F238E27FC236}">
                  <a16:creationId xmlns:a16="http://schemas.microsoft.com/office/drawing/2014/main" id="{5903DB3E-DFC7-482F-BB41-DA5505601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2" name="Rectangle 2908">
              <a:extLst>
                <a:ext uri="{FF2B5EF4-FFF2-40B4-BE49-F238E27FC236}">
                  <a16:creationId xmlns:a16="http://schemas.microsoft.com/office/drawing/2014/main" id="{BC08F789-7CC2-454E-BE0E-4FF4A92FCA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3" name="Rectangle 2909">
              <a:extLst>
                <a:ext uri="{FF2B5EF4-FFF2-40B4-BE49-F238E27FC236}">
                  <a16:creationId xmlns:a16="http://schemas.microsoft.com/office/drawing/2014/main" id="{DAB01E68-B5C2-4612-A056-973459869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4" name="Rectangle 2910">
              <a:extLst>
                <a:ext uri="{FF2B5EF4-FFF2-40B4-BE49-F238E27FC236}">
                  <a16:creationId xmlns:a16="http://schemas.microsoft.com/office/drawing/2014/main" id="{BDEC379C-D490-432D-AFB1-98F9D60EA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5" name="Rectangle 2911">
              <a:extLst>
                <a:ext uri="{FF2B5EF4-FFF2-40B4-BE49-F238E27FC236}">
                  <a16:creationId xmlns:a16="http://schemas.microsoft.com/office/drawing/2014/main" id="{1D1020D4-9CFC-45CB-A882-7947EF52B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6" name="Rectangle 2912">
              <a:extLst>
                <a:ext uri="{FF2B5EF4-FFF2-40B4-BE49-F238E27FC236}">
                  <a16:creationId xmlns:a16="http://schemas.microsoft.com/office/drawing/2014/main" id="{6B698DAF-ED8E-442E-81FF-0244AC01A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7" name="Rectangle 2913">
              <a:extLst>
                <a:ext uri="{FF2B5EF4-FFF2-40B4-BE49-F238E27FC236}">
                  <a16:creationId xmlns:a16="http://schemas.microsoft.com/office/drawing/2014/main" id="{1AF87E5A-FCEE-45E6-AB09-F12188A0B0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8" name="Rectangle 2914">
              <a:extLst>
                <a:ext uri="{FF2B5EF4-FFF2-40B4-BE49-F238E27FC236}">
                  <a16:creationId xmlns:a16="http://schemas.microsoft.com/office/drawing/2014/main" id="{A216B6C7-57A1-42B6-97E6-D2276A079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79" name="Rectangle 2915">
              <a:extLst>
                <a:ext uri="{FF2B5EF4-FFF2-40B4-BE49-F238E27FC236}">
                  <a16:creationId xmlns:a16="http://schemas.microsoft.com/office/drawing/2014/main" id="{B32F544D-5A1E-4BB5-A38A-EDE69BC69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0" name="Rectangle 2916">
              <a:extLst>
                <a:ext uri="{FF2B5EF4-FFF2-40B4-BE49-F238E27FC236}">
                  <a16:creationId xmlns:a16="http://schemas.microsoft.com/office/drawing/2014/main" id="{D5AC7640-2650-4F84-B24E-756D831B3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1" name="Rectangle 2917">
              <a:extLst>
                <a:ext uri="{FF2B5EF4-FFF2-40B4-BE49-F238E27FC236}">
                  <a16:creationId xmlns:a16="http://schemas.microsoft.com/office/drawing/2014/main" id="{DED00E25-FD0A-4E16-A231-C531626D5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2" name="Rectangle 2918">
              <a:extLst>
                <a:ext uri="{FF2B5EF4-FFF2-40B4-BE49-F238E27FC236}">
                  <a16:creationId xmlns:a16="http://schemas.microsoft.com/office/drawing/2014/main" id="{44AEB7EE-5E97-4FD6-BC58-4A667C901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3" name="Rectangle 2919">
              <a:extLst>
                <a:ext uri="{FF2B5EF4-FFF2-40B4-BE49-F238E27FC236}">
                  <a16:creationId xmlns:a16="http://schemas.microsoft.com/office/drawing/2014/main" id="{3FB74C9E-CD43-4225-AB89-FCD9E3FCC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4" name="Rectangle 2920">
              <a:extLst>
                <a:ext uri="{FF2B5EF4-FFF2-40B4-BE49-F238E27FC236}">
                  <a16:creationId xmlns:a16="http://schemas.microsoft.com/office/drawing/2014/main" id="{A29F0C9D-9524-40AF-823E-2DA7D0BCD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5" name="Rectangle 2921">
              <a:extLst>
                <a:ext uri="{FF2B5EF4-FFF2-40B4-BE49-F238E27FC236}">
                  <a16:creationId xmlns:a16="http://schemas.microsoft.com/office/drawing/2014/main" id="{25ACA72B-FE45-4578-9A70-96A573D5C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6" name="Rectangle 2922">
              <a:extLst>
                <a:ext uri="{FF2B5EF4-FFF2-40B4-BE49-F238E27FC236}">
                  <a16:creationId xmlns:a16="http://schemas.microsoft.com/office/drawing/2014/main" id="{3A0022EE-8612-41D2-9890-B66263917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7" name="Rectangle 2923">
              <a:extLst>
                <a:ext uri="{FF2B5EF4-FFF2-40B4-BE49-F238E27FC236}">
                  <a16:creationId xmlns:a16="http://schemas.microsoft.com/office/drawing/2014/main" id="{B5A45CE3-6CD4-43F6-B0C3-4C523F203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8" name="Rectangle 2924">
              <a:extLst>
                <a:ext uri="{FF2B5EF4-FFF2-40B4-BE49-F238E27FC236}">
                  <a16:creationId xmlns:a16="http://schemas.microsoft.com/office/drawing/2014/main" id="{1C229F25-1E72-405C-89D2-E5AC79138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89" name="Rectangle 2925">
              <a:extLst>
                <a:ext uri="{FF2B5EF4-FFF2-40B4-BE49-F238E27FC236}">
                  <a16:creationId xmlns:a16="http://schemas.microsoft.com/office/drawing/2014/main" id="{4441FF99-9D53-47DB-8ACB-2FF32E00F5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0" name="Rectangle 2926">
              <a:extLst>
                <a:ext uri="{FF2B5EF4-FFF2-40B4-BE49-F238E27FC236}">
                  <a16:creationId xmlns:a16="http://schemas.microsoft.com/office/drawing/2014/main" id="{3D152C6C-B758-4944-ABD5-4BD64987E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1" name="Rectangle 2927">
              <a:extLst>
                <a:ext uri="{FF2B5EF4-FFF2-40B4-BE49-F238E27FC236}">
                  <a16:creationId xmlns:a16="http://schemas.microsoft.com/office/drawing/2014/main" id="{244041F9-64A3-4ACD-8AA0-A41F9F63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2" name="Rectangle 2928">
              <a:extLst>
                <a:ext uri="{FF2B5EF4-FFF2-40B4-BE49-F238E27FC236}">
                  <a16:creationId xmlns:a16="http://schemas.microsoft.com/office/drawing/2014/main" id="{5AF1BF5E-F582-41DB-9D4C-9B33A17AB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3" name="Rectangle 2929">
              <a:extLst>
                <a:ext uri="{FF2B5EF4-FFF2-40B4-BE49-F238E27FC236}">
                  <a16:creationId xmlns:a16="http://schemas.microsoft.com/office/drawing/2014/main" id="{7E86CC53-FCD6-4B2B-9556-944E1A105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4" name="Rectangle 2930">
              <a:extLst>
                <a:ext uri="{FF2B5EF4-FFF2-40B4-BE49-F238E27FC236}">
                  <a16:creationId xmlns:a16="http://schemas.microsoft.com/office/drawing/2014/main" id="{13291083-639E-4311-8065-E02249B85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0995" name="Group 2931">
            <a:extLst>
              <a:ext uri="{FF2B5EF4-FFF2-40B4-BE49-F238E27FC236}">
                <a16:creationId xmlns:a16="http://schemas.microsoft.com/office/drawing/2014/main" id="{C15E708C-CB5E-4203-AC3D-EB12C4010CBE}"/>
              </a:ext>
            </a:extLst>
          </p:cNvPr>
          <p:cNvGrpSpPr>
            <a:grpSpLocks/>
          </p:cNvGrpSpPr>
          <p:nvPr/>
        </p:nvGrpSpPr>
        <p:grpSpPr bwMode="auto">
          <a:xfrm>
            <a:off x="7335838" y="3338513"/>
            <a:ext cx="717550" cy="461962"/>
            <a:chOff x="3006" y="1933"/>
            <a:chExt cx="284" cy="397"/>
          </a:xfrm>
        </p:grpSpPr>
        <p:sp>
          <p:nvSpPr>
            <p:cNvPr id="90996" name="Rectangle 2932">
              <a:extLst>
                <a:ext uri="{FF2B5EF4-FFF2-40B4-BE49-F238E27FC236}">
                  <a16:creationId xmlns:a16="http://schemas.microsoft.com/office/drawing/2014/main" id="{4B6265F7-F5A6-429B-ADBA-1E559C019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7" name="Rectangle 2933">
              <a:extLst>
                <a:ext uri="{FF2B5EF4-FFF2-40B4-BE49-F238E27FC236}">
                  <a16:creationId xmlns:a16="http://schemas.microsoft.com/office/drawing/2014/main" id="{AE0EE515-9CB3-4ECC-84F0-C6A1E59B8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8" name="Rectangle 2934">
              <a:extLst>
                <a:ext uri="{FF2B5EF4-FFF2-40B4-BE49-F238E27FC236}">
                  <a16:creationId xmlns:a16="http://schemas.microsoft.com/office/drawing/2014/main" id="{C055AD33-A6CD-4B6D-B729-5A2061E92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0999" name="Rectangle 2935">
              <a:extLst>
                <a:ext uri="{FF2B5EF4-FFF2-40B4-BE49-F238E27FC236}">
                  <a16:creationId xmlns:a16="http://schemas.microsoft.com/office/drawing/2014/main" id="{D9E32C57-ABBF-48E8-8144-572CD7664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0" name="Rectangle 2936">
              <a:extLst>
                <a:ext uri="{FF2B5EF4-FFF2-40B4-BE49-F238E27FC236}">
                  <a16:creationId xmlns:a16="http://schemas.microsoft.com/office/drawing/2014/main" id="{7BEEF967-0D95-4E8B-A473-C468A84DA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1" name="Rectangle 2937">
              <a:extLst>
                <a:ext uri="{FF2B5EF4-FFF2-40B4-BE49-F238E27FC236}">
                  <a16:creationId xmlns:a16="http://schemas.microsoft.com/office/drawing/2014/main" id="{ED695E73-31CE-4FC4-A6A2-767D7CEBB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2" name="Rectangle 2938">
              <a:extLst>
                <a:ext uri="{FF2B5EF4-FFF2-40B4-BE49-F238E27FC236}">
                  <a16:creationId xmlns:a16="http://schemas.microsoft.com/office/drawing/2014/main" id="{780D39B2-7DAD-40EC-8DE6-B310402D5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3" name="Rectangle 2939">
              <a:extLst>
                <a:ext uri="{FF2B5EF4-FFF2-40B4-BE49-F238E27FC236}">
                  <a16:creationId xmlns:a16="http://schemas.microsoft.com/office/drawing/2014/main" id="{5241EF0F-725E-4D7E-AAD2-375FDF0F4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4" name="Rectangle 2940">
              <a:extLst>
                <a:ext uri="{FF2B5EF4-FFF2-40B4-BE49-F238E27FC236}">
                  <a16:creationId xmlns:a16="http://schemas.microsoft.com/office/drawing/2014/main" id="{3B74FCFE-B389-4294-9A17-68CCE9890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5" name="Rectangle 2941">
              <a:extLst>
                <a:ext uri="{FF2B5EF4-FFF2-40B4-BE49-F238E27FC236}">
                  <a16:creationId xmlns:a16="http://schemas.microsoft.com/office/drawing/2014/main" id="{491CDC99-F256-4A31-A6FE-01D05FB92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6" name="Rectangle 2942">
              <a:extLst>
                <a:ext uri="{FF2B5EF4-FFF2-40B4-BE49-F238E27FC236}">
                  <a16:creationId xmlns:a16="http://schemas.microsoft.com/office/drawing/2014/main" id="{82D6F059-CF02-4073-B946-B4381AD86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7" name="Rectangle 2943">
              <a:extLst>
                <a:ext uri="{FF2B5EF4-FFF2-40B4-BE49-F238E27FC236}">
                  <a16:creationId xmlns:a16="http://schemas.microsoft.com/office/drawing/2014/main" id="{B0FF62D0-DF8E-47B6-AED9-4AD0E9DC2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8" name="Rectangle 2944">
              <a:extLst>
                <a:ext uri="{FF2B5EF4-FFF2-40B4-BE49-F238E27FC236}">
                  <a16:creationId xmlns:a16="http://schemas.microsoft.com/office/drawing/2014/main" id="{02336F58-B38F-41F6-86BC-A6E4FB38D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09" name="Rectangle 2945">
              <a:extLst>
                <a:ext uri="{FF2B5EF4-FFF2-40B4-BE49-F238E27FC236}">
                  <a16:creationId xmlns:a16="http://schemas.microsoft.com/office/drawing/2014/main" id="{F72E6168-66FC-4712-BEAD-413817017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0" name="Rectangle 2946">
              <a:extLst>
                <a:ext uri="{FF2B5EF4-FFF2-40B4-BE49-F238E27FC236}">
                  <a16:creationId xmlns:a16="http://schemas.microsoft.com/office/drawing/2014/main" id="{7AF92632-E019-464C-B130-AF633C32D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1" name="Rectangle 2947">
              <a:extLst>
                <a:ext uri="{FF2B5EF4-FFF2-40B4-BE49-F238E27FC236}">
                  <a16:creationId xmlns:a16="http://schemas.microsoft.com/office/drawing/2014/main" id="{FE646CCA-71EC-4F5D-BA2D-0B460540F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2" name="Rectangle 2948">
              <a:extLst>
                <a:ext uri="{FF2B5EF4-FFF2-40B4-BE49-F238E27FC236}">
                  <a16:creationId xmlns:a16="http://schemas.microsoft.com/office/drawing/2014/main" id="{5C829444-1992-46C3-9326-AACFE32F0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3" name="Rectangle 2949">
              <a:extLst>
                <a:ext uri="{FF2B5EF4-FFF2-40B4-BE49-F238E27FC236}">
                  <a16:creationId xmlns:a16="http://schemas.microsoft.com/office/drawing/2014/main" id="{B7405D24-AAEB-4A4F-A570-DE8BC754C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4" name="Rectangle 2950">
              <a:extLst>
                <a:ext uri="{FF2B5EF4-FFF2-40B4-BE49-F238E27FC236}">
                  <a16:creationId xmlns:a16="http://schemas.microsoft.com/office/drawing/2014/main" id="{E82CD552-3EF6-450C-87D4-221A7265D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5" name="Rectangle 2951">
              <a:extLst>
                <a:ext uri="{FF2B5EF4-FFF2-40B4-BE49-F238E27FC236}">
                  <a16:creationId xmlns:a16="http://schemas.microsoft.com/office/drawing/2014/main" id="{4AC83621-AA7F-4CE9-8BD9-666E543ED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6" name="Rectangle 2952">
              <a:extLst>
                <a:ext uri="{FF2B5EF4-FFF2-40B4-BE49-F238E27FC236}">
                  <a16:creationId xmlns:a16="http://schemas.microsoft.com/office/drawing/2014/main" id="{E8BC2BFD-0BC5-4821-BFF8-BE9D326FD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7" name="Rectangle 2953">
              <a:extLst>
                <a:ext uri="{FF2B5EF4-FFF2-40B4-BE49-F238E27FC236}">
                  <a16:creationId xmlns:a16="http://schemas.microsoft.com/office/drawing/2014/main" id="{0C8252F3-D332-44BD-92E7-5B10DFF27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8" name="Rectangle 2954">
              <a:extLst>
                <a:ext uri="{FF2B5EF4-FFF2-40B4-BE49-F238E27FC236}">
                  <a16:creationId xmlns:a16="http://schemas.microsoft.com/office/drawing/2014/main" id="{F25A1752-52EF-49F3-A583-09C757345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19" name="Rectangle 2955">
              <a:extLst>
                <a:ext uri="{FF2B5EF4-FFF2-40B4-BE49-F238E27FC236}">
                  <a16:creationId xmlns:a16="http://schemas.microsoft.com/office/drawing/2014/main" id="{29C1E78F-2E08-41D2-A660-14DD2B490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0" name="Rectangle 2956">
              <a:extLst>
                <a:ext uri="{FF2B5EF4-FFF2-40B4-BE49-F238E27FC236}">
                  <a16:creationId xmlns:a16="http://schemas.microsoft.com/office/drawing/2014/main" id="{F4C9BA2A-DE8D-4B1C-932E-E5E3678184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21" name="Group 2957">
            <a:extLst>
              <a:ext uri="{FF2B5EF4-FFF2-40B4-BE49-F238E27FC236}">
                <a16:creationId xmlns:a16="http://schemas.microsoft.com/office/drawing/2014/main" id="{E828D39D-AC38-42A3-A19E-F5AA0EE732D1}"/>
              </a:ext>
            </a:extLst>
          </p:cNvPr>
          <p:cNvGrpSpPr>
            <a:grpSpLocks/>
          </p:cNvGrpSpPr>
          <p:nvPr/>
        </p:nvGrpSpPr>
        <p:grpSpPr bwMode="auto">
          <a:xfrm>
            <a:off x="8194675" y="3340100"/>
            <a:ext cx="719138" cy="461963"/>
            <a:chOff x="3346" y="1934"/>
            <a:chExt cx="284" cy="397"/>
          </a:xfrm>
        </p:grpSpPr>
        <p:sp>
          <p:nvSpPr>
            <p:cNvPr id="91022" name="Rectangle 2958">
              <a:extLst>
                <a:ext uri="{FF2B5EF4-FFF2-40B4-BE49-F238E27FC236}">
                  <a16:creationId xmlns:a16="http://schemas.microsoft.com/office/drawing/2014/main" id="{84BD5743-F2FD-439A-9EF8-343E01083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3" name="Rectangle 2959">
              <a:extLst>
                <a:ext uri="{FF2B5EF4-FFF2-40B4-BE49-F238E27FC236}">
                  <a16:creationId xmlns:a16="http://schemas.microsoft.com/office/drawing/2014/main" id="{0EBA33FF-80A9-42B4-ABF1-B51B56C79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4" name="Rectangle 2960">
              <a:extLst>
                <a:ext uri="{FF2B5EF4-FFF2-40B4-BE49-F238E27FC236}">
                  <a16:creationId xmlns:a16="http://schemas.microsoft.com/office/drawing/2014/main" id="{04EDD921-86C2-4A78-B8F1-13A1F6D2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5" name="Rectangle 2961">
              <a:extLst>
                <a:ext uri="{FF2B5EF4-FFF2-40B4-BE49-F238E27FC236}">
                  <a16:creationId xmlns:a16="http://schemas.microsoft.com/office/drawing/2014/main" id="{A0B14CB2-5EEF-4172-BAE7-D91E76583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6" name="Rectangle 2962">
              <a:extLst>
                <a:ext uri="{FF2B5EF4-FFF2-40B4-BE49-F238E27FC236}">
                  <a16:creationId xmlns:a16="http://schemas.microsoft.com/office/drawing/2014/main" id="{74A4A1B2-A292-44FC-9492-08ACB56D9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7" name="Rectangle 2963">
              <a:extLst>
                <a:ext uri="{FF2B5EF4-FFF2-40B4-BE49-F238E27FC236}">
                  <a16:creationId xmlns:a16="http://schemas.microsoft.com/office/drawing/2014/main" id="{37D96972-A022-4D2D-B7CE-1E5809673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8" name="Rectangle 2964">
              <a:extLst>
                <a:ext uri="{FF2B5EF4-FFF2-40B4-BE49-F238E27FC236}">
                  <a16:creationId xmlns:a16="http://schemas.microsoft.com/office/drawing/2014/main" id="{0EE6BF7C-6832-49E0-8957-8B603B345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29" name="Rectangle 2965">
              <a:extLst>
                <a:ext uri="{FF2B5EF4-FFF2-40B4-BE49-F238E27FC236}">
                  <a16:creationId xmlns:a16="http://schemas.microsoft.com/office/drawing/2014/main" id="{4E8F090E-553C-4B29-B653-F1F28E13B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0" name="Rectangle 2966">
              <a:extLst>
                <a:ext uri="{FF2B5EF4-FFF2-40B4-BE49-F238E27FC236}">
                  <a16:creationId xmlns:a16="http://schemas.microsoft.com/office/drawing/2014/main" id="{AA910760-EA5C-4574-9280-45451BE8F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1" name="Rectangle 2967">
              <a:extLst>
                <a:ext uri="{FF2B5EF4-FFF2-40B4-BE49-F238E27FC236}">
                  <a16:creationId xmlns:a16="http://schemas.microsoft.com/office/drawing/2014/main" id="{07ABAE80-EB53-40DC-AF6E-7FA2005EC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2" name="Rectangle 2968">
              <a:extLst>
                <a:ext uri="{FF2B5EF4-FFF2-40B4-BE49-F238E27FC236}">
                  <a16:creationId xmlns:a16="http://schemas.microsoft.com/office/drawing/2014/main" id="{FED3AC45-6702-4630-A442-DD3B1D8F9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3" name="Rectangle 2969">
              <a:extLst>
                <a:ext uri="{FF2B5EF4-FFF2-40B4-BE49-F238E27FC236}">
                  <a16:creationId xmlns:a16="http://schemas.microsoft.com/office/drawing/2014/main" id="{D13AA202-7FD7-4C19-9FAD-EBA06EF71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4" name="Rectangle 2970">
              <a:extLst>
                <a:ext uri="{FF2B5EF4-FFF2-40B4-BE49-F238E27FC236}">
                  <a16:creationId xmlns:a16="http://schemas.microsoft.com/office/drawing/2014/main" id="{2E4426C2-ABB5-4987-89A4-D324C805D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5" name="Rectangle 2971">
              <a:extLst>
                <a:ext uri="{FF2B5EF4-FFF2-40B4-BE49-F238E27FC236}">
                  <a16:creationId xmlns:a16="http://schemas.microsoft.com/office/drawing/2014/main" id="{7C38EED3-9146-446E-A7FB-B53301803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6" name="Rectangle 2972">
              <a:extLst>
                <a:ext uri="{FF2B5EF4-FFF2-40B4-BE49-F238E27FC236}">
                  <a16:creationId xmlns:a16="http://schemas.microsoft.com/office/drawing/2014/main" id="{E5AAF626-8E19-4D6C-A853-0FE97F6DE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7" name="Rectangle 2973">
              <a:extLst>
                <a:ext uri="{FF2B5EF4-FFF2-40B4-BE49-F238E27FC236}">
                  <a16:creationId xmlns:a16="http://schemas.microsoft.com/office/drawing/2014/main" id="{4DE7C309-BB7B-420E-BCF3-60AC0DAC9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8" name="Rectangle 2974">
              <a:extLst>
                <a:ext uri="{FF2B5EF4-FFF2-40B4-BE49-F238E27FC236}">
                  <a16:creationId xmlns:a16="http://schemas.microsoft.com/office/drawing/2014/main" id="{FFC7B58C-648C-40E4-958A-1F521477B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39" name="Rectangle 2975">
              <a:extLst>
                <a:ext uri="{FF2B5EF4-FFF2-40B4-BE49-F238E27FC236}">
                  <a16:creationId xmlns:a16="http://schemas.microsoft.com/office/drawing/2014/main" id="{45259713-CB7C-4AEC-AAFE-E7FDADF10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0" name="Rectangle 2976">
              <a:extLst>
                <a:ext uri="{FF2B5EF4-FFF2-40B4-BE49-F238E27FC236}">
                  <a16:creationId xmlns:a16="http://schemas.microsoft.com/office/drawing/2014/main" id="{9F961E6D-1B18-46B5-8E93-AA385EC23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1" name="Rectangle 2977">
              <a:extLst>
                <a:ext uri="{FF2B5EF4-FFF2-40B4-BE49-F238E27FC236}">
                  <a16:creationId xmlns:a16="http://schemas.microsoft.com/office/drawing/2014/main" id="{01FD0CE7-3621-4D09-9F1A-940CE8F2FF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2" name="Rectangle 2978">
              <a:extLst>
                <a:ext uri="{FF2B5EF4-FFF2-40B4-BE49-F238E27FC236}">
                  <a16:creationId xmlns:a16="http://schemas.microsoft.com/office/drawing/2014/main" id="{F820B8AC-FDEB-4099-AAA3-0A5B08340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3" name="Rectangle 2979">
              <a:extLst>
                <a:ext uri="{FF2B5EF4-FFF2-40B4-BE49-F238E27FC236}">
                  <a16:creationId xmlns:a16="http://schemas.microsoft.com/office/drawing/2014/main" id="{7E28C3CB-7ACD-437A-9FE7-02D170A8A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4" name="Rectangle 2980">
              <a:extLst>
                <a:ext uri="{FF2B5EF4-FFF2-40B4-BE49-F238E27FC236}">
                  <a16:creationId xmlns:a16="http://schemas.microsoft.com/office/drawing/2014/main" id="{3C620849-0251-4BC4-9CC3-5834B2BDC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5" name="Rectangle 2981">
              <a:extLst>
                <a:ext uri="{FF2B5EF4-FFF2-40B4-BE49-F238E27FC236}">
                  <a16:creationId xmlns:a16="http://schemas.microsoft.com/office/drawing/2014/main" id="{90CEA0EF-244B-42FB-8126-0E4DE40B4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46" name="Group 2982">
            <a:extLst>
              <a:ext uri="{FF2B5EF4-FFF2-40B4-BE49-F238E27FC236}">
                <a16:creationId xmlns:a16="http://schemas.microsoft.com/office/drawing/2014/main" id="{F4A448B4-F0FD-49FB-8F89-39AFDD710E93}"/>
              </a:ext>
            </a:extLst>
          </p:cNvPr>
          <p:cNvGrpSpPr>
            <a:grpSpLocks/>
          </p:cNvGrpSpPr>
          <p:nvPr/>
        </p:nvGrpSpPr>
        <p:grpSpPr bwMode="auto">
          <a:xfrm>
            <a:off x="5614988" y="3338513"/>
            <a:ext cx="719137" cy="461962"/>
            <a:chOff x="2326" y="1933"/>
            <a:chExt cx="284" cy="397"/>
          </a:xfrm>
        </p:grpSpPr>
        <p:sp>
          <p:nvSpPr>
            <p:cNvPr id="91047" name="Rectangle 2983">
              <a:extLst>
                <a:ext uri="{FF2B5EF4-FFF2-40B4-BE49-F238E27FC236}">
                  <a16:creationId xmlns:a16="http://schemas.microsoft.com/office/drawing/2014/main" id="{531E6B1D-1E5E-4502-9A95-F1827FB84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8" name="Rectangle 2984">
              <a:extLst>
                <a:ext uri="{FF2B5EF4-FFF2-40B4-BE49-F238E27FC236}">
                  <a16:creationId xmlns:a16="http://schemas.microsoft.com/office/drawing/2014/main" id="{E082D32C-CF65-479D-AB30-81A9B510C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49" name="Rectangle 2985">
              <a:extLst>
                <a:ext uri="{FF2B5EF4-FFF2-40B4-BE49-F238E27FC236}">
                  <a16:creationId xmlns:a16="http://schemas.microsoft.com/office/drawing/2014/main" id="{B6BA03EB-2FA3-48BD-B6C0-39FD997E6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0" name="Rectangle 2986">
              <a:extLst>
                <a:ext uri="{FF2B5EF4-FFF2-40B4-BE49-F238E27FC236}">
                  <a16:creationId xmlns:a16="http://schemas.microsoft.com/office/drawing/2014/main" id="{7E30EBBA-19E0-4D92-96AF-D133FF82B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1" name="Rectangle 2987">
              <a:extLst>
                <a:ext uri="{FF2B5EF4-FFF2-40B4-BE49-F238E27FC236}">
                  <a16:creationId xmlns:a16="http://schemas.microsoft.com/office/drawing/2014/main" id="{B67D3CC1-4705-42BE-9462-7BA6F07AC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2" name="Rectangle 2988">
              <a:extLst>
                <a:ext uri="{FF2B5EF4-FFF2-40B4-BE49-F238E27FC236}">
                  <a16:creationId xmlns:a16="http://schemas.microsoft.com/office/drawing/2014/main" id="{D252CABE-328E-4993-98D4-893E4A942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3" name="Rectangle 2989">
              <a:extLst>
                <a:ext uri="{FF2B5EF4-FFF2-40B4-BE49-F238E27FC236}">
                  <a16:creationId xmlns:a16="http://schemas.microsoft.com/office/drawing/2014/main" id="{45C2E1B2-50A5-430B-AFEE-9E36B2319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4" name="Rectangle 2990">
              <a:extLst>
                <a:ext uri="{FF2B5EF4-FFF2-40B4-BE49-F238E27FC236}">
                  <a16:creationId xmlns:a16="http://schemas.microsoft.com/office/drawing/2014/main" id="{E5A265E7-AD91-4F2D-8DEA-21BEC6DC84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5" name="Rectangle 2991">
              <a:extLst>
                <a:ext uri="{FF2B5EF4-FFF2-40B4-BE49-F238E27FC236}">
                  <a16:creationId xmlns:a16="http://schemas.microsoft.com/office/drawing/2014/main" id="{EC4BE6A8-FF3B-4310-BFE5-D1979C086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6" name="Rectangle 2992">
              <a:extLst>
                <a:ext uri="{FF2B5EF4-FFF2-40B4-BE49-F238E27FC236}">
                  <a16:creationId xmlns:a16="http://schemas.microsoft.com/office/drawing/2014/main" id="{9E816698-164A-4AFB-BBB0-55BBF34D8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7" name="Rectangle 2993">
              <a:extLst>
                <a:ext uri="{FF2B5EF4-FFF2-40B4-BE49-F238E27FC236}">
                  <a16:creationId xmlns:a16="http://schemas.microsoft.com/office/drawing/2014/main" id="{28D5A05E-7680-4FD6-9BA1-502EB8269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8" name="Rectangle 2994">
              <a:extLst>
                <a:ext uri="{FF2B5EF4-FFF2-40B4-BE49-F238E27FC236}">
                  <a16:creationId xmlns:a16="http://schemas.microsoft.com/office/drawing/2014/main" id="{19A787F3-5A8F-4575-94BB-8473C7F3F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59" name="Rectangle 2995">
              <a:extLst>
                <a:ext uri="{FF2B5EF4-FFF2-40B4-BE49-F238E27FC236}">
                  <a16:creationId xmlns:a16="http://schemas.microsoft.com/office/drawing/2014/main" id="{2AD99264-7AAD-4B5D-BE02-79B79311C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0" name="Rectangle 2996">
              <a:extLst>
                <a:ext uri="{FF2B5EF4-FFF2-40B4-BE49-F238E27FC236}">
                  <a16:creationId xmlns:a16="http://schemas.microsoft.com/office/drawing/2014/main" id="{1B8CE5E4-75EF-4734-B7B3-FCFC290DF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1" name="Rectangle 2997">
              <a:extLst>
                <a:ext uri="{FF2B5EF4-FFF2-40B4-BE49-F238E27FC236}">
                  <a16:creationId xmlns:a16="http://schemas.microsoft.com/office/drawing/2014/main" id="{445CAC66-C204-48BB-9ED3-6A38A109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2" name="Rectangle 2998">
              <a:extLst>
                <a:ext uri="{FF2B5EF4-FFF2-40B4-BE49-F238E27FC236}">
                  <a16:creationId xmlns:a16="http://schemas.microsoft.com/office/drawing/2014/main" id="{14FC1B0B-8F36-4697-9819-60C8C2AE2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3" name="Rectangle 2999">
              <a:extLst>
                <a:ext uri="{FF2B5EF4-FFF2-40B4-BE49-F238E27FC236}">
                  <a16:creationId xmlns:a16="http://schemas.microsoft.com/office/drawing/2014/main" id="{32A868C5-34E7-44F0-897E-B0F53F37F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4" name="Rectangle 3000">
              <a:extLst>
                <a:ext uri="{FF2B5EF4-FFF2-40B4-BE49-F238E27FC236}">
                  <a16:creationId xmlns:a16="http://schemas.microsoft.com/office/drawing/2014/main" id="{848D9B03-1A87-4B4A-ADF8-B05E23F56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5" name="Rectangle 3001">
              <a:extLst>
                <a:ext uri="{FF2B5EF4-FFF2-40B4-BE49-F238E27FC236}">
                  <a16:creationId xmlns:a16="http://schemas.microsoft.com/office/drawing/2014/main" id="{87BF6C9E-44CB-4F39-B0D0-BBA811E1B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6" name="Rectangle 3002">
              <a:extLst>
                <a:ext uri="{FF2B5EF4-FFF2-40B4-BE49-F238E27FC236}">
                  <a16:creationId xmlns:a16="http://schemas.microsoft.com/office/drawing/2014/main" id="{749FD3CE-2257-42EB-A045-0A974209A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7" name="Rectangle 3003">
              <a:extLst>
                <a:ext uri="{FF2B5EF4-FFF2-40B4-BE49-F238E27FC236}">
                  <a16:creationId xmlns:a16="http://schemas.microsoft.com/office/drawing/2014/main" id="{B91BEF25-2AFB-41DE-B8ED-6E756766D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8" name="Rectangle 3004">
              <a:extLst>
                <a:ext uri="{FF2B5EF4-FFF2-40B4-BE49-F238E27FC236}">
                  <a16:creationId xmlns:a16="http://schemas.microsoft.com/office/drawing/2014/main" id="{DD753B2C-C695-48E0-A888-93A8F2BCC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69" name="Rectangle 3005">
              <a:extLst>
                <a:ext uri="{FF2B5EF4-FFF2-40B4-BE49-F238E27FC236}">
                  <a16:creationId xmlns:a16="http://schemas.microsoft.com/office/drawing/2014/main" id="{D086AD09-79A3-490C-98CE-0427F9E85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0" name="Rectangle 3006">
              <a:extLst>
                <a:ext uri="{FF2B5EF4-FFF2-40B4-BE49-F238E27FC236}">
                  <a16:creationId xmlns:a16="http://schemas.microsoft.com/office/drawing/2014/main" id="{EA7580E1-2542-425A-A864-190D85B2B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71" name="Group 3007">
            <a:extLst>
              <a:ext uri="{FF2B5EF4-FFF2-40B4-BE49-F238E27FC236}">
                <a16:creationId xmlns:a16="http://schemas.microsoft.com/office/drawing/2014/main" id="{59F474C0-F1FC-4A37-A9AD-32E2EF7AB57F}"/>
              </a:ext>
            </a:extLst>
          </p:cNvPr>
          <p:cNvGrpSpPr>
            <a:grpSpLocks/>
          </p:cNvGrpSpPr>
          <p:nvPr/>
        </p:nvGrpSpPr>
        <p:grpSpPr bwMode="auto">
          <a:xfrm>
            <a:off x="6475413" y="3340100"/>
            <a:ext cx="717550" cy="461963"/>
            <a:chOff x="2666" y="1934"/>
            <a:chExt cx="284" cy="397"/>
          </a:xfrm>
        </p:grpSpPr>
        <p:sp>
          <p:nvSpPr>
            <p:cNvPr id="91072" name="Rectangle 3008">
              <a:extLst>
                <a:ext uri="{FF2B5EF4-FFF2-40B4-BE49-F238E27FC236}">
                  <a16:creationId xmlns:a16="http://schemas.microsoft.com/office/drawing/2014/main" id="{4E674D9E-E575-4A30-A05C-0129965C8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3" name="Rectangle 3009">
              <a:extLst>
                <a:ext uri="{FF2B5EF4-FFF2-40B4-BE49-F238E27FC236}">
                  <a16:creationId xmlns:a16="http://schemas.microsoft.com/office/drawing/2014/main" id="{4F63BD51-EC20-4E18-A331-2358A92CD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4" name="Rectangle 3010">
              <a:extLst>
                <a:ext uri="{FF2B5EF4-FFF2-40B4-BE49-F238E27FC236}">
                  <a16:creationId xmlns:a16="http://schemas.microsoft.com/office/drawing/2014/main" id="{48344DB2-BDC6-4A41-9A1C-6546C844D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5" name="Rectangle 3011">
              <a:extLst>
                <a:ext uri="{FF2B5EF4-FFF2-40B4-BE49-F238E27FC236}">
                  <a16:creationId xmlns:a16="http://schemas.microsoft.com/office/drawing/2014/main" id="{8AA8D165-BD81-4A46-89DC-F54329B9F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6" name="Rectangle 3012">
              <a:extLst>
                <a:ext uri="{FF2B5EF4-FFF2-40B4-BE49-F238E27FC236}">
                  <a16:creationId xmlns:a16="http://schemas.microsoft.com/office/drawing/2014/main" id="{D651EE23-5C69-4219-823E-524CDD7D4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7" name="Rectangle 3013">
              <a:extLst>
                <a:ext uri="{FF2B5EF4-FFF2-40B4-BE49-F238E27FC236}">
                  <a16:creationId xmlns:a16="http://schemas.microsoft.com/office/drawing/2014/main" id="{3A758E7B-333C-4EED-A1E6-BD380D919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8" name="Rectangle 3014">
              <a:extLst>
                <a:ext uri="{FF2B5EF4-FFF2-40B4-BE49-F238E27FC236}">
                  <a16:creationId xmlns:a16="http://schemas.microsoft.com/office/drawing/2014/main" id="{16BD147C-523F-442A-A139-7DEAAA4D6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79" name="Rectangle 3015">
              <a:extLst>
                <a:ext uri="{FF2B5EF4-FFF2-40B4-BE49-F238E27FC236}">
                  <a16:creationId xmlns:a16="http://schemas.microsoft.com/office/drawing/2014/main" id="{0D54A8B5-4FDF-4950-966F-4108B4571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0" name="Rectangle 3016">
              <a:extLst>
                <a:ext uri="{FF2B5EF4-FFF2-40B4-BE49-F238E27FC236}">
                  <a16:creationId xmlns:a16="http://schemas.microsoft.com/office/drawing/2014/main" id="{B17E02AC-93D2-4102-B137-660DACA84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1" name="Rectangle 3017">
              <a:extLst>
                <a:ext uri="{FF2B5EF4-FFF2-40B4-BE49-F238E27FC236}">
                  <a16:creationId xmlns:a16="http://schemas.microsoft.com/office/drawing/2014/main" id="{E6359838-B112-4CAA-B38E-F70ACC211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2" name="Rectangle 3018">
              <a:extLst>
                <a:ext uri="{FF2B5EF4-FFF2-40B4-BE49-F238E27FC236}">
                  <a16:creationId xmlns:a16="http://schemas.microsoft.com/office/drawing/2014/main" id="{C6FDE7AA-3A99-4AC9-9A9F-FF7FCAC31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3" name="Rectangle 3019">
              <a:extLst>
                <a:ext uri="{FF2B5EF4-FFF2-40B4-BE49-F238E27FC236}">
                  <a16:creationId xmlns:a16="http://schemas.microsoft.com/office/drawing/2014/main" id="{469EFD01-B2C4-4C0F-B70E-719364619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4" name="Rectangle 3020">
              <a:extLst>
                <a:ext uri="{FF2B5EF4-FFF2-40B4-BE49-F238E27FC236}">
                  <a16:creationId xmlns:a16="http://schemas.microsoft.com/office/drawing/2014/main" id="{15C0C03B-CDC4-4925-938C-47723B3686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5" name="Rectangle 3021">
              <a:extLst>
                <a:ext uri="{FF2B5EF4-FFF2-40B4-BE49-F238E27FC236}">
                  <a16:creationId xmlns:a16="http://schemas.microsoft.com/office/drawing/2014/main" id="{D088A300-AD8D-4D3C-A200-A5F6D64C1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6" name="Rectangle 3022">
              <a:extLst>
                <a:ext uri="{FF2B5EF4-FFF2-40B4-BE49-F238E27FC236}">
                  <a16:creationId xmlns:a16="http://schemas.microsoft.com/office/drawing/2014/main" id="{06E64F0E-C7E2-43D7-A8EC-645483938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7" name="Rectangle 3023">
              <a:extLst>
                <a:ext uri="{FF2B5EF4-FFF2-40B4-BE49-F238E27FC236}">
                  <a16:creationId xmlns:a16="http://schemas.microsoft.com/office/drawing/2014/main" id="{BC36F7B9-3E16-44F1-BAE0-FAD357ED3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8" name="Rectangle 3024">
              <a:extLst>
                <a:ext uri="{FF2B5EF4-FFF2-40B4-BE49-F238E27FC236}">
                  <a16:creationId xmlns:a16="http://schemas.microsoft.com/office/drawing/2014/main" id="{5EF47B3C-C171-4D8A-8841-203AC7193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89" name="Rectangle 3025">
              <a:extLst>
                <a:ext uri="{FF2B5EF4-FFF2-40B4-BE49-F238E27FC236}">
                  <a16:creationId xmlns:a16="http://schemas.microsoft.com/office/drawing/2014/main" id="{A09DC1F3-4266-4D8A-BF7C-30590D170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0" name="Rectangle 3026">
              <a:extLst>
                <a:ext uri="{FF2B5EF4-FFF2-40B4-BE49-F238E27FC236}">
                  <a16:creationId xmlns:a16="http://schemas.microsoft.com/office/drawing/2014/main" id="{492DDECD-261A-40B9-BDD8-1EE41369A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1" name="Rectangle 3027">
              <a:extLst>
                <a:ext uri="{FF2B5EF4-FFF2-40B4-BE49-F238E27FC236}">
                  <a16:creationId xmlns:a16="http://schemas.microsoft.com/office/drawing/2014/main" id="{697C2325-3FF7-4C10-AED1-FB2706307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2" name="Rectangle 3028">
              <a:extLst>
                <a:ext uri="{FF2B5EF4-FFF2-40B4-BE49-F238E27FC236}">
                  <a16:creationId xmlns:a16="http://schemas.microsoft.com/office/drawing/2014/main" id="{565B3F72-46FF-47C9-B26C-49529186D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093" name="Group 3029">
            <a:extLst>
              <a:ext uri="{FF2B5EF4-FFF2-40B4-BE49-F238E27FC236}">
                <a16:creationId xmlns:a16="http://schemas.microsoft.com/office/drawing/2014/main" id="{C0E59414-DF6B-4243-8979-4210A3AC9EFE}"/>
              </a:ext>
            </a:extLst>
          </p:cNvPr>
          <p:cNvGrpSpPr>
            <a:grpSpLocks/>
          </p:cNvGrpSpPr>
          <p:nvPr/>
        </p:nvGrpSpPr>
        <p:grpSpPr bwMode="auto">
          <a:xfrm>
            <a:off x="4754563" y="3338513"/>
            <a:ext cx="719137" cy="461962"/>
            <a:chOff x="1986" y="1933"/>
            <a:chExt cx="284" cy="397"/>
          </a:xfrm>
        </p:grpSpPr>
        <p:sp>
          <p:nvSpPr>
            <p:cNvPr id="91094" name="Rectangle 3030">
              <a:extLst>
                <a:ext uri="{FF2B5EF4-FFF2-40B4-BE49-F238E27FC236}">
                  <a16:creationId xmlns:a16="http://schemas.microsoft.com/office/drawing/2014/main" id="{88788CDF-F52B-4AA7-BD29-B37837F86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5" name="Rectangle 3031">
              <a:extLst>
                <a:ext uri="{FF2B5EF4-FFF2-40B4-BE49-F238E27FC236}">
                  <a16:creationId xmlns:a16="http://schemas.microsoft.com/office/drawing/2014/main" id="{78DCEEE2-0A4C-460E-8772-492542BF8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6" name="Rectangle 3032">
              <a:extLst>
                <a:ext uri="{FF2B5EF4-FFF2-40B4-BE49-F238E27FC236}">
                  <a16:creationId xmlns:a16="http://schemas.microsoft.com/office/drawing/2014/main" id="{33B2FF7D-6825-4ED4-BC14-AC72606B9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7" name="Rectangle 3033">
              <a:extLst>
                <a:ext uri="{FF2B5EF4-FFF2-40B4-BE49-F238E27FC236}">
                  <a16:creationId xmlns:a16="http://schemas.microsoft.com/office/drawing/2014/main" id="{1F5AAD07-1668-470E-BA4C-7DED67BAC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8" name="Rectangle 3034">
              <a:extLst>
                <a:ext uri="{FF2B5EF4-FFF2-40B4-BE49-F238E27FC236}">
                  <a16:creationId xmlns:a16="http://schemas.microsoft.com/office/drawing/2014/main" id="{1725380E-2463-4341-A4C1-52A79FAE0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099" name="Rectangle 3035">
              <a:extLst>
                <a:ext uri="{FF2B5EF4-FFF2-40B4-BE49-F238E27FC236}">
                  <a16:creationId xmlns:a16="http://schemas.microsoft.com/office/drawing/2014/main" id="{95196AB1-516F-43A3-8CBB-178C093C1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0" name="Rectangle 3036">
              <a:extLst>
                <a:ext uri="{FF2B5EF4-FFF2-40B4-BE49-F238E27FC236}">
                  <a16:creationId xmlns:a16="http://schemas.microsoft.com/office/drawing/2014/main" id="{04201B1D-3046-42F4-BBE6-98AD7773B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1" name="Rectangle 3037">
              <a:extLst>
                <a:ext uri="{FF2B5EF4-FFF2-40B4-BE49-F238E27FC236}">
                  <a16:creationId xmlns:a16="http://schemas.microsoft.com/office/drawing/2014/main" id="{30958793-4A31-4089-B866-30D5748AA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2" name="Rectangle 3038">
              <a:extLst>
                <a:ext uri="{FF2B5EF4-FFF2-40B4-BE49-F238E27FC236}">
                  <a16:creationId xmlns:a16="http://schemas.microsoft.com/office/drawing/2014/main" id="{3781434F-775B-4223-884A-B838C97C1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3" name="Rectangle 3039">
              <a:extLst>
                <a:ext uri="{FF2B5EF4-FFF2-40B4-BE49-F238E27FC236}">
                  <a16:creationId xmlns:a16="http://schemas.microsoft.com/office/drawing/2014/main" id="{5F6BD460-F8FC-4C08-A4E9-011C46B65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4" name="Rectangle 3040">
              <a:extLst>
                <a:ext uri="{FF2B5EF4-FFF2-40B4-BE49-F238E27FC236}">
                  <a16:creationId xmlns:a16="http://schemas.microsoft.com/office/drawing/2014/main" id="{68D2EE26-1550-4103-A670-19D654151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5" name="Rectangle 3041">
              <a:extLst>
                <a:ext uri="{FF2B5EF4-FFF2-40B4-BE49-F238E27FC236}">
                  <a16:creationId xmlns:a16="http://schemas.microsoft.com/office/drawing/2014/main" id="{0396C3D5-2D7B-4432-A9EC-6594E3150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6" name="Rectangle 3042">
              <a:extLst>
                <a:ext uri="{FF2B5EF4-FFF2-40B4-BE49-F238E27FC236}">
                  <a16:creationId xmlns:a16="http://schemas.microsoft.com/office/drawing/2014/main" id="{8634381E-9E9A-4470-ABA2-514249CD1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7" name="Rectangle 3043">
              <a:extLst>
                <a:ext uri="{FF2B5EF4-FFF2-40B4-BE49-F238E27FC236}">
                  <a16:creationId xmlns:a16="http://schemas.microsoft.com/office/drawing/2014/main" id="{BE2274E1-2EA8-4ADC-A68C-ABBCB6442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8" name="Rectangle 3044">
              <a:extLst>
                <a:ext uri="{FF2B5EF4-FFF2-40B4-BE49-F238E27FC236}">
                  <a16:creationId xmlns:a16="http://schemas.microsoft.com/office/drawing/2014/main" id="{00252915-A778-4271-9A2D-3AA30CE56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09" name="Rectangle 3045">
              <a:extLst>
                <a:ext uri="{FF2B5EF4-FFF2-40B4-BE49-F238E27FC236}">
                  <a16:creationId xmlns:a16="http://schemas.microsoft.com/office/drawing/2014/main" id="{6BA49D52-F221-43F2-8DD4-02CA0494D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0" name="Rectangle 3046">
              <a:extLst>
                <a:ext uri="{FF2B5EF4-FFF2-40B4-BE49-F238E27FC236}">
                  <a16:creationId xmlns:a16="http://schemas.microsoft.com/office/drawing/2014/main" id="{6A440866-B9B2-4553-839C-EFE25FE90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1" name="Rectangle 3047">
              <a:extLst>
                <a:ext uri="{FF2B5EF4-FFF2-40B4-BE49-F238E27FC236}">
                  <a16:creationId xmlns:a16="http://schemas.microsoft.com/office/drawing/2014/main" id="{7D974081-DF4E-4E19-8380-7F3B6581A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2" name="Rectangle 3048">
              <a:extLst>
                <a:ext uri="{FF2B5EF4-FFF2-40B4-BE49-F238E27FC236}">
                  <a16:creationId xmlns:a16="http://schemas.microsoft.com/office/drawing/2014/main" id="{C23F58A8-C23A-4732-882E-230F09081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3" name="Rectangle 3049">
              <a:extLst>
                <a:ext uri="{FF2B5EF4-FFF2-40B4-BE49-F238E27FC236}">
                  <a16:creationId xmlns:a16="http://schemas.microsoft.com/office/drawing/2014/main" id="{26D8BBAB-77BC-4F2B-A602-8AE80C54A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4" name="Rectangle 3050">
              <a:extLst>
                <a:ext uri="{FF2B5EF4-FFF2-40B4-BE49-F238E27FC236}">
                  <a16:creationId xmlns:a16="http://schemas.microsoft.com/office/drawing/2014/main" id="{8BD87C91-1909-4323-B7B3-AB8D1E499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15" name="Group 3051">
            <a:extLst>
              <a:ext uri="{FF2B5EF4-FFF2-40B4-BE49-F238E27FC236}">
                <a16:creationId xmlns:a16="http://schemas.microsoft.com/office/drawing/2014/main" id="{275E4CCD-E2D6-46A0-82AD-CFC486A53B90}"/>
              </a:ext>
            </a:extLst>
          </p:cNvPr>
          <p:cNvGrpSpPr>
            <a:grpSpLocks/>
          </p:cNvGrpSpPr>
          <p:nvPr/>
        </p:nvGrpSpPr>
        <p:grpSpPr bwMode="auto">
          <a:xfrm>
            <a:off x="3013075" y="2347913"/>
            <a:ext cx="719138" cy="461962"/>
            <a:chOff x="1305" y="912"/>
            <a:chExt cx="284" cy="397"/>
          </a:xfrm>
        </p:grpSpPr>
        <p:sp>
          <p:nvSpPr>
            <p:cNvPr id="91116" name="Rectangle 3052">
              <a:extLst>
                <a:ext uri="{FF2B5EF4-FFF2-40B4-BE49-F238E27FC236}">
                  <a16:creationId xmlns:a16="http://schemas.microsoft.com/office/drawing/2014/main" id="{54BC4EAA-2F69-485C-BC23-E4D9A28C9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7" name="Rectangle 3053">
              <a:extLst>
                <a:ext uri="{FF2B5EF4-FFF2-40B4-BE49-F238E27FC236}">
                  <a16:creationId xmlns:a16="http://schemas.microsoft.com/office/drawing/2014/main" id="{1F7B947C-0C9A-4F67-A602-E53DF9088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8" name="Rectangle 3054">
              <a:extLst>
                <a:ext uri="{FF2B5EF4-FFF2-40B4-BE49-F238E27FC236}">
                  <a16:creationId xmlns:a16="http://schemas.microsoft.com/office/drawing/2014/main" id="{51F30117-4EB0-49F4-ADCA-916EA6A51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19" name="Rectangle 3055">
              <a:extLst>
                <a:ext uri="{FF2B5EF4-FFF2-40B4-BE49-F238E27FC236}">
                  <a16:creationId xmlns:a16="http://schemas.microsoft.com/office/drawing/2014/main" id="{EA8AE534-844B-47D7-B0A9-7A8994B78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0" name="Rectangle 3056">
              <a:extLst>
                <a:ext uri="{FF2B5EF4-FFF2-40B4-BE49-F238E27FC236}">
                  <a16:creationId xmlns:a16="http://schemas.microsoft.com/office/drawing/2014/main" id="{41940250-F866-4429-900B-6E2584C92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1" name="Rectangle 3057">
              <a:extLst>
                <a:ext uri="{FF2B5EF4-FFF2-40B4-BE49-F238E27FC236}">
                  <a16:creationId xmlns:a16="http://schemas.microsoft.com/office/drawing/2014/main" id="{73E9528D-96B1-4E6E-BECC-545AA2A62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2" name="Rectangle 3058">
              <a:extLst>
                <a:ext uri="{FF2B5EF4-FFF2-40B4-BE49-F238E27FC236}">
                  <a16:creationId xmlns:a16="http://schemas.microsoft.com/office/drawing/2014/main" id="{98E504C3-0D78-439B-8590-06799A8C0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3" name="Rectangle 3059">
              <a:extLst>
                <a:ext uri="{FF2B5EF4-FFF2-40B4-BE49-F238E27FC236}">
                  <a16:creationId xmlns:a16="http://schemas.microsoft.com/office/drawing/2014/main" id="{D0C22769-D518-4071-A5DE-F97D9E581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4" name="Rectangle 3060">
              <a:extLst>
                <a:ext uri="{FF2B5EF4-FFF2-40B4-BE49-F238E27FC236}">
                  <a16:creationId xmlns:a16="http://schemas.microsoft.com/office/drawing/2014/main" id="{C05CF11D-B23A-4109-8584-734B72CD73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5" name="Rectangle 3061">
              <a:extLst>
                <a:ext uri="{FF2B5EF4-FFF2-40B4-BE49-F238E27FC236}">
                  <a16:creationId xmlns:a16="http://schemas.microsoft.com/office/drawing/2014/main" id="{F2816B44-D7F5-4B2A-8FA5-1CBE04BA7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6" name="Rectangle 3062">
              <a:extLst>
                <a:ext uri="{FF2B5EF4-FFF2-40B4-BE49-F238E27FC236}">
                  <a16:creationId xmlns:a16="http://schemas.microsoft.com/office/drawing/2014/main" id="{7AF89D67-915F-450A-AF21-1A688FD73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7" name="Rectangle 3063">
              <a:extLst>
                <a:ext uri="{FF2B5EF4-FFF2-40B4-BE49-F238E27FC236}">
                  <a16:creationId xmlns:a16="http://schemas.microsoft.com/office/drawing/2014/main" id="{E5807B65-5CA0-43CC-817A-30CEAD362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8" name="Rectangle 3064">
              <a:extLst>
                <a:ext uri="{FF2B5EF4-FFF2-40B4-BE49-F238E27FC236}">
                  <a16:creationId xmlns:a16="http://schemas.microsoft.com/office/drawing/2014/main" id="{79A52B7C-A708-4781-8448-DE04C961C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29" name="Rectangle 3065">
              <a:extLst>
                <a:ext uri="{FF2B5EF4-FFF2-40B4-BE49-F238E27FC236}">
                  <a16:creationId xmlns:a16="http://schemas.microsoft.com/office/drawing/2014/main" id="{0FD1B8E9-ECF6-4E11-9748-62F3A4E81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0" name="Rectangle 3066">
              <a:extLst>
                <a:ext uri="{FF2B5EF4-FFF2-40B4-BE49-F238E27FC236}">
                  <a16:creationId xmlns:a16="http://schemas.microsoft.com/office/drawing/2014/main" id="{9C9DC90C-39A7-4EFA-A270-A7EB0A29A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1" name="Rectangle 3067">
              <a:extLst>
                <a:ext uri="{FF2B5EF4-FFF2-40B4-BE49-F238E27FC236}">
                  <a16:creationId xmlns:a16="http://schemas.microsoft.com/office/drawing/2014/main" id="{0CF45BEC-3E92-4DF4-941B-F37D9CCCB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2" name="Rectangle 3068">
              <a:extLst>
                <a:ext uri="{FF2B5EF4-FFF2-40B4-BE49-F238E27FC236}">
                  <a16:creationId xmlns:a16="http://schemas.microsoft.com/office/drawing/2014/main" id="{72ED7470-A4CC-4BF6-A045-E8AD3B3D3A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3" name="Rectangle 3069">
              <a:extLst>
                <a:ext uri="{FF2B5EF4-FFF2-40B4-BE49-F238E27FC236}">
                  <a16:creationId xmlns:a16="http://schemas.microsoft.com/office/drawing/2014/main" id="{FF2585F2-BF3A-428A-B3A6-F3CA206C6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4" name="Rectangle 3070">
              <a:extLst>
                <a:ext uri="{FF2B5EF4-FFF2-40B4-BE49-F238E27FC236}">
                  <a16:creationId xmlns:a16="http://schemas.microsoft.com/office/drawing/2014/main" id="{849E9DA2-0E07-4176-B123-E8388CEEB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5" name="Rectangle 3071">
              <a:extLst>
                <a:ext uri="{FF2B5EF4-FFF2-40B4-BE49-F238E27FC236}">
                  <a16:creationId xmlns:a16="http://schemas.microsoft.com/office/drawing/2014/main" id="{B181B11A-8D36-4996-9F9B-B70BA23D0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6" name="Rectangle 3072">
              <a:extLst>
                <a:ext uri="{FF2B5EF4-FFF2-40B4-BE49-F238E27FC236}">
                  <a16:creationId xmlns:a16="http://schemas.microsoft.com/office/drawing/2014/main" id="{168BED26-E48A-4722-B571-1D30D243B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7" name="Rectangle 3073">
              <a:extLst>
                <a:ext uri="{FF2B5EF4-FFF2-40B4-BE49-F238E27FC236}">
                  <a16:creationId xmlns:a16="http://schemas.microsoft.com/office/drawing/2014/main" id="{27CF9ED7-12A3-46AA-AEFC-5FEE8E810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8" name="Rectangle 3074">
              <a:extLst>
                <a:ext uri="{FF2B5EF4-FFF2-40B4-BE49-F238E27FC236}">
                  <a16:creationId xmlns:a16="http://schemas.microsoft.com/office/drawing/2014/main" id="{489099ED-4DB2-4B2B-BC04-EB8622CCA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39" name="Rectangle 3075">
              <a:extLst>
                <a:ext uri="{FF2B5EF4-FFF2-40B4-BE49-F238E27FC236}">
                  <a16:creationId xmlns:a16="http://schemas.microsoft.com/office/drawing/2014/main" id="{1B85BABC-ADD5-4D7F-936D-FBC2C730A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0" name="Rectangle 3076">
              <a:extLst>
                <a:ext uri="{FF2B5EF4-FFF2-40B4-BE49-F238E27FC236}">
                  <a16:creationId xmlns:a16="http://schemas.microsoft.com/office/drawing/2014/main" id="{E46CD48D-16E9-44CC-B3FC-69E624457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41" name="Group 3077">
            <a:extLst>
              <a:ext uri="{FF2B5EF4-FFF2-40B4-BE49-F238E27FC236}">
                <a16:creationId xmlns:a16="http://schemas.microsoft.com/office/drawing/2014/main" id="{0F28A8A0-76BA-4FF3-859E-7592BBF63A13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2349500"/>
            <a:ext cx="719138" cy="461963"/>
            <a:chOff x="1645" y="913"/>
            <a:chExt cx="284" cy="397"/>
          </a:xfrm>
        </p:grpSpPr>
        <p:sp>
          <p:nvSpPr>
            <p:cNvPr id="91142" name="Rectangle 3078">
              <a:extLst>
                <a:ext uri="{FF2B5EF4-FFF2-40B4-BE49-F238E27FC236}">
                  <a16:creationId xmlns:a16="http://schemas.microsoft.com/office/drawing/2014/main" id="{691DC584-9645-46E5-B556-78423F7AE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3" name="Rectangle 3079">
              <a:extLst>
                <a:ext uri="{FF2B5EF4-FFF2-40B4-BE49-F238E27FC236}">
                  <a16:creationId xmlns:a16="http://schemas.microsoft.com/office/drawing/2014/main" id="{1351505D-C440-44C7-A6F7-714DA14F6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4" name="Rectangle 3080">
              <a:extLst>
                <a:ext uri="{FF2B5EF4-FFF2-40B4-BE49-F238E27FC236}">
                  <a16:creationId xmlns:a16="http://schemas.microsoft.com/office/drawing/2014/main" id="{A774DD7B-EB42-41F1-90A8-063680D732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5" name="Rectangle 3081">
              <a:extLst>
                <a:ext uri="{FF2B5EF4-FFF2-40B4-BE49-F238E27FC236}">
                  <a16:creationId xmlns:a16="http://schemas.microsoft.com/office/drawing/2014/main" id="{8BD8C552-8CDC-444C-AFBA-6811611F7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6" name="Rectangle 3082">
              <a:extLst>
                <a:ext uri="{FF2B5EF4-FFF2-40B4-BE49-F238E27FC236}">
                  <a16:creationId xmlns:a16="http://schemas.microsoft.com/office/drawing/2014/main" id="{542DD64E-5056-444E-9D7C-45A4DE057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7" name="Rectangle 3083">
              <a:extLst>
                <a:ext uri="{FF2B5EF4-FFF2-40B4-BE49-F238E27FC236}">
                  <a16:creationId xmlns:a16="http://schemas.microsoft.com/office/drawing/2014/main" id="{D17E2885-2A3A-4CEC-87E5-D8946B0A2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8" name="Rectangle 3084">
              <a:extLst>
                <a:ext uri="{FF2B5EF4-FFF2-40B4-BE49-F238E27FC236}">
                  <a16:creationId xmlns:a16="http://schemas.microsoft.com/office/drawing/2014/main" id="{3BD04D49-37B8-4D9C-8D46-F7833F56EA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49" name="Rectangle 3085">
              <a:extLst>
                <a:ext uri="{FF2B5EF4-FFF2-40B4-BE49-F238E27FC236}">
                  <a16:creationId xmlns:a16="http://schemas.microsoft.com/office/drawing/2014/main" id="{517C65FF-4B0B-4C96-B935-D0032F778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0" name="Rectangle 3086">
              <a:extLst>
                <a:ext uri="{FF2B5EF4-FFF2-40B4-BE49-F238E27FC236}">
                  <a16:creationId xmlns:a16="http://schemas.microsoft.com/office/drawing/2014/main" id="{066545B8-B065-411F-AD75-F6047416A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1" name="Rectangle 3087">
              <a:extLst>
                <a:ext uri="{FF2B5EF4-FFF2-40B4-BE49-F238E27FC236}">
                  <a16:creationId xmlns:a16="http://schemas.microsoft.com/office/drawing/2014/main" id="{F86BE3B8-3F5D-4534-8B43-4E91C2243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2" name="Rectangle 3088">
              <a:extLst>
                <a:ext uri="{FF2B5EF4-FFF2-40B4-BE49-F238E27FC236}">
                  <a16:creationId xmlns:a16="http://schemas.microsoft.com/office/drawing/2014/main" id="{61A0BCEC-BD2C-488D-BF66-3FB9490D9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3" name="Rectangle 3089">
              <a:extLst>
                <a:ext uri="{FF2B5EF4-FFF2-40B4-BE49-F238E27FC236}">
                  <a16:creationId xmlns:a16="http://schemas.microsoft.com/office/drawing/2014/main" id="{CA298C04-C995-4FA1-B333-26A9BDE98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4" name="Rectangle 3090">
              <a:extLst>
                <a:ext uri="{FF2B5EF4-FFF2-40B4-BE49-F238E27FC236}">
                  <a16:creationId xmlns:a16="http://schemas.microsoft.com/office/drawing/2014/main" id="{6C5F5905-A1E4-4ECA-A5F5-1A962A97E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5" name="Rectangle 3091">
              <a:extLst>
                <a:ext uri="{FF2B5EF4-FFF2-40B4-BE49-F238E27FC236}">
                  <a16:creationId xmlns:a16="http://schemas.microsoft.com/office/drawing/2014/main" id="{04D97124-31CF-4D03-A69F-39C4F3215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6" name="Rectangle 3092">
              <a:extLst>
                <a:ext uri="{FF2B5EF4-FFF2-40B4-BE49-F238E27FC236}">
                  <a16:creationId xmlns:a16="http://schemas.microsoft.com/office/drawing/2014/main" id="{A881A6A8-D49A-45B6-854C-C7161A8C8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7" name="Rectangle 3093">
              <a:extLst>
                <a:ext uri="{FF2B5EF4-FFF2-40B4-BE49-F238E27FC236}">
                  <a16:creationId xmlns:a16="http://schemas.microsoft.com/office/drawing/2014/main" id="{568333A2-68E4-46F0-8E78-B76335CB42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8" name="Rectangle 3094">
              <a:extLst>
                <a:ext uri="{FF2B5EF4-FFF2-40B4-BE49-F238E27FC236}">
                  <a16:creationId xmlns:a16="http://schemas.microsoft.com/office/drawing/2014/main" id="{E8C21039-0F40-4258-AE6E-546171677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59" name="Rectangle 3095">
              <a:extLst>
                <a:ext uri="{FF2B5EF4-FFF2-40B4-BE49-F238E27FC236}">
                  <a16:creationId xmlns:a16="http://schemas.microsoft.com/office/drawing/2014/main" id="{C854850E-40B6-406A-8F55-718811C58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0" name="Rectangle 3096">
              <a:extLst>
                <a:ext uri="{FF2B5EF4-FFF2-40B4-BE49-F238E27FC236}">
                  <a16:creationId xmlns:a16="http://schemas.microsoft.com/office/drawing/2014/main" id="{ABD33816-D8F4-46E8-B2ED-96A9F1E68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1" name="Rectangle 3097">
              <a:extLst>
                <a:ext uri="{FF2B5EF4-FFF2-40B4-BE49-F238E27FC236}">
                  <a16:creationId xmlns:a16="http://schemas.microsoft.com/office/drawing/2014/main" id="{CDC9D068-4C47-45B8-9520-DC1CAC22D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2" name="Rectangle 3098">
              <a:extLst>
                <a:ext uri="{FF2B5EF4-FFF2-40B4-BE49-F238E27FC236}">
                  <a16:creationId xmlns:a16="http://schemas.microsoft.com/office/drawing/2014/main" id="{1D62FE55-208C-4C30-B279-365F2BE0B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3" name="Rectangle 3099">
              <a:extLst>
                <a:ext uri="{FF2B5EF4-FFF2-40B4-BE49-F238E27FC236}">
                  <a16:creationId xmlns:a16="http://schemas.microsoft.com/office/drawing/2014/main" id="{C5EA669B-E6BF-41E2-BADE-7E0AEFAB1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4" name="Rectangle 3100">
              <a:extLst>
                <a:ext uri="{FF2B5EF4-FFF2-40B4-BE49-F238E27FC236}">
                  <a16:creationId xmlns:a16="http://schemas.microsoft.com/office/drawing/2014/main" id="{C312B70E-38A8-437E-9392-D8206AD05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5" name="Rectangle 3101">
              <a:extLst>
                <a:ext uri="{FF2B5EF4-FFF2-40B4-BE49-F238E27FC236}">
                  <a16:creationId xmlns:a16="http://schemas.microsoft.com/office/drawing/2014/main" id="{B9687AF3-78C4-485F-AE40-F8F922165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6" name="Rectangle 3102">
              <a:extLst>
                <a:ext uri="{FF2B5EF4-FFF2-40B4-BE49-F238E27FC236}">
                  <a16:creationId xmlns:a16="http://schemas.microsoft.com/office/drawing/2014/main" id="{93C2588E-3E55-41FB-BA1A-FAE5A5504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7" name="Rectangle 3103">
              <a:extLst>
                <a:ext uri="{FF2B5EF4-FFF2-40B4-BE49-F238E27FC236}">
                  <a16:creationId xmlns:a16="http://schemas.microsoft.com/office/drawing/2014/main" id="{D6EC2404-CB06-4CAC-B6A1-AD78D4964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68" name="Rectangle 3104">
              <a:extLst>
                <a:ext uri="{FF2B5EF4-FFF2-40B4-BE49-F238E27FC236}">
                  <a16:creationId xmlns:a16="http://schemas.microsoft.com/office/drawing/2014/main" id="{1F7FB994-B725-472D-917F-3E059EE2E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69" name="Group 3105">
            <a:extLst>
              <a:ext uri="{FF2B5EF4-FFF2-40B4-BE49-F238E27FC236}">
                <a16:creationId xmlns:a16="http://schemas.microsoft.com/office/drawing/2014/main" id="{E36927B2-0756-4DE6-A28F-E5DC8FD6965F}"/>
              </a:ext>
            </a:extLst>
          </p:cNvPr>
          <p:cNvGrpSpPr>
            <a:grpSpLocks/>
          </p:cNvGrpSpPr>
          <p:nvPr/>
        </p:nvGrpSpPr>
        <p:grpSpPr bwMode="auto">
          <a:xfrm>
            <a:off x="1293813" y="2347913"/>
            <a:ext cx="717550" cy="461962"/>
            <a:chOff x="625" y="912"/>
            <a:chExt cx="284" cy="397"/>
          </a:xfrm>
        </p:grpSpPr>
        <p:sp>
          <p:nvSpPr>
            <p:cNvPr id="91170" name="Rectangle 3106">
              <a:extLst>
                <a:ext uri="{FF2B5EF4-FFF2-40B4-BE49-F238E27FC236}">
                  <a16:creationId xmlns:a16="http://schemas.microsoft.com/office/drawing/2014/main" id="{A5FE9134-F14D-46B8-B201-DB51C9C42E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1" name="Rectangle 3107">
              <a:extLst>
                <a:ext uri="{FF2B5EF4-FFF2-40B4-BE49-F238E27FC236}">
                  <a16:creationId xmlns:a16="http://schemas.microsoft.com/office/drawing/2014/main" id="{F99113DB-A2C1-4203-9081-8D9689634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2" name="Rectangle 3108">
              <a:extLst>
                <a:ext uri="{FF2B5EF4-FFF2-40B4-BE49-F238E27FC236}">
                  <a16:creationId xmlns:a16="http://schemas.microsoft.com/office/drawing/2014/main" id="{26E4C298-BF45-49CC-AA8D-F523D02A3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3" name="Rectangle 3109">
              <a:extLst>
                <a:ext uri="{FF2B5EF4-FFF2-40B4-BE49-F238E27FC236}">
                  <a16:creationId xmlns:a16="http://schemas.microsoft.com/office/drawing/2014/main" id="{A33CA08B-4AE5-49B8-B9FF-846B7CC27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4" name="Rectangle 3110">
              <a:extLst>
                <a:ext uri="{FF2B5EF4-FFF2-40B4-BE49-F238E27FC236}">
                  <a16:creationId xmlns:a16="http://schemas.microsoft.com/office/drawing/2014/main" id="{D0AB41E6-D814-4847-9B63-2B22656DB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5" name="Rectangle 3111">
              <a:extLst>
                <a:ext uri="{FF2B5EF4-FFF2-40B4-BE49-F238E27FC236}">
                  <a16:creationId xmlns:a16="http://schemas.microsoft.com/office/drawing/2014/main" id="{E75FA5C7-4D72-49E3-805F-C99654AC5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6" name="Rectangle 3112">
              <a:extLst>
                <a:ext uri="{FF2B5EF4-FFF2-40B4-BE49-F238E27FC236}">
                  <a16:creationId xmlns:a16="http://schemas.microsoft.com/office/drawing/2014/main" id="{7D33EFC6-451C-4DA9-B90D-C57A208A5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7" name="Rectangle 3113">
              <a:extLst>
                <a:ext uri="{FF2B5EF4-FFF2-40B4-BE49-F238E27FC236}">
                  <a16:creationId xmlns:a16="http://schemas.microsoft.com/office/drawing/2014/main" id="{D14EE31C-D283-4789-9C82-223FC5444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8" name="Rectangle 3114">
              <a:extLst>
                <a:ext uri="{FF2B5EF4-FFF2-40B4-BE49-F238E27FC236}">
                  <a16:creationId xmlns:a16="http://schemas.microsoft.com/office/drawing/2014/main" id="{2BF3B3D8-600C-46F1-9488-FFA47EFE97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79" name="Rectangle 3115">
              <a:extLst>
                <a:ext uri="{FF2B5EF4-FFF2-40B4-BE49-F238E27FC236}">
                  <a16:creationId xmlns:a16="http://schemas.microsoft.com/office/drawing/2014/main" id="{FF4D4CD2-0B1E-4E3F-A5A4-A30CA0E7E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0" name="Rectangle 3116">
              <a:extLst>
                <a:ext uri="{FF2B5EF4-FFF2-40B4-BE49-F238E27FC236}">
                  <a16:creationId xmlns:a16="http://schemas.microsoft.com/office/drawing/2014/main" id="{01A9EE22-09FD-4470-9A9B-6769470DD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1" name="Rectangle 3117">
              <a:extLst>
                <a:ext uri="{FF2B5EF4-FFF2-40B4-BE49-F238E27FC236}">
                  <a16:creationId xmlns:a16="http://schemas.microsoft.com/office/drawing/2014/main" id="{FE8C49BB-89E5-4B70-8BC0-443F0D3D1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2" name="Rectangle 3118">
              <a:extLst>
                <a:ext uri="{FF2B5EF4-FFF2-40B4-BE49-F238E27FC236}">
                  <a16:creationId xmlns:a16="http://schemas.microsoft.com/office/drawing/2014/main" id="{261302A5-83D4-4BD7-8042-2C2C3C778C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3" name="Rectangle 3119">
              <a:extLst>
                <a:ext uri="{FF2B5EF4-FFF2-40B4-BE49-F238E27FC236}">
                  <a16:creationId xmlns:a16="http://schemas.microsoft.com/office/drawing/2014/main" id="{17A92DFD-3C12-4135-8942-C5DF7A896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4" name="Rectangle 3120">
              <a:extLst>
                <a:ext uri="{FF2B5EF4-FFF2-40B4-BE49-F238E27FC236}">
                  <a16:creationId xmlns:a16="http://schemas.microsoft.com/office/drawing/2014/main" id="{CB366DA0-CE21-4395-B153-D02E50241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5" name="Rectangle 3121">
              <a:extLst>
                <a:ext uri="{FF2B5EF4-FFF2-40B4-BE49-F238E27FC236}">
                  <a16:creationId xmlns:a16="http://schemas.microsoft.com/office/drawing/2014/main" id="{8B50259A-B360-4A34-B0B1-E79370A6C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6" name="Rectangle 3122">
              <a:extLst>
                <a:ext uri="{FF2B5EF4-FFF2-40B4-BE49-F238E27FC236}">
                  <a16:creationId xmlns:a16="http://schemas.microsoft.com/office/drawing/2014/main" id="{3CBC6E29-FEF4-4670-BC08-013284C7B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7" name="Rectangle 3123">
              <a:extLst>
                <a:ext uri="{FF2B5EF4-FFF2-40B4-BE49-F238E27FC236}">
                  <a16:creationId xmlns:a16="http://schemas.microsoft.com/office/drawing/2014/main" id="{53E88049-ED8F-4728-8E58-BC3DAB4B2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8" name="Rectangle 3124">
              <a:extLst>
                <a:ext uri="{FF2B5EF4-FFF2-40B4-BE49-F238E27FC236}">
                  <a16:creationId xmlns:a16="http://schemas.microsoft.com/office/drawing/2014/main" id="{2DC0FAD0-7CFD-4F0D-B92A-2DCFA7325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89" name="Rectangle 3125">
              <a:extLst>
                <a:ext uri="{FF2B5EF4-FFF2-40B4-BE49-F238E27FC236}">
                  <a16:creationId xmlns:a16="http://schemas.microsoft.com/office/drawing/2014/main" id="{755DEEEB-17F6-4A55-83FE-8024C8C1B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190" name="Group 3126">
            <a:extLst>
              <a:ext uri="{FF2B5EF4-FFF2-40B4-BE49-F238E27FC236}">
                <a16:creationId xmlns:a16="http://schemas.microsoft.com/office/drawing/2014/main" id="{31422384-972C-411F-B360-D3EA47A8DEAB}"/>
              </a:ext>
            </a:extLst>
          </p:cNvPr>
          <p:cNvGrpSpPr>
            <a:grpSpLocks/>
          </p:cNvGrpSpPr>
          <p:nvPr/>
        </p:nvGrpSpPr>
        <p:grpSpPr bwMode="auto">
          <a:xfrm>
            <a:off x="2154238" y="2349500"/>
            <a:ext cx="717550" cy="461963"/>
            <a:chOff x="965" y="913"/>
            <a:chExt cx="284" cy="397"/>
          </a:xfrm>
        </p:grpSpPr>
        <p:sp>
          <p:nvSpPr>
            <p:cNvPr id="91191" name="Rectangle 3127">
              <a:extLst>
                <a:ext uri="{FF2B5EF4-FFF2-40B4-BE49-F238E27FC236}">
                  <a16:creationId xmlns:a16="http://schemas.microsoft.com/office/drawing/2014/main" id="{C5652E1D-527C-4CA8-AAC4-C8E1000C4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2" name="Rectangle 3128">
              <a:extLst>
                <a:ext uri="{FF2B5EF4-FFF2-40B4-BE49-F238E27FC236}">
                  <a16:creationId xmlns:a16="http://schemas.microsoft.com/office/drawing/2014/main" id="{6C25D236-29EF-4383-B2F1-7A39208E8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3" name="Rectangle 3129">
              <a:extLst>
                <a:ext uri="{FF2B5EF4-FFF2-40B4-BE49-F238E27FC236}">
                  <a16:creationId xmlns:a16="http://schemas.microsoft.com/office/drawing/2014/main" id="{2363412B-0691-4554-A202-4F3D11F14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4" name="Rectangle 3130">
              <a:extLst>
                <a:ext uri="{FF2B5EF4-FFF2-40B4-BE49-F238E27FC236}">
                  <a16:creationId xmlns:a16="http://schemas.microsoft.com/office/drawing/2014/main" id="{CC16F480-AAAC-4C7E-AD05-290BC7B5A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5" name="Rectangle 3131">
              <a:extLst>
                <a:ext uri="{FF2B5EF4-FFF2-40B4-BE49-F238E27FC236}">
                  <a16:creationId xmlns:a16="http://schemas.microsoft.com/office/drawing/2014/main" id="{724E26B0-475C-4D07-84F5-374B8919F5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6" name="Rectangle 3132">
              <a:extLst>
                <a:ext uri="{FF2B5EF4-FFF2-40B4-BE49-F238E27FC236}">
                  <a16:creationId xmlns:a16="http://schemas.microsoft.com/office/drawing/2014/main" id="{169FB47B-022E-4B2A-A03F-D8C3F39017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7" name="Rectangle 3133">
              <a:extLst>
                <a:ext uri="{FF2B5EF4-FFF2-40B4-BE49-F238E27FC236}">
                  <a16:creationId xmlns:a16="http://schemas.microsoft.com/office/drawing/2014/main" id="{0E861067-75D1-4DDC-B52D-850DFF6387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8" name="Rectangle 3134">
              <a:extLst>
                <a:ext uri="{FF2B5EF4-FFF2-40B4-BE49-F238E27FC236}">
                  <a16:creationId xmlns:a16="http://schemas.microsoft.com/office/drawing/2014/main" id="{FE28473E-F226-4F80-A9D3-B1743E468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199" name="Rectangle 3135">
              <a:extLst>
                <a:ext uri="{FF2B5EF4-FFF2-40B4-BE49-F238E27FC236}">
                  <a16:creationId xmlns:a16="http://schemas.microsoft.com/office/drawing/2014/main" id="{A66DC490-F7DC-4183-B276-07C5CBB53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0" name="Rectangle 3136">
              <a:extLst>
                <a:ext uri="{FF2B5EF4-FFF2-40B4-BE49-F238E27FC236}">
                  <a16:creationId xmlns:a16="http://schemas.microsoft.com/office/drawing/2014/main" id="{B3F7331B-7ACB-44CC-87E0-997F5D1BC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1" name="Rectangle 3137">
              <a:extLst>
                <a:ext uri="{FF2B5EF4-FFF2-40B4-BE49-F238E27FC236}">
                  <a16:creationId xmlns:a16="http://schemas.microsoft.com/office/drawing/2014/main" id="{50291C73-2705-4DD7-A079-BCD726F63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2" name="Rectangle 3138">
              <a:extLst>
                <a:ext uri="{FF2B5EF4-FFF2-40B4-BE49-F238E27FC236}">
                  <a16:creationId xmlns:a16="http://schemas.microsoft.com/office/drawing/2014/main" id="{338F81C2-404D-4374-B027-0528710A6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3" name="Rectangle 3139">
              <a:extLst>
                <a:ext uri="{FF2B5EF4-FFF2-40B4-BE49-F238E27FC236}">
                  <a16:creationId xmlns:a16="http://schemas.microsoft.com/office/drawing/2014/main" id="{A7F7170A-225C-46B5-8734-E233FD5DA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4" name="Rectangle 3140">
              <a:extLst>
                <a:ext uri="{FF2B5EF4-FFF2-40B4-BE49-F238E27FC236}">
                  <a16:creationId xmlns:a16="http://schemas.microsoft.com/office/drawing/2014/main" id="{9663F52E-B501-4900-8DB0-928442879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5" name="Rectangle 3141">
              <a:extLst>
                <a:ext uri="{FF2B5EF4-FFF2-40B4-BE49-F238E27FC236}">
                  <a16:creationId xmlns:a16="http://schemas.microsoft.com/office/drawing/2014/main" id="{1CF0C87F-D59A-49CD-80E9-E3D4E03E2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6" name="Rectangle 3142">
              <a:extLst>
                <a:ext uri="{FF2B5EF4-FFF2-40B4-BE49-F238E27FC236}">
                  <a16:creationId xmlns:a16="http://schemas.microsoft.com/office/drawing/2014/main" id="{D508B6E4-8BBE-45CA-91F2-4C9F0D51F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7" name="Rectangle 3143">
              <a:extLst>
                <a:ext uri="{FF2B5EF4-FFF2-40B4-BE49-F238E27FC236}">
                  <a16:creationId xmlns:a16="http://schemas.microsoft.com/office/drawing/2014/main" id="{5A7EE142-AC77-43AA-9FEF-1BCDDC9FF1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8" name="Rectangle 3144">
              <a:extLst>
                <a:ext uri="{FF2B5EF4-FFF2-40B4-BE49-F238E27FC236}">
                  <a16:creationId xmlns:a16="http://schemas.microsoft.com/office/drawing/2014/main" id="{1AA4D664-D80D-422C-8CC8-287BE3415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09" name="Rectangle 3145">
              <a:extLst>
                <a:ext uri="{FF2B5EF4-FFF2-40B4-BE49-F238E27FC236}">
                  <a16:creationId xmlns:a16="http://schemas.microsoft.com/office/drawing/2014/main" id="{3F22C2FC-E070-4C87-882B-309981ABF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0" name="Rectangle 3146">
              <a:extLst>
                <a:ext uri="{FF2B5EF4-FFF2-40B4-BE49-F238E27FC236}">
                  <a16:creationId xmlns:a16="http://schemas.microsoft.com/office/drawing/2014/main" id="{78E8C57E-2CB8-4AD2-B696-D9A159DBD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1" name="Rectangle 3147">
              <a:extLst>
                <a:ext uri="{FF2B5EF4-FFF2-40B4-BE49-F238E27FC236}">
                  <a16:creationId xmlns:a16="http://schemas.microsoft.com/office/drawing/2014/main" id="{B7EE6B96-D768-48D3-8EA8-5B624B7708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2" name="Rectangle 3148">
              <a:extLst>
                <a:ext uri="{FF2B5EF4-FFF2-40B4-BE49-F238E27FC236}">
                  <a16:creationId xmlns:a16="http://schemas.microsoft.com/office/drawing/2014/main" id="{E2414788-E84E-4E9E-BC5A-489E1C18D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213" name="Group 3149">
            <a:extLst>
              <a:ext uri="{FF2B5EF4-FFF2-40B4-BE49-F238E27FC236}">
                <a16:creationId xmlns:a16="http://schemas.microsoft.com/office/drawing/2014/main" id="{776F5143-1D76-443C-8F9C-6B30EA52A214}"/>
              </a:ext>
            </a:extLst>
          </p:cNvPr>
          <p:cNvGrpSpPr>
            <a:grpSpLocks/>
          </p:cNvGrpSpPr>
          <p:nvPr/>
        </p:nvGrpSpPr>
        <p:grpSpPr bwMode="auto">
          <a:xfrm>
            <a:off x="433388" y="2347913"/>
            <a:ext cx="719137" cy="461962"/>
            <a:chOff x="285" y="912"/>
            <a:chExt cx="284" cy="397"/>
          </a:xfrm>
        </p:grpSpPr>
        <p:sp>
          <p:nvSpPr>
            <p:cNvPr id="91214" name="Rectangle 3150">
              <a:extLst>
                <a:ext uri="{FF2B5EF4-FFF2-40B4-BE49-F238E27FC236}">
                  <a16:creationId xmlns:a16="http://schemas.microsoft.com/office/drawing/2014/main" id="{3DF4289F-2A5C-47AC-8A35-9690AC655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5" name="Rectangle 3151">
              <a:extLst>
                <a:ext uri="{FF2B5EF4-FFF2-40B4-BE49-F238E27FC236}">
                  <a16:creationId xmlns:a16="http://schemas.microsoft.com/office/drawing/2014/main" id="{1F13B684-3775-47BF-910D-62081B4EA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6" name="Rectangle 3152">
              <a:extLst>
                <a:ext uri="{FF2B5EF4-FFF2-40B4-BE49-F238E27FC236}">
                  <a16:creationId xmlns:a16="http://schemas.microsoft.com/office/drawing/2014/main" id="{9EA8E36C-9466-4619-B216-23FB035A2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7" name="Rectangle 3153">
              <a:extLst>
                <a:ext uri="{FF2B5EF4-FFF2-40B4-BE49-F238E27FC236}">
                  <a16:creationId xmlns:a16="http://schemas.microsoft.com/office/drawing/2014/main" id="{6C5D3BB0-E543-4905-8B2A-E4CD2CCA1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8" name="Rectangle 3154">
              <a:extLst>
                <a:ext uri="{FF2B5EF4-FFF2-40B4-BE49-F238E27FC236}">
                  <a16:creationId xmlns:a16="http://schemas.microsoft.com/office/drawing/2014/main" id="{94DDCEDC-8F4F-4CE4-B82D-85CC470CB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19" name="Rectangle 3155">
              <a:extLst>
                <a:ext uri="{FF2B5EF4-FFF2-40B4-BE49-F238E27FC236}">
                  <a16:creationId xmlns:a16="http://schemas.microsoft.com/office/drawing/2014/main" id="{8F2F65C1-5A0E-4A82-9345-3421A2235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0" name="Rectangle 3156">
              <a:extLst>
                <a:ext uri="{FF2B5EF4-FFF2-40B4-BE49-F238E27FC236}">
                  <a16:creationId xmlns:a16="http://schemas.microsoft.com/office/drawing/2014/main" id="{0E242E13-8B6D-43EE-9C0C-8576DA5AD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1" name="Rectangle 3157">
              <a:extLst>
                <a:ext uri="{FF2B5EF4-FFF2-40B4-BE49-F238E27FC236}">
                  <a16:creationId xmlns:a16="http://schemas.microsoft.com/office/drawing/2014/main" id="{6E16FC89-6F2A-481B-9FE9-6B2525D3A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2" name="Rectangle 3158">
              <a:extLst>
                <a:ext uri="{FF2B5EF4-FFF2-40B4-BE49-F238E27FC236}">
                  <a16:creationId xmlns:a16="http://schemas.microsoft.com/office/drawing/2014/main" id="{C2DF1FE0-F798-4974-86C5-C74EDA708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3" name="Rectangle 3159">
              <a:extLst>
                <a:ext uri="{FF2B5EF4-FFF2-40B4-BE49-F238E27FC236}">
                  <a16:creationId xmlns:a16="http://schemas.microsoft.com/office/drawing/2014/main" id="{B54C9B30-B953-42A7-848A-3A9BF487C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4" name="Rectangle 3160">
              <a:extLst>
                <a:ext uri="{FF2B5EF4-FFF2-40B4-BE49-F238E27FC236}">
                  <a16:creationId xmlns:a16="http://schemas.microsoft.com/office/drawing/2014/main" id="{1C1A7F18-E456-4269-A6ED-88480BAC3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5" name="Rectangle 3161">
              <a:extLst>
                <a:ext uri="{FF2B5EF4-FFF2-40B4-BE49-F238E27FC236}">
                  <a16:creationId xmlns:a16="http://schemas.microsoft.com/office/drawing/2014/main" id="{7352301C-3155-4108-B1E1-74B7E6E89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6" name="Rectangle 3162">
              <a:extLst>
                <a:ext uri="{FF2B5EF4-FFF2-40B4-BE49-F238E27FC236}">
                  <a16:creationId xmlns:a16="http://schemas.microsoft.com/office/drawing/2014/main" id="{A0A8BDA0-F12A-4C83-BDDD-761D91F32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7" name="Rectangle 3163">
              <a:extLst>
                <a:ext uri="{FF2B5EF4-FFF2-40B4-BE49-F238E27FC236}">
                  <a16:creationId xmlns:a16="http://schemas.microsoft.com/office/drawing/2014/main" id="{5FAF83A2-C105-4D5B-A6B1-14C9C753E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8" name="Rectangle 3164">
              <a:extLst>
                <a:ext uri="{FF2B5EF4-FFF2-40B4-BE49-F238E27FC236}">
                  <a16:creationId xmlns:a16="http://schemas.microsoft.com/office/drawing/2014/main" id="{6EF69884-C021-4248-A409-44AB44910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29" name="Rectangle 3165">
              <a:extLst>
                <a:ext uri="{FF2B5EF4-FFF2-40B4-BE49-F238E27FC236}">
                  <a16:creationId xmlns:a16="http://schemas.microsoft.com/office/drawing/2014/main" id="{EC6F8B1E-DD45-4350-8B5C-3F98C00B4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0" name="Rectangle 3166">
              <a:extLst>
                <a:ext uri="{FF2B5EF4-FFF2-40B4-BE49-F238E27FC236}">
                  <a16:creationId xmlns:a16="http://schemas.microsoft.com/office/drawing/2014/main" id="{60CCB1C5-62F2-4AEF-8D10-582D57A73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1" name="Rectangle 3167">
              <a:extLst>
                <a:ext uri="{FF2B5EF4-FFF2-40B4-BE49-F238E27FC236}">
                  <a16:creationId xmlns:a16="http://schemas.microsoft.com/office/drawing/2014/main" id="{9F38DBD9-FAD3-47AC-85BC-CCE8B88E0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2" name="Rectangle 3168">
              <a:extLst>
                <a:ext uri="{FF2B5EF4-FFF2-40B4-BE49-F238E27FC236}">
                  <a16:creationId xmlns:a16="http://schemas.microsoft.com/office/drawing/2014/main" id="{5C00D353-84C5-40C1-9F7F-53AB0ECAC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3" name="Rectangle 3169">
              <a:extLst>
                <a:ext uri="{FF2B5EF4-FFF2-40B4-BE49-F238E27FC236}">
                  <a16:creationId xmlns:a16="http://schemas.microsoft.com/office/drawing/2014/main" id="{62A2C3AD-C492-41D9-8744-40183E394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4" name="Rectangle 3170">
              <a:extLst>
                <a:ext uri="{FF2B5EF4-FFF2-40B4-BE49-F238E27FC236}">
                  <a16:creationId xmlns:a16="http://schemas.microsoft.com/office/drawing/2014/main" id="{BC2F5BDE-2E13-4664-BD0D-4F12A7325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5" name="Rectangle 3171">
              <a:extLst>
                <a:ext uri="{FF2B5EF4-FFF2-40B4-BE49-F238E27FC236}">
                  <a16:creationId xmlns:a16="http://schemas.microsoft.com/office/drawing/2014/main" id="{5CE3F984-E76A-4763-A343-37C75230C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6" name="Rectangle 3172">
              <a:extLst>
                <a:ext uri="{FF2B5EF4-FFF2-40B4-BE49-F238E27FC236}">
                  <a16:creationId xmlns:a16="http://schemas.microsoft.com/office/drawing/2014/main" id="{329A781C-836E-483A-B56A-DB80BE484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7" name="Rectangle 3173">
              <a:extLst>
                <a:ext uri="{FF2B5EF4-FFF2-40B4-BE49-F238E27FC236}">
                  <a16:creationId xmlns:a16="http://schemas.microsoft.com/office/drawing/2014/main" id="{BBD8AD8D-205D-4E1F-8173-48277DB00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8" name="Rectangle 3174">
              <a:extLst>
                <a:ext uri="{FF2B5EF4-FFF2-40B4-BE49-F238E27FC236}">
                  <a16:creationId xmlns:a16="http://schemas.microsoft.com/office/drawing/2014/main" id="{3F92F7C1-2EC6-4404-93F6-E5D354F3C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39" name="Rectangle 3175">
              <a:extLst>
                <a:ext uri="{FF2B5EF4-FFF2-40B4-BE49-F238E27FC236}">
                  <a16:creationId xmlns:a16="http://schemas.microsoft.com/office/drawing/2014/main" id="{05DBE67E-7B1F-4DB5-979A-3A9AD3754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0" name="Rectangle 3176">
              <a:extLst>
                <a:ext uri="{FF2B5EF4-FFF2-40B4-BE49-F238E27FC236}">
                  <a16:creationId xmlns:a16="http://schemas.microsoft.com/office/drawing/2014/main" id="{C7613793-9FB3-47FF-8125-6CF604B4B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1" name="Rectangle 3177">
              <a:extLst>
                <a:ext uri="{FF2B5EF4-FFF2-40B4-BE49-F238E27FC236}">
                  <a16:creationId xmlns:a16="http://schemas.microsoft.com/office/drawing/2014/main" id="{3C69161F-4DE4-4F01-ACBE-02CBF6896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2" name="Rectangle 3178">
              <a:extLst>
                <a:ext uri="{FF2B5EF4-FFF2-40B4-BE49-F238E27FC236}">
                  <a16:creationId xmlns:a16="http://schemas.microsoft.com/office/drawing/2014/main" id="{5AE72F62-B2B0-4B80-83CE-EA5F153B6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3" name="Rectangle 3179">
              <a:extLst>
                <a:ext uri="{FF2B5EF4-FFF2-40B4-BE49-F238E27FC236}">
                  <a16:creationId xmlns:a16="http://schemas.microsoft.com/office/drawing/2014/main" id="{F0EEED43-9320-4271-A5D9-3AABFB1D1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244" name="Group 3180">
            <a:extLst>
              <a:ext uri="{FF2B5EF4-FFF2-40B4-BE49-F238E27FC236}">
                <a16:creationId xmlns:a16="http://schemas.microsoft.com/office/drawing/2014/main" id="{CA40BA62-321E-4F66-A443-BCBAEB7C59EB}"/>
              </a:ext>
            </a:extLst>
          </p:cNvPr>
          <p:cNvGrpSpPr>
            <a:grpSpLocks/>
          </p:cNvGrpSpPr>
          <p:nvPr/>
        </p:nvGrpSpPr>
        <p:grpSpPr bwMode="auto">
          <a:xfrm>
            <a:off x="7316788" y="2347913"/>
            <a:ext cx="717550" cy="461962"/>
            <a:chOff x="3006" y="912"/>
            <a:chExt cx="284" cy="397"/>
          </a:xfrm>
        </p:grpSpPr>
        <p:sp>
          <p:nvSpPr>
            <p:cNvPr id="91245" name="Rectangle 3181">
              <a:extLst>
                <a:ext uri="{FF2B5EF4-FFF2-40B4-BE49-F238E27FC236}">
                  <a16:creationId xmlns:a16="http://schemas.microsoft.com/office/drawing/2014/main" id="{D4DB82B1-A9AB-4E98-8ADD-ABD798001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6" name="Rectangle 3182">
              <a:extLst>
                <a:ext uri="{FF2B5EF4-FFF2-40B4-BE49-F238E27FC236}">
                  <a16:creationId xmlns:a16="http://schemas.microsoft.com/office/drawing/2014/main" id="{C72DE98B-E21B-42A2-94B9-91600711E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7" name="Rectangle 3183">
              <a:extLst>
                <a:ext uri="{FF2B5EF4-FFF2-40B4-BE49-F238E27FC236}">
                  <a16:creationId xmlns:a16="http://schemas.microsoft.com/office/drawing/2014/main" id="{8CB40BFC-F1B5-4F30-95E1-67A21A74E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8" name="Rectangle 3184">
              <a:extLst>
                <a:ext uri="{FF2B5EF4-FFF2-40B4-BE49-F238E27FC236}">
                  <a16:creationId xmlns:a16="http://schemas.microsoft.com/office/drawing/2014/main" id="{5348CC93-BDA0-4642-9F20-95DC4D6BE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49" name="Rectangle 3185">
              <a:extLst>
                <a:ext uri="{FF2B5EF4-FFF2-40B4-BE49-F238E27FC236}">
                  <a16:creationId xmlns:a16="http://schemas.microsoft.com/office/drawing/2014/main" id="{C2E28AB2-36E8-478F-8173-68559B8C7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0" name="Rectangle 3186">
              <a:extLst>
                <a:ext uri="{FF2B5EF4-FFF2-40B4-BE49-F238E27FC236}">
                  <a16:creationId xmlns:a16="http://schemas.microsoft.com/office/drawing/2014/main" id="{C63650C3-D450-4D19-AD2D-9685F0686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1" name="Rectangle 3187">
              <a:extLst>
                <a:ext uri="{FF2B5EF4-FFF2-40B4-BE49-F238E27FC236}">
                  <a16:creationId xmlns:a16="http://schemas.microsoft.com/office/drawing/2014/main" id="{7C51A2CB-CE7A-45B7-BC7C-A05EE3C37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2" name="Rectangle 3188">
              <a:extLst>
                <a:ext uri="{FF2B5EF4-FFF2-40B4-BE49-F238E27FC236}">
                  <a16:creationId xmlns:a16="http://schemas.microsoft.com/office/drawing/2014/main" id="{1DB6CEF0-0696-4A28-8CFA-BBA0A8C12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3" name="Rectangle 3189">
              <a:extLst>
                <a:ext uri="{FF2B5EF4-FFF2-40B4-BE49-F238E27FC236}">
                  <a16:creationId xmlns:a16="http://schemas.microsoft.com/office/drawing/2014/main" id="{9DDB8D9E-7807-48F9-9157-DD504FD3E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4" name="Rectangle 3190">
              <a:extLst>
                <a:ext uri="{FF2B5EF4-FFF2-40B4-BE49-F238E27FC236}">
                  <a16:creationId xmlns:a16="http://schemas.microsoft.com/office/drawing/2014/main" id="{D6E1F736-C989-4669-8F24-28898CC73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5" name="Rectangle 3191">
              <a:extLst>
                <a:ext uri="{FF2B5EF4-FFF2-40B4-BE49-F238E27FC236}">
                  <a16:creationId xmlns:a16="http://schemas.microsoft.com/office/drawing/2014/main" id="{9C4DA7E4-8C61-44C5-9B2A-37D446E2D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6" name="Rectangle 3192">
              <a:extLst>
                <a:ext uri="{FF2B5EF4-FFF2-40B4-BE49-F238E27FC236}">
                  <a16:creationId xmlns:a16="http://schemas.microsoft.com/office/drawing/2014/main" id="{D1475239-9549-4829-AC0B-23FBD8C4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7" name="Rectangle 3193">
              <a:extLst>
                <a:ext uri="{FF2B5EF4-FFF2-40B4-BE49-F238E27FC236}">
                  <a16:creationId xmlns:a16="http://schemas.microsoft.com/office/drawing/2014/main" id="{904CB499-74FA-4D7A-8524-0DC940376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8" name="Rectangle 3194">
              <a:extLst>
                <a:ext uri="{FF2B5EF4-FFF2-40B4-BE49-F238E27FC236}">
                  <a16:creationId xmlns:a16="http://schemas.microsoft.com/office/drawing/2014/main" id="{7D8E4EEC-CEFB-44FB-92D4-8A4B78BFE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59" name="Rectangle 3195">
              <a:extLst>
                <a:ext uri="{FF2B5EF4-FFF2-40B4-BE49-F238E27FC236}">
                  <a16:creationId xmlns:a16="http://schemas.microsoft.com/office/drawing/2014/main" id="{E035E7B0-DE1D-497F-9737-5497E13F0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0" name="Rectangle 3196">
              <a:extLst>
                <a:ext uri="{FF2B5EF4-FFF2-40B4-BE49-F238E27FC236}">
                  <a16:creationId xmlns:a16="http://schemas.microsoft.com/office/drawing/2014/main" id="{2DC0C8B2-7BD1-4447-AFD8-C39B926554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1" name="Rectangle 3197">
              <a:extLst>
                <a:ext uri="{FF2B5EF4-FFF2-40B4-BE49-F238E27FC236}">
                  <a16:creationId xmlns:a16="http://schemas.microsoft.com/office/drawing/2014/main" id="{04C56AF0-E32A-417F-8451-734E69E87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2" name="Rectangle 3198">
              <a:extLst>
                <a:ext uri="{FF2B5EF4-FFF2-40B4-BE49-F238E27FC236}">
                  <a16:creationId xmlns:a16="http://schemas.microsoft.com/office/drawing/2014/main" id="{5F5F08FF-ED05-45FA-A844-E05F39B89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3" name="Rectangle 3199">
              <a:extLst>
                <a:ext uri="{FF2B5EF4-FFF2-40B4-BE49-F238E27FC236}">
                  <a16:creationId xmlns:a16="http://schemas.microsoft.com/office/drawing/2014/main" id="{BCF0371C-374A-4830-BDDB-C8065250D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4" name="Rectangle 3200">
              <a:extLst>
                <a:ext uri="{FF2B5EF4-FFF2-40B4-BE49-F238E27FC236}">
                  <a16:creationId xmlns:a16="http://schemas.microsoft.com/office/drawing/2014/main" id="{6826B8DE-8735-48D9-B944-D3137D8D5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5" name="Rectangle 3201">
              <a:extLst>
                <a:ext uri="{FF2B5EF4-FFF2-40B4-BE49-F238E27FC236}">
                  <a16:creationId xmlns:a16="http://schemas.microsoft.com/office/drawing/2014/main" id="{80B6B856-F8E9-42A7-BB01-6CB29E193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6" name="Rectangle 3202">
              <a:extLst>
                <a:ext uri="{FF2B5EF4-FFF2-40B4-BE49-F238E27FC236}">
                  <a16:creationId xmlns:a16="http://schemas.microsoft.com/office/drawing/2014/main" id="{199F1174-364C-47EC-B9C2-A0F819993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7" name="Rectangle 3203">
              <a:extLst>
                <a:ext uri="{FF2B5EF4-FFF2-40B4-BE49-F238E27FC236}">
                  <a16:creationId xmlns:a16="http://schemas.microsoft.com/office/drawing/2014/main" id="{840C1CBC-C347-4F3C-AA3D-EB9D5F303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8" name="Rectangle 3204">
              <a:extLst>
                <a:ext uri="{FF2B5EF4-FFF2-40B4-BE49-F238E27FC236}">
                  <a16:creationId xmlns:a16="http://schemas.microsoft.com/office/drawing/2014/main" id="{C9D94411-587F-48C3-B87F-85BD7646D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69" name="Rectangle 3205">
              <a:extLst>
                <a:ext uri="{FF2B5EF4-FFF2-40B4-BE49-F238E27FC236}">
                  <a16:creationId xmlns:a16="http://schemas.microsoft.com/office/drawing/2014/main" id="{3D35F709-6630-4E5F-B515-9622FD16D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0" name="Rectangle 3206">
              <a:extLst>
                <a:ext uri="{FF2B5EF4-FFF2-40B4-BE49-F238E27FC236}">
                  <a16:creationId xmlns:a16="http://schemas.microsoft.com/office/drawing/2014/main" id="{AC7EBBF9-2620-4CA1-B58B-05FDEAD69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1" name="Rectangle 3207">
              <a:extLst>
                <a:ext uri="{FF2B5EF4-FFF2-40B4-BE49-F238E27FC236}">
                  <a16:creationId xmlns:a16="http://schemas.microsoft.com/office/drawing/2014/main" id="{88D9C392-24AF-43D4-8786-CFA485A44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2" name="Rectangle 3208">
              <a:extLst>
                <a:ext uri="{FF2B5EF4-FFF2-40B4-BE49-F238E27FC236}">
                  <a16:creationId xmlns:a16="http://schemas.microsoft.com/office/drawing/2014/main" id="{F01DF4FB-ED2C-4635-AE5B-AB5C2174B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3" name="Rectangle 3209">
              <a:extLst>
                <a:ext uri="{FF2B5EF4-FFF2-40B4-BE49-F238E27FC236}">
                  <a16:creationId xmlns:a16="http://schemas.microsoft.com/office/drawing/2014/main" id="{4BC7C4EA-759B-4887-A1CB-EFD0A09AA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4" name="Rectangle 3210">
              <a:extLst>
                <a:ext uri="{FF2B5EF4-FFF2-40B4-BE49-F238E27FC236}">
                  <a16:creationId xmlns:a16="http://schemas.microsoft.com/office/drawing/2014/main" id="{E9E5935F-E491-4265-8DEB-6D6DD41EC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5" name="Rectangle 3211">
              <a:extLst>
                <a:ext uri="{FF2B5EF4-FFF2-40B4-BE49-F238E27FC236}">
                  <a16:creationId xmlns:a16="http://schemas.microsoft.com/office/drawing/2014/main" id="{C68D1A3F-57B8-4F8F-8437-125E36822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276" name="Group 3212">
            <a:extLst>
              <a:ext uri="{FF2B5EF4-FFF2-40B4-BE49-F238E27FC236}">
                <a16:creationId xmlns:a16="http://schemas.microsoft.com/office/drawing/2014/main" id="{17E6F1AA-4503-4A84-B921-F3C8447C7C55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2349500"/>
            <a:ext cx="719138" cy="461963"/>
            <a:chOff x="3346" y="913"/>
            <a:chExt cx="284" cy="397"/>
          </a:xfrm>
        </p:grpSpPr>
        <p:sp>
          <p:nvSpPr>
            <p:cNvPr id="91277" name="Rectangle 3213">
              <a:extLst>
                <a:ext uri="{FF2B5EF4-FFF2-40B4-BE49-F238E27FC236}">
                  <a16:creationId xmlns:a16="http://schemas.microsoft.com/office/drawing/2014/main" id="{77908D2F-9D5B-4B6A-9389-61AA3E43D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8" name="Rectangle 3214">
              <a:extLst>
                <a:ext uri="{FF2B5EF4-FFF2-40B4-BE49-F238E27FC236}">
                  <a16:creationId xmlns:a16="http://schemas.microsoft.com/office/drawing/2014/main" id="{61F664D9-0C5B-4243-B7BB-4B58B9E18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79" name="Rectangle 3215">
              <a:extLst>
                <a:ext uri="{FF2B5EF4-FFF2-40B4-BE49-F238E27FC236}">
                  <a16:creationId xmlns:a16="http://schemas.microsoft.com/office/drawing/2014/main" id="{DDE7580F-DDBD-4D28-8EA8-D44CAF1FE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0" name="Rectangle 3216">
              <a:extLst>
                <a:ext uri="{FF2B5EF4-FFF2-40B4-BE49-F238E27FC236}">
                  <a16:creationId xmlns:a16="http://schemas.microsoft.com/office/drawing/2014/main" id="{A2E15186-A0A2-4D8B-9B47-9A42E7FD4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1" name="Rectangle 3217">
              <a:extLst>
                <a:ext uri="{FF2B5EF4-FFF2-40B4-BE49-F238E27FC236}">
                  <a16:creationId xmlns:a16="http://schemas.microsoft.com/office/drawing/2014/main" id="{DDBB2782-4F30-4BA0-9EA8-69F3545B2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2" name="Rectangle 3218">
              <a:extLst>
                <a:ext uri="{FF2B5EF4-FFF2-40B4-BE49-F238E27FC236}">
                  <a16:creationId xmlns:a16="http://schemas.microsoft.com/office/drawing/2014/main" id="{97D387C8-4973-43C7-8E05-D20F91216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3" name="Rectangle 3219">
              <a:extLst>
                <a:ext uri="{FF2B5EF4-FFF2-40B4-BE49-F238E27FC236}">
                  <a16:creationId xmlns:a16="http://schemas.microsoft.com/office/drawing/2014/main" id="{55166F7B-1CCE-42A8-82EF-7516FBB5A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4" name="Rectangle 3220">
              <a:extLst>
                <a:ext uri="{FF2B5EF4-FFF2-40B4-BE49-F238E27FC236}">
                  <a16:creationId xmlns:a16="http://schemas.microsoft.com/office/drawing/2014/main" id="{543AA902-0949-4F4A-8B06-DF0A156A9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5" name="Rectangle 3221">
              <a:extLst>
                <a:ext uri="{FF2B5EF4-FFF2-40B4-BE49-F238E27FC236}">
                  <a16:creationId xmlns:a16="http://schemas.microsoft.com/office/drawing/2014/main" id="{9CC42539-A721-4AE1-AABD-70D49F05D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6" name="Rectangle 3222">
              <a:extLst>
                <a:ext uri="{FF2B5EF4-FFF2-40B4-BE49-F238E27FC236}">
                  <a16:creationId xmlns:a16="http://schemas.microsoft.com/office/drawing/2014/main" id="{8FCF8E6D-9CB8-4AFD-A5B0-4817BAD02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7" name="Rectangle 3223">
              <a:extLst>
                <a:ext uri="{FF2B5EF4-FFF2-40B4-BE49-F238E27FC236}">
                  <a16:creationId xmlns:a16="http://schemas.microsoft.com/office/drawing/2014/main" id="{A5D41AF5-AE4B-4248-A032-DA588D888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8" name="Rectangle 3224">
              <a:extLst>
                <a:ext uri="{FF2B5EF4-FFF2-40B4-BE49-F238E27FC236}">
                  <a16:creationId xmlns:a16="http://schemas.microsoft.com/office/drawing/2014/main" id="{484E1E3E-B55B-47EE-8E9D-AA63ADE59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89" name="Rectangle 3225">
              <a:extLst>
                <a:ext uri="{FF2B5EF4-FFF2-40B4-BE49-F238E27FC236}">
                  <a16:creationId xmlns:a16="http://schemas.microsoft.com/office/drawing/2014/main" id="{3AD849B0-D6B7-40D1-9776-2E7E8EBDB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0" name="Rectangle 3226">
              <a:extLst>
                <a:ext uri="{FF2B5EF4-FFF2-40B4-BE49-F238E27FC236}">
                  <a16:creationId xmlns:a16="http://schemas.microsoft.com/office/drawing/2014/main" id="{ADCFBB46-EEC4-4A03-B4DB-C84359739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1" name="Rectangle 3227">
              <a:extLst>
                <a:ext uri="{FF2B5EF4-FFF2-40B4-BE49-F238E27FC236}">
                  <a16:creationId xmlns:a16="http://schemas.microsoft.com/office/drawing/2014/main" id="{E0D5FCFC-7BE3-4118-93EE-76A08B9EB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2" name="Rectangle 3228">
              <a:extLst>
                <a:ext uri="{FF2B5EF4-FFF2-40B4-BE49-F238E27FC236}">
                  <a16:creationId xmlns:a16="http://schemas.microsoft.com/office/drawing/2014/main" id="{A70A978C-D568-48E0-B747-2F831244F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3" name="Rectangle 3229">
              <a:extLst>
                <a:ext uri="{FF2B5EF4-FFF2-40B4-BE49-F238E27FC236}">
                  <a16:creationId xmlns:a16="http://schemas.microsoft.com/office/drawing/2014/main" id="{0E4F796B-54C1-41E4-BFF9-1AC4121FE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4" name="Rectangle 3230">
              <a:extLst>
                <a:ext uri="{FF2B5EF4-FFF2-40B4-BE49-F238E27FC236}">
                  <a16:creationId xmlns:a16="http://schemas.microsoft.com/office/drawing/2014/main" id="{6AF0D5C5-C4C1-4578-BDEC-C4B325718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5" name="Rectangle 3231">
              <a:extLst>
                <a:ext uri="{FF2B5EF4-FFF2-40B4-BE49-F238E27FC236}">
                  <a16:creationId xmlns:a16="http://schemas.microsoft.com/office/drawing/2014/main" id="{59AEAE28-B781-40EB-8373-B74510CA7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6" name="Rectangle 3232">
              <a:extLst>
                <a:ext uri="{FF2B5EF4-FFF2-40B4-BE49-F238E27FC236}">
                  <a16:creationId xmlns:a16="http://schemas.microsoft.com/office/drawing/2014/main" id="{0586A91E-74FE-4EB4-AB40-651F2C6B9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7" name="Rectangle 3233">
              <a:extLst>
                <a:ext uri="{FF2B5EF4-FFF2-40B4-BE49-F238E27FC236}">
                  <a16:creationId xmlns:a16="http://schemas.microsoft.com/office/drawing/2014/main" id="{DF948F2E-9E59-4522-8206-23D34BE05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8" name="Rectangle 3234">
              <a:extLst>
                <a:ext uri="{FF2B5EF4-FFF2-40B4-BE49-F238E27FC236}">
                  <a16:creationId xmlns:a16="http://schemas.microsoft.com/office/drawing/2014/main" id="{FD4DDAB6-5A2A-43F4-84AF-0EAFCC3C2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299" name="Rectangle 3235">
              <a:extLst>
                <a:ext uri="{FF2B5EF4-FFF2-40B4-BE49-F238E27FC236}">
                  <a16:creationId xmlns:a16="http://schemas.microsoft.com/office/drawing/2014/main" id="{ABAD8E31-71E4-4AEE-91D1-9DC2E74E57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0" name="Rectangle 3236">
              <a:extLst>
                <a:ext uri="{FF2B5EF4-FFF2-40B4-BE49-F238E27FC236}">
                  <a16:creationId xmlns:a16="http://schemas.microsoft.com/office/drawing/2014/main" id="{BA71D021-0935-404B-B399-E7C4B72ACE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1" name="Rectangle 3237">
              <a:extLst>
                <a:ext uri="{FF2B5EF4-FFF2-40B4-BE49-F238E27FC236}">
                  <a16:creationId xmlns:a16="http://schemas.microsoft.com/office/drawing/2014/main" id="{931AD4CF-1528-4A13-B9BB-CE9E91E2C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2" name="Rectangle 3238">
              <a:extLst>
                <a:ext uri="{FF2B5EF4-FFF2-40B4-BE49-F238E27FC236}">
                  <a16:creationId xmlns:a16="http://schemas.microsoft.com/office/drawing/2014/main" id="{2DBEB484-7942-4D14-8072-2B908E9F8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3" name="Rectangle 3239">
              <a:extLst>
                <a:ext uri="{FF2B5EF4-FFF2-40B4-BE49-F238E27FC236}">
                  <a16:creationId xmlns:a16="http://schemas.microsoft.com/office/drawing/2014/main" id="{B3D024E8-3D80-48DE-BE2E-1C14EF521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4" name="Rectangle 3240">
              <a:extLst>
                <a:ext uri="{FF2B5EF4-FFF2-40B4-BE49-F238E27FC236}">
                  <a16:creationId xmlns:a16="http://schemas.microsoft.com/office/drawing/2014/main" id="{4D05A72F-1635-42E1-8A47-F3E9AD930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5" name="Rectangle 3241">
              <a:extLst>
                <a:ext uri="{FF2B5EF4-FFF2-40B4-BE49-F238E27FC236}">
                  <a16:creationId xmlns:a16="http://schemas.microsoft.com/office/drawing/2014/main" id="{E6D19A78-D6B2-4240-80FB-4F277FA74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06" name="Group 3242">
            <a:extLst>
              <a:ext uri="{FF2B5EF4-FFF2-40B4-BE49-F238E27FC236}">
                <a16:creationId xmlns:a16="http://schemas.microsoft.com/office/drawing/2014/main" id="{BC72E2CE-5974-419D-B9A0-F5BEE6CF3204}"/>
              </a:ext>
            </a:extLst>
          </p:cNvPr>
          <p:cNvGrpSpPr>
            <a:grpSpLocks/>
          </p:cNvGrpSpPr>
          <p:nvPr/>
        </p:nvGrpSpPr>
        <p:grpSpPr bwMode="auto">
          <a:xfrm>
            <a:off x="5595938" y="2347913"/>
            <a:ext cx="719137" cy="461962"/>
            <a:chOff x="2326" y="912"/>
            <a:chExt cx="284" cy="397"/>
          </a:xfrm>
        </p:grpSpPr>
        <p:sp>
          <p:nvSpPr>
            <p:cNvPr id="91307" name="Rectangle 3243">
              <a:extLst>
                <a:ext uri="{FF2B5EF4-FFF2-40B4-BE49-F238E27FC236}">
                  <a16:creationId xmlns:a16="http://schemas.microsoft.com/office/drawing/2014/main" id="{4CB86AEE-3A86-484C-A5C8-00AFD1314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8" name="Rectangle 3244">
              <a:extLst>
                <a:ext uri="{FF2B5EF4-FFF2-40B4-BE49-F238E27FC236}">
                  <a16:creationId xmlns:a16="http://schemas.microsoft.com/office/drawing/2014/main" id="{479C9375-CD89-43EB-8106-C2D7E553A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09" name="Rectangle 3245">
              <a:extLst>
                <a:ext uri="{FF2B5EF4-FFF2-40B4-BE49-F238E27FC236}">
                  <a16:creationId xmlns:a16="http://schemas.microsoft.com/office/drawing/2014/main" id="{69741EB4-5FEE-4005-9DCD-80348F3DF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0" name="Rectangle 3246">
              <a:extLst>
                <a:ext uri="{FF2B5EF4-FFF2-40B4-BE49-F238E27FC236}">
                  <a16:creationId xmlns:a16="http://schemas.microsoft.com/office/drawing/2014/main" id="{609D3FC8-B14D-4228-8FEA-D824914FA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1" name="Rectangle 3247">
              <a:extLst>
                <a:ext uri="{FF2B5EF4-FFF2-40B4-BE49-F238E27FC236}">
                  <a16:creationId xmlns:a16="http://schemas.microsoft.com/office/drawing/2014/main" id="{5FBAE650-980B-401A-ACDF-9DDAE4600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2" name="Rectangle 3248">
              <a:extLst>
                <a:ext uri="{FF2B5EF4-FFF2-40B4-BE49-F238E27FC236}">
                  <a16:creationId xmlns:a16="http://schemas.microsoft.com/office/drawing/2014/main" id="{8240DEF8-E992-4F97-BB7E-9870BADBE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3" name="Rectangle 3249">
              <a:extLst>
                <a:ext uri="{FF2B5EF4-FFF2-40B4-BE49-F238E27FC236}">
                  <a16:creationId xmlns:a16="http://schemas.microsoft.com/office/drawing/2014/main" id="{4ED02BC0-D0F1-4DC7-897D-0C43DF875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4" name="Rectangle 3250">
              <a:extLst>
                <a:ext uri="{FF2B5EF4-FFF2-40B4-BE49-F238E27FC236}">
                  <a16:creationId xmlns:a16="http://schemas.microsoft.com/office/drawing/2014/main" id="{3E12D4D2-5F7A-4E48-82F3-1DE01EF61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5" name="Rectangle 3251">
              <a:extLst>
                <a:ext uri="{FF2B5EF4-FFF2-40B4-BE49-F238E27FC236}">
                  <a16:creationId xmlns:a16="http://schemas.microsoft.com/office/drawing/2014/main" id="{F81D1D0E-7DA2-4E46-9AB5-2CF3A5C94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6" name="Rectangle 3252">
              <a:extLst>
                <a:ext uri="{FF2B5EF4-FFF2-40B4-BE49-F238E27FC236}">
                  <a16:creationId xmlns:a16="http://schemas.microsoft.com/office/drawing/2014/main" id="{F638A1F0-27F8-414E-BD73-2FAF7228C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7" name="Rectangle 3253">
              <a:extLst>
                <a:ext uri="{FF2B5EF4-FFF2-40B4-BE49-F238E27FC236}">
                  <a16:creationId xmlns:a16="http://schemas.microsoft.com/office/drawing/2014/main" id="{3136F276-6CEC-4C6C-88CB-64284E950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8" name="Rectangle 3254">
              <a:extLst>
                <a:ext uri="{FF2B5EF4-FFF2-40B4-BE49-F238E27FC236}">
                  <a16:creationId xmlns:a16="http://schemas.microsoft.com/office/drawing/2014/main" id="{73712888-C2AE-4B70-8040-865C539D0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19" name="Rectangle 3255">
              <a:extLst>
                <a:ext uri="{FF2B5EF4-FFF2-40B4-BE49-F238E27FC236}">
                  <a16:creationId xmlns:a16="http://schemas.microsoft.com/office/drawing/2014/main" id="{C7679DD3-29E7-4AD2-AB37-55FFCCD2F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0" name="Rectangle 3256">
              <a:extLst>
                <a:ext uri="{FF2B5EF4-FFF2-40B4-BE49-F238E27FC236}">
                  <a16:creationId xmlns:a16="http://schemas.microsoft.com/office/drawing/2014/main" id="{A364A745-96D7-4CB8-BA87-A5AA09E41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1" name="Rectangle 3257">
              <a:extLst>
                <a:ext uri="{FF2B5EF4-FFF2-40B4-BE49-F238E27FC236}">
                  <a16:creationId xmlns:a16="http://schemas.microsoft.com/office/drawing/2014/main" id="{4E7A48FF-331D-437A-B298-5959DE903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2" name="Rectangle 3258">
              <a:extLst>
                <a:ext uri="{FF2B5EF4-FFF2-40B4-BE49-F238E27FC236}">
                  <a16:creationId xmlns:a16="http://schemas.microsoft.com/office/drawing/2014/main" id="{B7FEBAB5-2789-44AA-A39D-AF897880E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3" name="Rectangle 3259">
              <a:extLst>
                <a:ext uri="{FF2B5EF4-FFF2-40B4-BE49-F238E27FC236}">
                  <a16:creationId xmlns:a16="http://schemas.microsoft.com/office/drawing/2014/main" id="{928CC167-E059-4F1C-91A9-E6FBFC846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4" name="Rectangle 3260">
              <a:extLst>
                <a:ext uri="{FF2B5EF4-FFF2-40B4-BE49-F238E27FC236}">
                  <a16:creationId xmlns:a16="http://schemas.microsoft.com/office/drawing/2014/main" id="{9B9014FD-3D21-4142-9460-B70BE714E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5" name="Rectangle 3261">
              <a:extLst>
                <a:ext uri="{FF2B5EF4-FFF2-40B4-BE49-F238E27FC236}">
                  <a16:creationId xmlns:a16="http://schemas.microsoft.com/office/drawing/2014/main" id="{FBFACF94-60DD-4AF2-81A2-E53FAFF47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6" name="Rectangle 3262">
              <a:extLst>
                <a:ext uri="{FF2B5EF4-FFF2-40B4-BE49-F238E27FC236}">
                  <a16:creationId xmlns:a16="http://schemas.microsoft.com/office/drawing/2014/main" id="{022BF944-4750-4C30-BD41-056FDD326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7" name="Rectangle 3263">
              <a:extLst>
                <a:ext uri="{FF2B5EF4-FFF2-40B4-BE49-F238E27FC236}">
                  <a16:creationId xmlns:a16="http://schemas.microsoft.com/office/drawing/2014/main" id="{03D99A63-6A37-4FA5-A440-523D9138C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8" name="Rectangle 3264">
              <a:extLst>
                <a:ext uri="{FF2B5EF4-FFF2-40B4-BE49-F238E27FC236}">
                  <a16:creationId xmlns:a16="http://schemas.microsoft.com/office/drawing/2014/main" id="{9C01AD63-DE4E-489B-99F4-C7166323B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29" name="Rectangle 3265">
              <a:extLst>
                <a:ext uri="{FF2B5EF4-FFF2-40B4-BE49-F238E27FC236}">
                  <a16:creationId xmlns:a16="http://schemas.microsoft.com/office/drawing/2014/main" id="{F81F8F89-01F2-4351-9635-CD0A2FFEB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0" name="Rectangle 3266">
              <a:extLst>
                <a:ext uri="{FF2B5EF4-FFF2-40B4-BE49-F238E27FC236}">
                  <a16:creationId xmlns:a16="http://schemas.microsoft.com/office/drawing/2014/main" id="{1F57E668-AE86-4E25-9783-5412C20AC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1" name="Rectangle 3267">
              <a:extLst>
                <a:ext uri="{FF2B5EF4-FFF2-40B4-BE49-F238E27FC236}">
                  <a16:creationId xmlns:a16="http://schemas.microsoft.com/office/drawing/2014/main" id="{E125DC99-D88F-49A7-BE7B-AC75083C8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2" name="Rectangle 3268">
              <a:extLst>
                <a:ext uri="{FF2B5EF4-FFF2-40B4-BE49-F238E27FC236}">
                  <a16:creationId xmlns:a16="http://schemas.microsoft.com/office/drawing/2014/main" id="{B708B967-FA41-4DAD-9857-DCC5CD994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3" name="Rectangle 3269">
              <a:extLst>
                <a:ext uri="{FF2B5EF4-FFF2-40B4-BE49-F238E27FC236}">
                  <a16:creationId xmlns:a16="http://schemas.microsoft.com/office/drawing/2014/main" id="{E8CFD9F1-A021-4D04-817E-75F0FA117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4" name="Rectangle 3270">
              <a:extLst>
                <a:ext uri="{FF2B5EF4-FFF2-40B4-BE49-F238E27FC236}">
                  <a16:creationId xmlns:a16="http://schemas.microsoft.com/office/drawing/2014/main" id="{A8C3EF80-C543-40A4-B0E2-ACE1FD60F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5" name="Rectangle 3271">
              <a:extLst>
                <a:ext uri="{FF2B5EF4-FFF2-40B4-BE49-F238E27FC236}">
                  <a16:creationId xmlns:a16="http://schemas.microsoft.com/office/drawing/2014/main" id="{049E7566-C4C8-457F-A9F8-228B797AC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36" name="Group 3272">
            <a:extLst>
              <a:ext uri="{FF2B5EF4-FFF2-40B4-BE49-F238E27FC236}">
                <a16:creationId xmlns:a16="http://schemas.microsoft.com/office/drawing/2014/main" id="{EAAADC39-3AAB-40C4-A918-D76D55B8BC35}"/>
              </a:ext>
            </a:extLst>
          </p:cNvPr>
          <p:cNvGrpSpPr>
            <a:grpSpLocks/>
          </p:cNvGrpSpPr>
          <p:nvPr/>
        </p:nvGrpSpPr>
        <p:grpSpPr bwMode="auto">
          <a:xfrm>
            <a:off x="6456363" y="2349500"/>
            <a:ext cx="717550" cy="461963"/>
            <a:chOff x="2666" y="913"/>
            <a:chExt cx="284" cy="397"/>
          </a:xfrm>
        </p:grpSpPr>
        <p:sp>
          <p:nvSpPr>
            <p:cNvPr id="91337" name="Rectangle 3273">
              <a:extLst>
                <a:ext uri="{FF2B5EF4-FFF2-40B4-BE49-F238E27FC236}">
                  <a16:creationId xmlns:a16="http://schemas.microsoft.com/office/drawing/2014/main" id="{8B79D057-D6A5-4E3D-9BAD-5DC4992DA4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8" name="Rectangle 3274">
              <a:extLst>
                <a:ext uri="{FF2B5EF4-FFF2-40B4-BE49-F238E27FC236}">
                  <a16:creationId xmlns:a16="http://schemas.microsoft.com/office/drawing/2014/main" id="{741D1E8E-AD7D-4AC2-A610-73310A63B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39" name="Rectangle 3275">
              <a:extLst>
                <a:ext uri="{FF2B5EF4-FFF2-40B4-BE49-F238E27FC236}">
                  <a16:creationId xmlns:a16="http://schemas.microsoft.com/office/drawing/2014/main" id="{122F375C-CDE3-4ADD-8DE2-41D5C2A49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0" name="Rectangle 3276">
              <a:extLst>
                <a:ext uri="{FF2B5EF4-FFF2-40B4-BE49-F238E27FC236}">
                  <a16:creationId xmlns:a16="http://schemas.microsoft.com/office/drawing/2014/main" id="{D326A568-FB2F-4B8E-A781-15516AD40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1" name="Rectangle 3277">
              <a:extLst>
                <a:ext uri="{FF2B5EF4-FFF2-40B4-BE49-F238E27FC236}">
                  <a16:creationId xmlns:a16="http://schemas.microsoft.com/office/drawing/2014/main" id="{BA7B73BF-ED08-4094-9855-672EC8144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2" name="Rectangle 3278">
              <a:extLst>
                <a:ext uri="{FF2B5EF4-FFF2-40B4-BE49-F238E27FC236}">
                  <a16:creationId xmlns:a16="http://schemas.microsoft.com/office/drawing/2014/main" id="{20BDF53D-BF24-4C92-8BC4-3926D1797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3" name="Rectangle 3279">
              <a:extLst>
                <a:ext uri="{FF2B5EF4-FFF2-40B4-BE49-F238E27FC236}">
                  <a16:creationId xmlns:a16="http://schemas.microsoft.com/office/drawing/2014/main" id="{CE820DD5-7DD8-4FFF-8A98-4438F90E5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4" name="Rectangle 3280">
              <a:extLst>
                <a:ext uri="{FF2B5EF4-FFF2-40B4-BE49-F238E27FC236}">
                  <a16:creationId xmlns:a16="http://schemas.microsoft.com/office/drawing/2014/main" id="{631F9025-79CF-4B4A-B3E7-53B747723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5" name="Rectangle 3281">
              <a:extLst>
                <a:ext uri="{FF2B5EF4-FFF2-40B4-BE49-F238E27FC236}">
                  <a16:creationId xmlns:a16="http://schemas.microsoft.com/office/drawing/2014/main" id="{6D75A1DD-E3CD-4599-A385-645D88A31B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6" name="Rectangle 3282">
              <a:extLst>
                <a:ext uri="{FF2B5EF4-FFF2-40B4-BE49-F238E27FC236}">
                  <a16:creationId xmlns:a16="http://schemas.microsoft.com/office/drawing/2014/main" id="{55C3ABDC-C2C6-4A2F-8449-1A59A5126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7" name="Rectangle 3283">
              <a:extLst>
                <a:ext uri="{FF2B5EF4-FFF2-40B4-BE49-F238E27FC236}">
                  <a16:creationId xmlns:a16="http://schemas.microsoft.com/office/drawing/2014/main" id="{A6F95FCF-E8A2-42EB-9022-25E8E447C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8" name="Rectangle 3284">
              <a:extLst>
                <a:ext uri="{FF2B5EF4-FFF2-40B4-BE49-F238E27FC236}">
                  <a16:creationId xmlns:a16="http://schemas.microsoft.com/office/drawing/2014/main" id="{F755CC81-CE8B-45CE-9366-38BEB5886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49" name="Rectangle 3285">
              <a:extLst>
                <a:ext uri="{FF2B5EF4-FFF2-40B4-BE49-F238E27FC236}">
                  <a16:creationId xmlns:a16="http://schemas.microsoft.com/office/drawing/2014/main" id="{DA9CA1C3-8E93-4598-BC3E-E8A6997AA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0" name="Rectangle 3286">
              <a:extLst>
                <a:ext uri="{FF2B5EF4-FFF2-40B4-BE49-F238E27FC236}">
                  <a16:creationId xmlns:a16="http://schemas.microsoft.com/office/drawing/2014/main" id="{328B08FC-6DF3-40DC-8E7B-412BB2D9D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1" name="Rectangle 3287">
              <a:extLst>
                <a:ext uri="{FF2B5EF4-FFF2-40B4-BE49-F238E27FC236}">
                  <a16:creationId xmlns:a16="http://schemas.microsoft.com/office/drawing/2014/main" id="{1BE5F73D-239F-479E-8C66-FC2EA0965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2" name="Rectangle 3288">
              <a:extLst>
                <a:ext uri="{FF2B5EF4-FFF2-40B4-BE49-F238E27FC236}">
                  <a16:creationId xmlns:a16="http://schemas.microsoft.com/office/drawing/2014/main" id="{8C46C718-22E1-40BD-A98D-2B7334290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3" name="Rectangle 3289">
              <a:extLst>
                <a:ext uri="{FF2B5EF4-FFF2-40B4-BE49-F238E27FC236}">
                  <a16:creationId xmlns:a16="http://schemas.microsoft.com/office/drawing/2014/main" id="{776A3223-24E5-4998-A2A1-F528DEFC3D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4" name="Rectangle 3290">
              <a:extLst>
                <a:ext uri="{FF2B5EF4-FFF2-40B4-BE49-F238E27FC236}">
                  <a16:creationId xmlns:a16="http://schemas.microsoft.com/office/drawing/2014/main" id="{B7A45C37-E177-4F5B-A5D5-EB65E5A30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5" name="Rectangle 3291">
              <a:extLst>
                <a:ext uri="{FF2B5EF4-FFF2-40B4-BE49-F238E27FC236}">
                  <a16:creationId xmlns:a16="http://schemas.microsoft.com/office/drawing/2014/main" id="{8AB9B8F1-6435-4C30-9306-44DEF2498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6" name="Rectangle 3292">
              <a:extLst>
                <a:ext uri="{FF2B5EF4-FFF2-40B4-BE49-F238E27FC236}">
                  <a16:creationId xmlns:a16="http://schemas.microsoft.com/office/drawing/2014/main" id="{7FFDF19E-F022-41FC-9E50-5D714D420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57" name="Rectangle 3293">
              <a:extLst>
                <a:ext uri="{FF2B5EF4-FFF2-40B4-BE49-F238E27FC236}">
                  <a16:creationId xmlns:a16="http://schemas.microsoft.com/office/drawing/2014/main" id="{E1E7BD68-2828-45AD-9F92-7A69AC9D72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58" name="Group 3294">
            <a:extLst>
              <a:ext uri="{FF2B5EF4-FFF2-40B4-BE49-F238E27FC236}">
                <a16:creationId xmlns:a16="http://schemas.microsoft.com/office/drawing/2014/main" id="{7B3F72B9-C131-45E5-BAB2-704BEB138FB2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2347913"/>
            <a:ext cx="719137" cy="461962"/>
            <a:chOff x="1986" y="912"/>
            <a:chExt cx="284" cy="397"/>
          </a:xfrm>
        </p:grpSpPr>
        <p:sp>
          <p:nvSpPr>
            <p:cNvPr id="91359" name="Rectangle 3295">
              <a:extLst>
                <a:ext uri="{FF2B5EF4-FFF2-40B4-BE49-F238E27FC236}">
                  <a16:creationId xmlns:a16="http://schemas.microsoft.com/office/drawing/2014/main" id="{DB3A0673-0811-4197-8B42-59AB8B54E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0" name="Rectangle 3296">
              <a:extLst>
                <a:ext uri="{FF2B5EF4-FFF2-40B4-BE49-F238E27FC236}">
                  <a16:creationId xmlns:a16="http://schemas.microsoft.com/office/drawing/2014/main" id="{5BBE1741-30E9-468F-824E-7F411B156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1" name="Rectangle 3297">
              <a:extLst>
                <a:ext uri="{FF2B5EF4-FFF2-40B4-BE49-F238E27FC236}">
                  <a16:creationId xmlns:a16="http://schemas.microsoft.com/office/drawing/2014/main" id="{3BF86178-0430-4596-8642-BACB7F949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2" name="Rectangle 3298">
              <a:extLst>
                <a:ext uri="{FF2B5EF4-FFF2-40B4-BE49-F238E27FC236}">
                  <a16:creationId xmlns:a16="http://schemas.microsoft.com/office/drawing/2014/main" id="{49852A5C-4546-4DA3-9347-3022985DC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3" name="Rectangle 3299">
              <a:extLst>
                <a:ext uri="{FF2B5EF4-FFF2-40B4-BE49-F238E27FC236}">
                  <a16:creationId xmlns:a16="http://schemas.microsoft.com/office/drawing/2014/main" id="{D2D58AB2-30E8-45B8-85C0-2D934F6C0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4" name="Rectangle 3300">
              <a:extLst>
                <a:ext uri="{FF2B5EF4-FFF2-40B4-BE49-F238E27FC236}">
                  <a16:creationId xmlns:a16="http://schemas.microsoft.com/office/drawing/2014/main" id="{FC59766B-2BA3-48B4-9658-AB8A10085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5" name="Rectangle 3301">
              <a:extLst>
                <a:ext uri="{FF2B5EF4-FFF2-40B4-BE49-F238E27FC236}">
                  <a16:creationId xmlns:a16="http://schemas.microsoft.com/office/drawing/2014/main" id="{CEBCB696-ACBB-482E-A926-27C74AE1C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6" name="Rectangle 3302">
              <a:extLst>
                <a:ext uri="{FF2B5EF4-FFF2-40B4-BE49-F238E27FC236}">
                  <a16:creationId xmlns:a16="http://schemas.microsoft.com/office/drawing/2014/main" id="{769C3A64-AB27-42BA-8EF7-F66B09AC1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7" name="Rectangle 3303">
              <a:extLst>
                <a:ext uri="{FF2B5EF4-FFF2-40B4-BE49-F238E27FC236}">
                  <a16:creationId xmlns:a16="http://schemas.microsoft.com/office/drawing/2014/main" id="{8A59302E-92B0-4B14-9223-56E752AC5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8" name="Rectangle 3304">
              <a:extLst>
                <a:ext uri="{FF2B5EF4-FFF2-40B4-BE49-F238E27FC236}">
                  <a16:creationId xmlns:a16="http://schemas.microsoft.com/office/drawing/2014/main" id="{468699D4-0878-4922-9AEE-AC3C35B6D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69" name="Rectangle 3305">
              <a:extLst>
                <a:ext uri="{FF2B5EF4-FFF2-40B4-BE49-F238E27FC236}">
                  <a16:creationId xmlns:a16="http://schemas.microsoft.com/office/drawing/2014/main" id="{8DA74974-D5BC-4B4B-8C58-98304923D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0" name="Rectangle 3306">
              <a:extLst>
                <a:ext uri="{FF2B5EF4-FFF2-40B4-BE49-F238E27FC236}">
                  <a16:creationId xmlns:a16="http://schemas.microsoft.com/office/drawing/2014/main" id="{1ACB7903-B9A3-49F3-A016-0B7E353EC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1" name="Rectangle 3307">
              <a:extLst>
                <a:ext uri="{FF2B5EF4-FFF2-40B4-BE49-F238E27FC236}">
                  <a16:creationId xmlns:a16="http://schemas.microsoft.com/office/drawing/2014/main" id="{8907344C-CB73-4339-8D39-8500CD476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2" name="Rectangle 3308">
              <a:extLst>
                <a:ext uri="{FF2B5EF4-FFF2-40B4-BE49-F238E27FC236}">
                  <a16:creationId xmlns:a16="http://schemas.microsoft.com/office/drawing/2014/main" id="{2803A7B5-FBDC-47BD-95E4-09186C6A8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3" name="Rectangle 3309">
              <a:extLst>
                <a:ext uri="{FF2B5EF4-FFF2-40B4-BE49-F238E27FC236}">
                  <a16:creationId xmlns:a16="http://schemas.microsoft.com/office/drawing/2014/main" id="{5E7A88FF-AD40-49CB-A0A3-DC5F2FC1A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4" name="Rectangle 3310">
              <a:extLst>
                <a:ext uri="{FF2B5EF4-FFF2-40B4-BE49-F238E27FC236}">
                  <a16:creationId xmlns:a16="http://schemas.microsoft.com/office/drawing/2014/main" id="{C87A1226-B6B9-4DFE-A352-3B17E29771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5" name="Rectangle 3311">
              <a:extLst>
                <a:ext uri="{FF2B5EF4-FFF2-40B4-BE49-F238E27FC236}">
                  <a16:creationId xmlns:a16="http://schemas.microsoft.com/office/drawing/2014/main" id="{F42AF2AC-23D3-4FA2-9145-10D059A18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6" name="Rectangle 3312">
              <a:extLst>
                <a:ext uri="{FF2B5EF4-FFF2-40B4-BE49-F238E27FC236}">
                  <a16:creationId xmlns:a16="http://schemas.microsoft.com/office/drawing/2014/main" id="{898C9C32-6CC7-4780-82B1-1933B3C95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7" name="Rectangle 3313">
              <a:extLst>
                <a:ext uri="{FF2B5EF4-FFF2-40B4-BE49-F238E27FC236}">
                  <a16:creationId xmlns:a16="http://schemas.microsoft.com/office/drawing/2014/main" id="{78690ECE-77F3-4F95-A3AE-E3FE4ED14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8" name="Rectangle 3314">
              <a:extLst>
                <a:ext uri="{FF2B5EF4-FFF2-40B4-BE49-F238E27FC236}">
                  <a16:creationId xmlns:a16="http://schemas.microsoft.com/office/drawing/2014/main" id="{32BB7662-A380-4176-9A4C-714FE6D90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79" name="Rectangle 3315">
              <a:extLst>
                <a:ext uri="{FF2B5EF4-FFF2-40B4-BE49-F238E27FC236}">
                  <a16:creationId xmlns:a16="http://schemas.microsoft.com/office/drawing/2014/main" id="{091E4EA8-FE47-4CCF-8FA4-C9A845761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0" name="Rectangle 3316">
              <a:extLst>
                <a:ext uri="{FF2B5EF4-FFF2-40B4-BE49-F238E27FC236}">
                  <a16:creationId xmlns:a16="http://schemas.microsoft.com/office/drawing/2014/main" id="{E8210425-29C2-41E5-BEC2-7E47C75AD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1" name="Rectangle 3317">
              <a:extLst>
                <a:ext uri="{FF2B5EF4-FFF2-40B4-BE49-F238E27FC236}">
                  <a16:creationId xmlns:a16="http://schemas.microsoft.com/office/drawing/2014/main" id="{E0F7147A-522E-45C1-82A2-03254D177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382" name="Group 3318">
            <a:extLst>
              <a:ext uri="{FF2B5EF4-FFF2-40B4-BE49-F238E27FC236}">
                <a16:creationId xmlns:a16="http://schemas.microsoft.com/office/drawing/2014/main" id="{048769D7-4B66-44AF-BF01-A0F9D068B6F3}"/>
              </a:ext>
            </a:extLst>
          </p:cNvPr>
          <p:cNvGrpSpPr>
            <a:grpSpLocks/>
          </p:cNvGrpSpPr>
          <p:nvPr/>
        </p:nvGrpSpPr>
        <p:grpSpPr bwMode="auto">
          <a:xfrm>
            <a:off x="3013075" y="1820863"/>
            <a:ext cx="719138" cy="461962"/>
            <a:chOff x="1305" y="912"/>
            <a:chExt cx="284" cy="397"/>
          </a:xfrm>
        </p:grpSpPr>
        <p:sp>
          <p:nvSpPr>
            <p:cNvPr id="91383" name="Rectangle 3319">
              <a:extLst>
                <a:ext uri="{FF2B5EF4-FFF2-40B4-BE49-F238E27FC236}">
                  <a16:creationId xmlns:a16="http://schemas.microsoft.com/office/drawing/2014/main" id="{BFB0997C-5CE1-4B50-BC92-2F34CFDB2E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4" name="Rectangle 3320">
              <a:extLst>
                <a:ext uri="{FF2B5EF4-FFF2-40B4-BE49-F238E27FC236}">
                  <a16:creationId xmlns:a16="http://schemas.microsoft.com/office/drawing/2014/main" id="{55AC758A-0ACE-4776-805F-74EB1C1ED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5" name="Rectangle 3321">
              <a:extLst>
                <a:ext uri="{FF2B5EF4-FFF2-40B4-BE49-F238E27FC236}">
                  <a16:creationId xmlns:a16="http://schemas.microsoft.com/office/drawing/2014/main" id="{7B648EA7-47AB-4A07-8CD4-0C692D01D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6" name="Rectangle 3322">
              <a:extLst>
                <a:ext uri="{FF2B5EF4-FFF2-40B4-BE49-F238E27FC236}">
                  <a16:creationId xmlns:a16="http://schemas.microsoft.com/office/drawing/2014/main" id="{44B9B423-0B6D-4F51-B4D7-46F7B2666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7" name="Rectangle 3323">
              <a:extLst>
                <a:ext uri="{FF2B5EF4-FFF2-40B4-BE49-F238E27FC236}">
                  <a16:creationId xmlns:a16="http://schemas.microsoft.com/office/drawing/2014/main" id="{3C38803B-1EE8-478C-8E01-E15E9C3FF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8" name="Rectangle 3324">
              <a:extLst>
                <a:ext uri="{FF2B5EF4-FFF2-40B4-BE49-F238E27FC236}">
                  <a16:creationId xmlns:a16="http://schemas.microsoft.com/office/drawing/2014/main" id="{02D5F988-B2A4-420D-A6F2-06042A712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89" name="Rectangle 3325">
              <a:extLst>
                <a:ext uri="{FF2B5EF4-FFF2-40B4-BE49-F238E27FC236}">
                  <a16:creationId xmlns:a16="http://schemas.microsoft.com/office/drawing/2014/main" id="{3F5CC154-6F14-42D9-9F92-5907A5B19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0" name="Rectangle 3326">
              <a:extLst>
                <a:ext uri="{FF2B5EF4-FFF2-40B4-BE49-F238E27FC236}">
                  <a16:creationId xmlns:a16="http://schemas.microsoft.com/office/drawing/2014/main" id="{FDA0BC57-4A41-40CE-9159-00C9BFC89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1" name="Rectangle 3327">
              <a:extLst>
                <a:ext uri="{FF2B5EF4-FFF2-40B4-BE49-F238E27FC236}">
                  <a16:creationId xmlns:a16="http://schemas.microsoft.com/office/drawing/2014/main" id="{B05F12BB-8A1C-42CC-8E37-4FE7AA779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2" name="Rectangle 3328">
              <a:extLst>
                <a:ext uri="{FF2B5EF4-FFF2-40B4-BE49-F238E27FC236}">
                  <a16:creationId xmlns:a16="http://schemas.microsoft.com/office/drawing/2014/main" id="{8EEAF71A-F642-4A9B-B0CC-D7963DFA6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3" name="Rectangle 3329">
              <a:extLst>
                <a:ext uri="{FF2B5EF4-FFF2-40B4-BE49-F238E27FC236}">
                  <a16:creationId xmlns:a16="http://schemas.microsoft.com/office/drawing/2014/main" id="{EEACBE43-F8B5-4814-B50D-796DF21FA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4" name="Rectangle 3330">
              <a:extLst>
                <a:ext uri="{FF2B5EF4-FFF2-40B4-BE49-F238E27FC236}">
                  <a16:creationId xmlns:a16="http://schemas.microsoft.com/office/drawing/2014/main" id="{958A9354-879A-4FFB-BAB3-BCA8C3604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5" name="Rectangle 3331">
              <a:extLst>
                <a:ext uri="{FF2B5EF4-FFF2-40B4-BE49-F238E27FC236}">
                  <a16:creationId xmlns:a16="http://schemas.microsoft.com/office/drawing/2014/main" id="{9FA0D1D2-06EB-4C09-92A3-6C253B875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6" name="Rectangle 3332">
              <a:extLst>
                <a:ext uri="{FF2B5EF4-FFF2-40B4-BE49-F238E27FC236}">
                  <a16:creationId xmlns:a16="http://schemas.microsoft.com/office/drawing/2014/main" id="{02777415-7277-4895-9304-6A1B21A4E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7" name="Rectangle 3333">
              <a:extLst>
                <a:ext uri="{FF2B5EF4-FFF2-40B4-BE49-F238E27FC236}">
                  <a16:creationId xmlns:a16="http://schemas.microsoft.com/office/drawing/2014/main" id="{6D39E80B-0CA5-4EF3-AE5A-0AD0F6BFA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8" name="Rectangle 3334">
              <a:extLst>
                <a:ext uri="{FF2B5EF4-FFF2-40B4-BE49-F238E27FC236}">
                  <a16:creationId xmlns:a16="http://schemas.microsoft.com/office/drawing/2014/main" id="{5102FE17-ACFA-4312-91B7-E91E21222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399" name="Rectangle 3335">
              <a:extLst>
                <a:ext uri="{FF2B5EF4-FFF2-40B4-BE49-F238E27FC236}">
                  <a16:creationId xmlns:a16="http://schemas.microsoft.com/office/drawing/2014/main" id="{468CE6F5-477F-417B-B6C4-5737C1BD1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0" name="Rectangle 3336">
              <a:extLst>
                <a:ext uri="{FF2B5EF4-FFF2-40B4-BE49-F238E27FC236}">
                  <a16:creationId xmlns:a16="http://schemas.microsoft.com/office/drawing/2014/main" id="{B93F3B7F-28E4-4204-A4C6-793642914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1" name="Rectangle 3337">
              <a:extLst>
                <a:ext uri="{FF2B5EF4-FFF2-40B4-BE49-F238E27FC236}">
                  <a16:creationId xmlns:a16="http://schemas.microsoft.com/office/drawing/2014/main" id="{F7A1A96E-F28B-4BF4-966E-30D60D273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2" name="Rectangle 3338">
              <a:extLst>
                <a:ext uri="{FF2B5EF4-FFF2-40B4-BE49-F238E27FC236}">
                  <a16:creationId xmlns:a16="http://schemas.microsoft.com/office/drawing/2014/main" id="{13708830-64B6-4CC4-B5CD-965009B97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3" name="Rectangle 3339">
              <a:extLst>
                <a:ext uri="{FF2B5EF4-FFF2-40B4-BE49-F238E27FC236}">
                  <a16:creationId xmlns:a16="http://schemas.microsoft.com/office/drawing/2014/main" id="{8545945B-9A49-4CC4-AB8E-515CF31C8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4" name="Rectangle 3340">
              <a:extLst>
                <a:ext uri="{FF2B5EF4-FFF2-40B4-BE49-F238E27FC236}">
                  <a16:creationId xmlns:a16="http://schemas.microsoft.com/office/drawing/2014/main" id="{B777DA76-7551-4900-A0B9-103FC958C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5" name="Rectangle 3341">
              <a:extLst>
                <a:ext uri="{FF2B5EF4-FFF2-40B4-BE49-F238E27FC236}">
                  <a16:creationId xmlns:a16="http://schemas.microsoft.com/office/drawing/2014/main" id="{06A6B4D4-C2E8-424C-B3EC-9C18AB0EB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6" name="Rectangle 3342">
              <a:extLst>
                <a:ext uri="{FF2B5EF4-FFF2-40B4-BE49-F238E27FC236}">
                  <a16:creationId xmlns:a16="http://schemas.microsoft.com/office/drawing/2014/main" id="{3084DA49-C7DD-45E4-8663-8FE1AF79E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07" name="Rectangle 3343">
              <a:extLst>
                <a:ext uri="{FF2B5EF4-FFF2-40B4-BE49-F238E27FC236}">
                  <a16:creationId xmlns:a16="http://schemas.microsoft.com/office/drawing/2014/main" id="{22231EE2-312D-4760-8949-265B5200A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08" name="Group 3344">
            <a:extLst>
              <a:ext uri="{FF2B5EF4-FFF2-40B4-BE49-F238E27FC236}">
                <a16:creationId xmlns:a16="http://schemas.microsoft.com/office/drawing/2014/main" id="{C40E55C0-C6F5-485E-857C-ECE183200421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1822450"/>
            <a:ext cx="719138" cy="461963"/>
            <a:chOff x="1645" y="913"/>
            <a:chExt cx="284" cy="397"/>
          </a:xfrm>
        </p:grpSpPr>
        <p:sp>
          <p:nvSpPr>
            <p:cNvPr id="91409" name="Rectangle 3345">
              <a:extLst>
                <a:ext uri="{FF2B5EF4-FFF2-40B4-BE49-F238E27FC236}">
                  <a16:creationId xmlns:a16="http://schemas.microsoft.com/office/drawing/2014/main" id="{805F75A9-6AA1-42A1-9ADC-A8487788A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0" name="Rectangle 3346">
              <a:extLst>
                <a:ext uri="{FF2B5EF4-FFF2-40B4-BE49-F238E27FC236}">
                  <a16:creationId xmlns:a16="http://schemas.microsoft.com/office/drawing/2014/main" id="{4C3B0FD1-FEBE-4A79-B64B-EE57816E6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1" name="Rectangle 3347">
              <a:extLst>
                <a:ext uri="{FF2B5EF4-FFF2-40B4-BE49-F238E27FC236}">
                  <a16:creationId xmlns:a16="http://schemas.microsoft.com/office/drawing/2014/main" id="{2D3661D1-C61A-4939-B924-774103744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2" name="Rectangle 3348">
              <a:extLst>
                <a:ext uri="{FF2B5EF4-FFF2-40B4-BE49-F238E27FC236}">
                  <a16:creationId xmlns:a16="http://schemas.microsoft.com/office/drawing/2014/main" id="{D58F54A9-7F34-4E26-A009-EF8BF250F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3" name="Rectangle 3349">
              <a:extLst>
                <a:ext uri="{FF2B5EF4-FFF2-40B4-BE49-F238E27FC236}">
                  <a16:creationId xmlns:a16="http://schemas.microsoft.com/office/drawing/2014/main" id="{1929639E-E91D-4658-9BB6-AF015C423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4" name="Rectangle 3350">
              <a:extLst>
                <a:ext uri="{FF2B5EF4-FFF2-40B4-BE49-F238E27FC236}">
                  <a16:creationId xmlns:a16="http://schemas.microsoft.com/office/drawing/2014/main" id="{B183F61B-0A31-448B-B925-B128FC2D3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5" name="Rectangle 3351">
              <a:extLst>
                <a:ext uri="{FF2B5EF4-FFF2-40B4-BE49-F238E27FC236}">
                  <a16:creationId xmlns:a16="http://schemas.microsoft.com/office/drawing/2014/main" id="{8DD7500E-2A3D-4FFF-8FB5-61533EBC3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6" name="Rectangle 3352">
              <a:extLst>
                <a:ext uri="{FF2B5EF4-FFF2-40B4-BE49-F238E27FC236}">
                  <a16:creationId xmlns:a16="http://schemas.microsoft.com/office/drawing/2014/main" id="{DF1E0C3D-4C85-4703-950A-DFE5405C2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7" name="Rectangle 3353">
              <a:extLst>
                <a:ext uri="{FF2B5EF4-FFF2-40B4-BE49-F238E27FC236}">
                  <a16:creationId xmlns:a16="http://schemas.microsoft.com/office/drawing/2014/main" id="{BB07859E-04EC-4867-A0AD-1B23C95FE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8" name="Rectangle 3354">
              <a:extLst>
                <a:ext uri="{FF2B5EF4-FFF2-40B4-BE49-F238E27FC236}">
                  <a16:creationId xmlns:a16="http://schemas.microsoft.com/office/drawing/2014/main" id="{6E56A316-006D-4BC4-B962-4EFE0AAA96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19" name="Rectangle 3355">
              <a:extLst>
                <a:ext uri="{FF2B5EF4-FFF2-40B4-BE49-F238E27FC236}">
                  <a16:creationId xmlns:a16="http://schemas.microsoft.com/office/drawing/2014/main" id="{7C32A53A-6397-4828-850E-B87775EFE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0" name="Rectangle 3356">
              <a:extLst>
                <a:ext uri="{FF2B5EF4-FFF2-40B4-BE49-F238E27FC236}">
                  <a16:creationId xmlns:a16="http://schemas.microsoft.com/office/drawing/2014/main" id="{4FDE5C97-6B1F-47D3-95D8-E882F656C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1" name="Rectangle 3357">
              <a:extLst>
                <a:ext uri="{FF2B5EF4-FFF2-40B4-BE49-F238E27FC236}">
                  <a16:creationId xmlns:a16="http://schemas.microsoft.com/office/drawing/2014/main" id="{F67D5C6E-D8DA-47ED-A6E4-D362A0FB9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2" name="Rectangle 3358">
              <a:extLst>
                <a:ext uri="{FF2B5EF4-FFF2-40B4-BE49-F238E27FC236}">
                  <a16:creationId xmlns:a16="http://schemas.microsoft.com/office/drawing/2014/main" id="{8CA0641C-3FA3-411A-93D7-A401C8062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3" name="Rectangle 3359">
              <a:extLst>
                <a:ext uri="{FF2B5EF4-FFF2-40B4-BE49-F238E27FC236}">
                  <a16:creationId xmlns:a16="http://schemas.microsoft.com/office/drawing/2014/main" id="{3566B207-3985-40D8-9415-2EF8DB83F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4" name="Rectangle 3360">
              <a:extLst>
                <a:ext uri="{FF2B5EF4-FFF2-40B4-BE49-F238E27FC236}">
                  <a16:creationId xmlns:a16="http://schemas.microsoft.com/office/drawing/2014/main" id="{90EEC50E-A1A8-425E-A71C-BFE843C87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5" name="Rectangle 3361">
              <a:extLst>
                <a:ext uri="{FF2B5EF4-FFF2-40B4-BE49-F238E27FC236}">
                  <a16:creationId xmlns:a16="http://schemas.microsoft.com/office/drawing/2014/main" id="{AAD1809D-42F1-4A88-A4B2-ACCEA3651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6" name="Rectangle 3362">
              <a:extLst>
                <a:ext uri="{FF2B5EF4-FFF2-40B4-BE49-F238E27FC236}">
                  <a16:creationId xmlns:a16="http://schemas.microsoft.com/office/drawing/2014/main" id="{33B01E78-99B1-43FC-9C0B-628077677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7" name="Rectangle 3363">
              <a:extLst>
                <a:ext uri="{FF2B5EF4-FFF2-40B4-BE49-F238E27FC236}">
                  <a16:creationId xmlns:a16="http://schemas.microsoft.com/office/drawing/2014/main" id="{72D2B569-C711-4364-8252-3977542FA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8" name="Rectangle 3364">
              <a:extLst>
                <a:ext uri="{FF2B5EF4-FFF2-40B4-BE49-F238E27FC236}">
                  <a16:creationId xmlns:a16="http://schemas.microsoft.com/office/drawing/2014/main" id="{2D159B09-301C-4A59-8023-958F60FB7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29" name="Rectangle 3365">
              <a:extLst>
                <a:ext uri="{FF2B5EF4-FFF2-40B4-BE49-F238E27FC236}">
                  <a16:creationId xmlns:a16="http://schemas.microsoft.com/office/drawing/2014/main" id="{D5E6B093-2161-470E-858E-BF125B7A2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0" name="Rectangle 3366">
              <a:extLst>
                <a:ext uri="{FF2B5EF4-FFF2-40B4-BE49-F238E27FC236}">
                  <a16:creationId xmlns:a16="http://schemas.microsoft.com/office/drawing/2014/main" id="{D8F5F6C2-C2A6-469D-887E-FE4530651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1" name="Rectangle 3367">
              <a:extLst>
                <a:ext uri="{FF2B5EF4-FFF2-40B4-BE49-F238E27FC236}">
                  <a16:creationId xmlns:a16="http://schemas.microsoft.com/office/drawing/2014/main" id="{F74B793B-0199-4925-BEE0-BAA56AA1B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2" name="Rectangle 3368">
              <a:extLst>
                <a:ext uri="{FF2B5EF4-FFF2-40B4-BE49-F238E27FC236}">
                  <a16:creationId xmlns:a16="http://schemas.microsoft.com/office/drawing/2014/main" id="{5F2474EA-2562-4B75-8DDA-B21F8C0F7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3" name="Rectangle 3369">
              <a:extLst>
                <a:ext uri="{FF2B5EF4-FFF2-40B4-BE49-F238E27FC236}">
                  <a16:creationId xmlns:a16="http://schemas.microsoft.com/office/drawing/2014/main" id="{9EBCF4EB-E315-428F-BD5B-36D9DEB8A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4" name="Rectangle 3370">
              <a:extLst>
                <a:ext uri="{FF2B5EF4-FFF2-40B4-BE49-F238E27FC236}">
                  <a16:creationId xmlns:a16="http://schemas.microsoft.com/office/drawing/2014/main" id="{1D338D6E-CA57-44D3-933E-49B0C9447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5" name="Rectangle 3371">
              <a:extLst>
                <a:ext uri="{FF2B5EF4-FFF2-40B4-BE49-F238E27FC236}">
                  <a16:creationId xmlns:a16="http://schemas.microsoft.com/office/drawing/2014/main" id="{EE83DD28-78D3-49A1-A86B-3F73D6D6D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36" name="Group 3372">
            <a:extLst>
              <a:ext uri="{FF2B5EF4-FFF2-40B4-BE49-F238E27FC236}">
                <a16:creationId xmlns:a16="http://schemas.microsoft.com/office/drawing/2014/main" id="{74DDC805-697B-4E2B-8480-69655ACD4081}"/>
              </a:ext>
            </a:extLst>
          </p:cNvPr>
          <p:cNvGrpSpPr>
            <a:grpSpLocks/>
          </p:cNvGrpSpPr>
          <p:nvPr/>
        </p:nvGrpSpPr>
        <p:grpSpPr bwMode="auto">
          <a:xfrm>
            <a:off x="1293813" y="1820863"/>
            <a:ext cx="717550" cy="461962"/>
            <a:chOff x="625" y="912"/>
            <a:chExt cx="284" cy="397"/>
          </a:xfrm>
        </p:grpSpPr>
        <p:sp>
          <p:nvSpPr>
            <p:cNvPr id="91437" name="Rectangle 3373">
              <a:extLst>
                <a:ext uri="{FF2B5EF4-FFF2-40B4-BE49-F238E27FC236}">
                  <a16:creationId xmlns:a16="http://schemas.microsoft.com/office/drawing/2014/main" id="{8BE30093-EBA3-42DE-9083-4DB53C197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8" name="Rectangle 3374">
              <a:extLst>
                <a:ext uri="{FF2B5EF4-FFF2-40B4-BE49-F238E27FC236}">
                  <a16:creationId xmlns:a16="http://schemas.microsoft.com/office/drawing/2014/main" id="{3D13A0F7-F386-4C97-B0C0-4BF883049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39" name="Rectangle 3375">
              <a:extLst>
                <a:ext uri="{FF2B5EF4-FFF2-40B4-BE49-F238E27FC236}">
                  <a16:creationId xmlns:a16="http://schemas.microsoft.com/office/drawing/2014/main" id="{900D6F97-A101-4EEF-943F-5AB1DFB3A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0" name="Rectangle 3376">
              <a:extLst>
                <a:ext uri="{FF2B5EF4-FFF2-40B4-BE49-F238E27FC236}">
                  <a16:creationId xmlns:a16="http://schemas.microsoft.com/office/drawing/2014/main" id="{290C1B52-D01C-44DE-8783-E2B6AC5D38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1" name="Rectangle 3377">
              <a:extLst>
                <a:ext uri="{FF2B5EF4-FFF2-40B4-BE49-F238E27FC236}">
                  <a16:creationId xmlns:a16="http://schemas.microsoft.com/office/drawing/2014/main" id="{682BFF67-CEE6-42F5-A81B-32EEC8AF3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2" name="Rectangle 3378">
              <a:extLst>
                <a:ext uri="{FF2B5EF4-FFF2-40B4-BE49-F238E27FC236}">
                  <a16:creationId xmlns:a16="http://schemas.microsoft.com/office/drawing/2014/main" id="{E7AD3EE1-DC79-4977-AB70-6EECCB2C3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3" name="Rectangle 3379">
              <a:extLst>
                <a:ext uri="{FF2B5EF4-FFF2-40B4-BE49-F238E27FC236}">
                  <a16:creationId xmlns:a16="http://schemas.microsoft.com/office/drawing/2014/main" id="{1669DC8B-1E52-40DB-BC2A-DDF81C492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4" name="Rectangle 3380">
              <a:extLst>
                <a:ext uri="{FF2B5EF4-FFF2-40B4-BE49-F238E27FC236}">
                  <a16:creationId xmlns:a16="http://schemas.microsoft.com/office/drawing/2014/main" id="{7E884F26-ED43-4E3D-8560-4FE2B468A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5" name="Rectangle 3381">
              <a:extLst>
                <a:ext uri="{FF2B5EF4-FFF2-40B4-BE49-F238E27FC236}">
                  <a16:creationId xmlns:a16="http://schemas.microsoft.com/office/drawing/2014/main" id="{72CB250E-B965-4D5B-8320-9E38F2945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6" name="Rectangle 3382">
              <a:extLst>
                <a:ext uri="{FF2B5EF4-FFF2-40B4-BE49-F238E27FC236}">
                  <a16:creationId xmlns:a16="http://schemas.microsoft.com/office/drawing/2014/main" id="{D6DFB246-E385-4C63-9788-B1D0F652A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7" name="Rectangle 3383">
              <a:extLst>
                <a:ext uri="{FF2B5EF4-FFF2-40B4-BE49-F238E27FC236}">
                  <a16:creationId xmlns:a16="http://schemas.microsoft.com/office/drawing/2014/main" id="{84E120FB-C72E-4020-89C9-B4CC55F8F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8" name="Rectangle 3384">
              <a:extLst>
                <a:ext uri="{FF2B5EF4-FFF2-40B4-BE49-F238E27FC236}">
                  <a16:creationId xmlns:a16="http://schemas.microsoft.com/office/drawing/2014/main" id="{E5FBF13B-5844-4495-B0FE-EF539CA95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49" name="Rectangle 3385">
              <a:extLst>
                <a:ext uri="{FF2B5EF4-FFF2-40B4-BE49-F238E27FC236}">
                  <a16:creationId xmlns:a16="http://schemas.microsoft.com/office/drawing/2014/main" id="{4079AEBC-4065-4E5C-B3C5-6F26CA3CA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0" name="Rectangle 3386">
              <a:extLst>
                <a:ext uri="{FF2B5EF4-FFF2-40B4-BE49-F238E27FC236}">
                  <a16:creationId xmlns:a16="http://schemas.microsoft.com/office/drawing/2014/main" id="{82644AB6-CD2D-4C4B-9FF4-F90EC69FC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1" name="Rectangle 3387">
              <a:extLst>
                <a:ext uri="{FF2B5EF4-FFF2-40B4-BE49-F238E27FC236}">
                  <a16:creationId xmlns:a16="http://schemas.microsoft.com/office/drawing/2014/main" id="{425C2BB2-4B9A-4E15-89AD-5BA498791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2" name="Rectangle 3388">
              <a:extLst>
                <a:ext uri="{FF2B5EF4-FFF2-40B4-BE49-F238E27FC236}">
                  <a16:creationId xmlns:a16="http://schemas.microsoft.com/office/drawing/2014/main" id="{4252D4C6-4B41-4103-88F5-8AF81E0DC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3" name="Rectangle 3389">
              <a:extLst>
                <a:ext uri="{FF2B5EF4-FFF2-40B4-BE49-F238E27FC236}">
                  <a16:creationId xmlns:a16="http://schemas.microsoft.com/office/drawing/2014/main" id="{7BCF51EC-43F1-46D8-88A1-49C604A77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4" name="Rectangle 3390">
              <a:extLst>
                <a:ext uri="{FF2B5EF4-FFF2-40B4-BE49-F238E27FC236}">
                  <a16:creationId xmlns:a16="http://schemas.microsoft.com/office/drawing/2014/main" id="{14CF5791-14A7-4751-8C4F-31BE02EFD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5" name="Rectangle 3391">
              <a:extLst>
                <a:ext uri="{FF2B5EF4-FFF2-40B4-BE49-F238E27FC236}">
                  <a16:creationId xmlns:a16="http://schemas.microsoft.com/office/drawing/2014/main" id="{DFB56F27-644E-46A1-9ADF-C2A77B778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6" name="Rectangle 3392">
              <a:extLst>
                <a:ext uri="{FF2B5EF4-FFF2-40B4-BE49-F238E27FC236}">
                  <a16:creationId xmlns:a16="http://schemas.microsoft.com/office/drawing/2014/main" id="{6A7FDDE7-C64C-4EFC-BEE0-AE5CBB043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57" name="Group 3393">
            <a:extLst>
              <a:ext uri="{FF2B5EF4-FFF2-40B4-BE49-F238E27FC236}">
                <a16:creationId xmlns:a16="http://schemas.microsoft.com/office/drawing/2014/main" id="{D2C140BC-68CE-4517-9039-8D399A1F1E8E}"/>
              </a:ext>
            </a:extLst>
          </p:cNvPr>
          <p:cNvGrpSpPr>
            <a:grpSpLocks/>
          </p:cNvGrpSpPr>
          <p:nvPr/>
        </p:nvGrpSpPr>
        <p:grpSpPr bwMode="auto">
          <a:xfrm>
            <a:off x="2154238" y="1822450"/>
            <a:ext cx="717550" cy="461963"/>
            <a:chOff x="965" y="913"/>
            <a:chExt cx="284" cy="397"/>
          </a:xfrm>
        </p:grpSpPr>
        <p:sp>
          <p:nvSpPr>
            <p:cNvPr id="91458" name="Rectangle 3394">
              <a:extLst>
                <a:ext uri="{FF2B5EF4-FFF2-40B4-BE49-F238E27FC236}">
                  <a16:creationId xmlns:a16="http://schemas.microsoft.com/office/drawing/2014/main" id="{0499CA1B-EE05-45A4-A0B7-2B75E41F8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59" name="Rectangle 3395">
              <a:extLst>
                <a:ext uri="{FF2B5EF4-FFF2-40B4-BE49-F238E27FC236}">
                  <a16:creationId xmlns:a16="http://schemas.microsoft.com/office/drawing/2014/main" id="{32F1F157-4332-4F83-B577-CB66F065D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0" name="Rectangle 3396">
              <a:extLst>
                <a:ext uri="{FF2B5EF4-FFF2-40B4-BE49-F238E27FC236}">
                  <a16:creationId xmlns:a16="http://schemas.microsoft.com/office/drawing/2014/main" id="{0E10FC8C-F7D7-4F6A-850F-F52B8D0AE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1" name="Rectangle 3397">
              <a:extLst>
                <a:ext uri="{FF2B5EF4-FFF2-40B4-BE49-F238E27FC236}">
                  <a16:creationId xmlns:a16="http://schemas.microsoft.com/office/drawing/2014/main" id="{9492F6D5-7B2E-4E65-A01D-6BADDCB52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2" name="Rectangle 3398">
              <a:extLst>
                <a:ext uri="{FF2B5EF4-FFF2-40B4-BE49-F238E27FC236}">
                  <a16:creationId xmlns:a16="http://schemas.microsoft.com/office/drawing/2014/main" id="{DF03FF3E-39B4-4122-822B-CE1809192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3" name="Rectangle 3399">
              <a:extLst>
                <a:ext uri="{FF2B5EF4-FFF2-40B4-BE49-F238E27FC236}">
                  <a16:creationId xmlns:a16="http://schemas.microsoft.com/office/drawing/2014/main" id="{878F9E2A-A656-4B7B-A8D8-2962A212C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4" name="Rectangle 3400">
              <a:extLst>
                <a:ext uri="{FF2B5EF4-FFF2-40B4-BE49-F238E27FC236}">
                  <a16:creationId xmlns:a16="http://schemas.microsoft.com/office/drawing/2014/main" id="{C6175595-AC11-464A-8713-8F6F16E89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5" name="Rectangle 3401">
              <a:extLst>
                <a:ext uri="{FF2B5EF4-FFF2-40B4-BE49-F238E27FC236}">
                  <a16:creationId xmlns:a16="http://schemas.microsoft.com/office/drawing/2014/main" id="{32FAE79C-A69F-45C0-B7F8-88FC9C54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6" name="Rectangle 3402">
              <a:extLst>
                <a:ext uri="{FF2B5EF4-FFF2-40B4-BE49-F238E27FC236}">
                  <a16:creationId xmlns:a16="http://schemas.microsoft.com/office/drawing/2014/main" id="{EE9846FD-BD43-4EE7-9214-8C0FE5442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7" name="Rectangle 3403">
              <a:extLst>
                <a:ext uri="{FF2B5EF4-FFF2-40B4-BE49-F238E27FC236}">
                  <a16:creationId xmlns:a16="http://schemas.microsoft.com/office/drawing/2014/main" id="{BDB19E85-70C1-4D68-9055-7E40DB6A0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8" name="Rectangle 3404">
              <a:extLst>
                <a:ext uri="{FF2B5EF4-FFF2-40B4-BE49-F238E27FC236}">
                  <a16:creationId xmlns:a16="http://schemas.microsoft.com/office/drawing/2014/main" id="{7551050B-66B3-4F8D-BD10-B135F58D80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69" name="Rectangle 3405">
              <a:extLst>
                <a:ext uri="{FF2B5EF4-FFF2-40B4-BE49-F238E27FC236}">
                  <a16:creationId xmlns:a16="http://schemas.microsoft.com/office/drawing/2014/main" id="{7BC100C2-AF63-4FAE-9F26-FAD587D09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0" name="Rectangle 3406">
              <a:extLst>
                <a:ext uri="{FF2B5EF4-FFF2-40B4-BE49-F238E27FC236}">
                  <a16:creationId xmlns:a16="http://schemas.microsoft.com/office/drawing/2014/main" id="{1526258C-1012-48EB-AD80-C49AB3C886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1" name="Rectangle 3407">
              <a:extLst>
                <a:ext uri="{FF2B5EF4-FFF2-40B4-BE49-F238E27FC236}">
                  <a16:creationId xmlns:a16="http://schemas.microsoft.com/office/drawing/2014/main" id="{C8B9A0AD-1181-4AF3-A7B3-065D48F7E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2" name="Rectangle 3408">
              <a:extLst>
                <a:ext uri="{FF2B5EF4-FFF2-40B4-BE49-F238E27FC236}">
                  <a16:creationId xmlns:a16="http://schemas.microsoft.com/office/drawing/2014/main" id="{54646B05-8EB8-4C05-BB47-C127B81DE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3" name="Rectangle 3409">
              <a:extLst>
                <a:ext uri="{FF2B5EF4-FFF2-40B4-BE49-F238E27FC236}">
                  <a16:creationId xmlns:a16="http://schemas.microsoft.com/office/drawing/2014/main" id="{54864293-1495-40D1-AC5A-DDDCE5D0F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4" name="Rectangle 3410">
              <a:extLst>
                <a:ext uri="{FF2B5EF4-FFF2-40B4-BE49-F238E27FC236}">
                  <a16:creationId xmlns:a16="http://schemas.microsoft.com/office/drawing/2014/main" id="{24FDED53-6F70-4746-AF08-5A764218F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5" name="Rectangle 3411">
              <a:extLst>
                <a:ext uri="{FF2B5EF4-FFF2-40B4-BE49-F238E27FC236}">
                  <a16:creationId xmlns:a16="http://schemas.microsoft.com/office/drawing/2014/main" id="{266A0FA2-5F85-400C-82F5-0001B7413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6" name="Rectangle 3412">
              <a:extLst>
                <a:ext uri="{FF2B5EF4-FFF2-40B4-BE49-F238E27FC236}">
                  <a16:creationId xmlns:a16="http://schemas.microsoft.com/office/drawing/2014/main" id="{9BBBED01-2F96-446A-8105-880616A5D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7" name="Rectangle 3413">
              <a:extLst>
                <a:ext uri="{FF2B5EF4-FFF2-40B4-BE49-F238E27FC236}">
                  <a16:creationId xmlns:a16="http://schemas.microsoft.com/office/drawing/2014/main" id="{F8F9616D-D712-4FD8-B45F-C301FBCA2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8" name="Rectangle 3414">
              <a:extLst>
                <a:ext uri="{FF2B5EF4-FFF2-40B4-BE49-F238E27FC236}">
                  <a16:creationId xmlns:a16="http://schemas.microsoft.com/office/drawing/2014/main" id="{4D486D6C-A0E2-4AAA-92E6-FD40BCB75F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79" name="Rectangle 3415">
              <a:extLst>
                <a:ext uri="{FF2B5EF4-FFF2-40B4-BE49-F238E27FC236}">
                  <a16:creationId xmlns:a16="http://schemas.microsoft.com/office/drawing/2014/main" id="{4072ECA6-BCE7-4DE5-8D31-6B502C5DB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480" name="Group 3416">
            <a:extLst>
              <a:ext uri="{FF2B5EF4-FFF2-40B4-BE49-F238E27FC236}">
                <a16:creationId xmlns:a16="http://schemas.microsoft.com/office/drawing/2014/main" id="{8ECC9B80-563B-41C0-AA90-5BD11C58058E}"/>
              </a:ext>
            </a:extLst>
          </p:cNvPr>
          <p:cNvGrpSpPr>
            <a:grpSpLocks/>
          </p:cNvGrpSpPr>
          <p:nvPr/>
        </p:nvGrpSpPr>
        <p:grpSpPr bwMode="auto">
          <a:xfrm>
            <a:off x="433388" y="1820863"/>
            <a:ext cx="719137" cy="461962"/>
            <a:chOff x="285" y="912"/>
            <a:chExt cx="284" cy="397"/>
          </a:xfrm>
        </p:grpSpPr>
        <p:sp>
          <p:nvSpPr>
            <p:cNvPr id="91481" name="Rectangle 3417">
              <a:extLst>
                <a:ext uri="{FF2B5EF4-FFF2-40B4-BE49-F238E27FC236}">
                  <a16:creationId xmlns:a16="http://schemas.microsoft.com/office/drawing/2014/main" id="{43BC2EA0-929E-4448-9EC3-22BF4CD89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2" name="Rectangle 3418">
              <a:extLst>
                <a:ext uri="{FF2B5EF4-FFF2-40B4-BE49-F238E27FC236}">
                  <a16:creationId xmlns:a16="http://schemas.microsoft.com/office/drawing/2014/main" id="{77CD80B8-6CC3-4096-94D8-93BE6FAB4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3" name="Rectangle 3419">
              <a:extLst>
                <a:ext uri="{FF2B5EF4-FFF2-40B4-BE49-F238E27FC236}">
                  <a16:creationId xmlns:a16="http://schemas.microsoft.com/office/drawing/2014/main" id="{A3FFCEAD-B0BD-4198-BCB1-5C6855601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4" name="Rectangle 3420">
              <a:extLst>
                <a:ext uri="{FF2B5EF4-FFF2-40B4-BE49-F238E27FC236}">
                  <a16:creationId xmlns:a16="http://schemas.microsoft.com/office/drawing/2014/main" id="{7107C32D-89A1-4491-85E5-00C95F1B6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5" name="Rectangle 3421">
              <a:extLst>
                <a:ext uri="{FF2B5EF4-FFF2-40B4-BE49-F238E27FC236}">
                  <a16:creationId xmlns:a16="http://schemas.microsoft.com/office/drawing/2014/main" id="{B58C7937-F066-4449-9174-343699F3B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6" name="Rectangle 3422">
              <a:extLst>
                <a:ext uri="{FF2B5EF4-FFF2-40B4-BE49-F238E27FC236}">
                  <a16:creationId xmlns:a16="http://schemas.microsoft.com/office/drawing/2014/main" id="{C283BCCD-DA0F-49BD-94F8-774E5AAA6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7" name="Rectangle 3423">
              <a:extLst>
                <a:ext uri="{FF2B5EF4-FFF2-40B4-BE49-F238E27FC236}">
                  <a16:creationId xmlns:a16="http://schemas.microsoft.com/office/drawing/2014/main" id="{6B56B6C6-4D1D-4EB1-9244-0A332218C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8" name="Rectangle 3424">
              <a:extLst>
                <a:ext uri="{FF2B5EF4-FFF2-40B4-BE49-F238E27FC236}">
                  <a16:creationId xmlns:a16="http://schemas.microsoft.com/office/drawing/2014/main" id="{54FC0332-5FEA-4628-9650-32455FA40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89" name="Rectangle 3425">
              <a:extLst>
                <a:ext uri="{FF2B5EF4-FFF2-40B4-BE49-F238E27FC236}">
                  <a16:creationId xmlns:a16="http://schemas.microsoft.com/office/drawing/2014/main" id="{4BAC256A-9CC5-4DCB-92B9-B11E0F972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0" name="Rectangle 3426">
              <a:extLst>
                <a:ext uri="{FF2B5EF4-FFF2-40B4-BE49-F238E27FC236}">
                  <a16:creationId xmlns:a16="http://schemas.microsoft.com/office/drawing/2014/main" id="{5EA180A6-FA78-424F-9C26-9EB80DE91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1" name="Rectangle 3427">
              <a:extLst>
                <a:ext uri="{FF2B5EF4-FFF2-40B4-BE49-F238E27FC236}">
                  <a16:creationId xmlns:a16="http://schemas.microsoft.com/office/drawing/2014/main" id="{6AE90D57-7FD3-4AF1-B774-58D2DC341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2" name="Rectangle 3428">
              <a:extLst>
                <a:ext uri="{FF2B5EF4-FFF2-40B4-BE49-F238E27FC236}">
                  <a16:creationId xmlns:a16="http://schemas.microsoft.com/office/drawing/2014/main" id="{C7DAFC63-A69B-475C-B32A-47A0E503F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3" name="Rectangle 3429">
              <a:extLst>
                <a:ext uri="{FF2B5EF4-FFF2-40B4-BE49-F238E27FC236}">
                  <a16:creationId xmlns:a16="http://schemas.microsoft.com/office/drawing/2014/main" id="{CBB35E7A-A5DC-4CAD-8F1F-BB7D710D3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4" name="Rectangle 3430">
              <a:extLst>
                <a:ext uri="{FF2B5EF4-FFF2-40B4-BE49-F238E27FC236}">
                  <a16:creationId xmlns:a16="http://schemas.microsoft.com/office/drawing/2014/main" id="{ACE9B61F-B371-4A3E-A083-878F473CA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5" name="Rectangle 3431">
              <a:extLst>
                <a:ext uri="{FF2B5EF4-FFF2-40B4-BE49-F238E27FC236}">
                  <a16:creationId xmlns:a16="http://schemas.microsoft.com/office/drawing/2014/main" id="{2523D300-A0A4-4459-8BB7-446A27AC2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6" name="Rectangle 3432">
              <a:extLst>
                <a:ext uri="{FF2B5EF4-FFF2-40B4-BE49-F238E27FC236}">
                  <a16:creationId xmlns:a16="http://schemas.microsoft.com/office/drawing/2014/main" id="{FCC6EC94-DCCE-4F67-B68F-29E4CBE43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7" name="Rectangle 3433">
              <a:extLst>
                <a:ext uri="{FF2B5EF4-FFF2-40B4-BE49-F238E27FC236}">
                  <a16:creationId xmlns:a16="http://schemas.microsoft.com/office/drawing/2014/main" id="{A1EEDC59-8E27-4E1A-9F93-B0644603A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8" name="Rectangle 3434">
              <a:extLst>
                <a:ext uri="{FF2B5EF4-FFF2-40B4-BE49-F238E27FC236}">
                  <a16:creationId xmlns:a16="http://schemas.microsoft.com/office/drawing/2014/main" id="{20CF582A-56C8-4B14-8F00-57D9151DF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499" name="Rectangle 3435">
              <a:extLst>
                <a:ext uri="{FF2B5EF4-FFF2-40B4-BE49-F238E27FC236}">
                  <a16:creationId xmlns:a16="http://schemas.microsoft.com/office/drawing/2014/main" id="{91CA29CC-910A-4E31-B815-B5702BAA8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0" name="Rectangle 3436">
              <a:extLst>
                <a:ext uri="{FF2B5EF4-FFF2-40B4-BE49-F238E27FC236}">
                  <a16:creationId xmlns:a16="http://schemas.microsoft.com/office/drawing/2014/main" id="{952B6F81-E48D-4533-94B2-63AEDC14D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1" name="Rectangle 3437">
              <a:extLst>
                <a:ext uri="{FF2B5EF4-FFF2-40B4-BE49-F238E27FC236}">
                  <a16:creationId xmlns:a16="http://schemas.microsoft.com/office/drawing/2014/main" id="{52D8C84C-EAC0-49C4-9A73-C6AEB6132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2" name="Rectangle 3438">
              <a:extLst>
                <a:ext uri="{FF2B5EF4-FFF2-40B4-BE49-F238E27FC236}">
                  <a16:creationId xmlns:a16="http://schemas.microsoft.com/office/drawing/2014/main" id="{9C1240A9-887B-4106-8E8C-96DCB8A95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3" name="Rectangle 3439">
              <a:extLst>
                <a:ext uri="{FF2B5EF4-FFF2-40B4-BE49-F238E27FC236}">
                  <a16:creationId xmlns:a16="http://schemas.microsoft.com/office/drawing/2014/main" id="{4EA57848-B2E6-4A74-9812-94313E587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4" name="Rectangle 3440">
              <a:extLst>
                <a:ext uri="{FF2B5EF4-FFF2-40B4-BE49-F238E27FC236}">
                  <a16:creationId xmlns:a16="http://schemas.microsoft.com/office/drawing/2014/main" id="{F6167AED-2A76-4E4F-B1FB-C60AFEE4B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5" name="Rectangle 3441">
              <a:extLst>
                <a:ext uri="{FF2B5EF4-FFF2-40B4-BE49-F238E27FC236}">
                  <a16:creationId xmlns:a16="http://schemas.microsoft.com/office/drawing/2014/main" id="{BFB862A5-E0A4-42CD-B6DB-5E66FDED8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6" name="Rectangle 3442">
              <a:extLst>
                <a:ext uri="{FF2B5EF4-FFF2-40B4-BE49-F238E27FC236}">
                  <a16:creationId xmlns:a16="http://schemas.microsoft.com/office/drawing/2014/main" id="{8B51FA63-44E4-43CF-A6D3-7C280FDDB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7" name="Rectangle 3443">
              <a:extLst>
                <a:ext uri="{FF2B5EF4-FFF2-40B4-BE49-F238E27FC236}">
                  <a16:creationId xmlns:a16="http://schemas.microsoft.com/office/drawing/2014/main" id="{DC209D91-DC82-4F55-863B-8FD20638A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8" name="Rectangle 3444">
              <a:extLst>
                <a:ext uri="{FF2B5EF4-FFF2-40B4-BE49-F238E27FC236}">
                  <a16:creationId xmlns:a16="http://schemas.microsoft.com/office/drawing/2014/main" id="{9237FCDC-E539-468B-8BDD-A2EC3DCCB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09" name="Rectangle 3445">
              <a:extLst>
                <a:ext uri="{FF2B5EF4-FFF2-40B4-BE49-F238E27FC236}">
                  <a16:creationId xmlns:a16="http://schemas.microsoft.com/office/drawing/2014/main" id="{D69D21E4-EE86-4493-B3E4-C1DC5DD91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0" name="Rectangle 3446">
              <a:extLst>
                <a:ext uri="{FF2B5EF4-FFF2-40B4-BE49-F238E27FC236}">
                  <a16:creationId xmlns:a16="http://schemas.microsoft.com/office/drawing/2014/main" id="{10B10C30-EC18-44EC-89B3-245C8DA12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511" name="Group 3447">
            <a:extLst>
              <a:ext uri="{FF2B5EF4-FFF2-40B4-BE49-F238E27FC236}">
                <a16:creationId xmlns:a16="http://schemas.microsoft.com/office/drawing/2014/main" id="{51DF3823-1375-4E1D-BAE1-BD9155F9906F}"/>
              </a:ext>
            </a:extLst>
          </p:cNvPr>
          <p:cNvGrpSpPr>
            <a:grpSpLocks/>
          </p:cNvGrpSpPr>
          <p:nvPr/>
        </p:nvGrpSpPr>
        <p:grpSpPr bwMode="auto">
          <a:xfrm>
            <a:off x="7316788" y="1820863"/>
            <a:ext cx="717550" cy="461962"/>
            <a:chOff x="3006" y="912"/>
            <a:chExt cx="284" cy="397"/>
          </a:xfrm>
        </p:grpSpPr>
        <p:sp>
          <p:nvSpPr>
            <p:cNvPr id="91512" name="Rectangle 3448">
              <a:extLst>
                <a:ext uri="{FF2B5EF4-FFF2-40B4-BE49-F238E27FC236}">
                  <a16:creationId xmlns:a16="http://schemas.microsoft.com/office/drawing/2014/main" id="{C59BC3F9-00F3-4D33-AECA-6FA00C999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3" name="Rectangle 3449">
              <a:extLst>
                <a:ext uri="{FF2B5EF4-FFF2-40B4-BE49-F238E27FC236}">
                  <a16:creationId xmlns:a16="http://schemas.microsoft.com/office/drawing/2014/main" id="{0686C70F-FDB9-4F0D-AFF5-972F76D50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4" name="Rectangle 3450">
              <a:extLst>
                <a:ext uri="{FF2B5EF4-FFF2-40B4-BE49-F238E27FC236}">
                  <a16:creationId xmlns:a16="http://schemas.microsoft.com/office/drawing/2014/main" id="{0BC83803-E6F8-4144-AEBB-725C40E5DD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5" name="Rectangle 3451">
              <a:extLst>
                <a:ext uri="{FF2B5EF4-FFF2-40B4-BE49-F238E27FC236}">
                  <a16:creationId xmlns:a16="http://schemas.microsoft.com/office/drawing/2014/main" id="{D6C53B7D-187B-4D44-BFB7-DDA14817E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6" name="Rectangle 3452">
              <a:extLst>
                <a:ext uri="{FF2B5EF4-FFF2-40B4-BE49-F238E27FC236}">
                  <a16:creationId xmlns:a16="http://schemas.microsoft.com/office/drawing/2014/main" id="{D8907BC5-CEBF-4273-B44E-33BAC9A8D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7" name="Rectangle 3453">
              <a:extLst>
                <a:ext uri="{FF2B5EF4-FFF2-40B4-BE49-F238E27FC236}">
                  <a16:creationId xmlns:a16="http://schemas.microsoft.com/office/drawing/2014/main" id="{25A725DA-C093-407B-A66E-B71AF2D0D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8" name="Rectangle 3454">
              <a:extLst>
                <a:ext uri="{FF2B5EF4-FFF2-40B4-BE49-F238E27FC236}">
                  <a16:creationId xmlns:a16="http://schemas.microsoft.com/office/drawing/2014/main" id="{14E58490-6CFC-4337-8674-3EC4BA021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19" name="Rectangle 3455">
              <a:extLst>
                <a:ext uri="{FF2B5EF4-FFF2-40B4-BE49-F238E27FC236}">
                  <a16:creationId xmlns:a16="http://schemas.microsoft.com/office/drawing/2014/main" id="{501FD395-824F-404C-83AA-AC25802DC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0" name="Rectangle 3456">
              <a:extLst>
                <a:ext uri="{FF2B5EF4-FFF2-40B4-BE49-F238E27FC236}">
                  <a16:creationId xmlns:a16="http://schemas.microsoft.com/office/drawing/2014/main" id="{B32AF4B8-F76F-4FA0-9FFC-3216C36DF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1" name="Rectangle 3457">
              <a:extLst>
                <a:ext uri="{FF2B5EF4-FFF2-40B4-BE49-F238E27FC236}">
                  <a16:creationId xmlns:a16="http://schemas.microsoft.com/office/drawing/2014/main" id="{87D190E4-F041-46EC-ADF8-A1ABC3B2E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2" name="Rectangle 3458">
              <a:extLst>
                <a:ext uri="{FF2B5EF4-FFF2-40B4-BE49-F238E27FC236}">
                  <a16:creationId xmlns:a16="http://schemas.microsoft.com/office/drawing/2014/main" id="{31287932-17F2-4AD8-946C-29C400BDB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3" name="Rectangle 3459">
              <a:extLst>
                <a:ext uri="{FF2B5EF4-FFF2-40B4-BE49-F238E27FC236}">
                  <a16:creationId xmlns:a16="http://schemas.microsoft.com/office/drawing/2014/main" id="{231F3D50-014F-4F10-A04D-A9946CEDC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4" name="Rectangle 3460">
              <a:extLst>
                <a:ext uri="{FF2B5EF4-FFF2-40B4-BE49-F238E27FC236}">
                  <a16:creationId xmlns:a16="http://schemas.microsoft.com/office/drawing/2014/main" id="{CB2AF8C7-5FEF-4D7F-B5ED-7C998B808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5" name="Rectangle 3461">
              <a:extLst>
                <a:ext uri="{FF2B5EF4-FFF2-40B4-BE49-F238E27FC236}">
                  <a16:creationId xmlns:a16="http://schemas.microsoft.com/office/drawing/2014/main" id="{EAA225C5-EF57-42E7-8EB2-F5005BD3F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6" name="Rectangle 3462">
              <a:extLst>
                <a:ext uri="{FF2B5EF4-FFF2-40B4-BE49-F238E27FC236}">
                  <a16:creationId xmlns:a16="http://schemas.microsoft.com/office/drawing/2014/main" id="{47069CC3-0BB8-4D93-ADBB-EA65F3A5A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7" name="Rectangle 3463">
              <a:extLst>
                <a:ext uri="{FF2B5EF4-FFF2-40B4-BE49-F238E27FC236}">
                  <a16:creationId xmlns:a16="http://schemas.microsoft.com/office/drawing/2014/main" id="{419F079D-680B-4A23-B7F1-562B90596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8" name="Rectangle 3464">
              <a:extLst>
                <a:ext uri="{FF2B5EF4-FFF2-40B4-BE49-F238E27FC236}">
                  <a16:creationId xmlns:a16="http://schemas.microsoft.com/office/drawing/2014/main" id="{C01A17EF-183D-4EEE-AD46-344BE1B97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29" name="Rectangle 3465">
              <a:extLst>
                <a:ext uri="{FF2B5EF4-FFF2-40B4-BE49-F238E27FC236}">
                  <a16:creationId xmlns:a16="http://schemas.microsoft.com/office/drawing/2014/main" id="{D96FB3F6-46A0-4E18-A41C-EF285DEAE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0" name="Rectangle 3466">
              <a:extLst>
                <a:ext uri="{FF2B5EF4-FFF2-40B4-BE49-F238E27FC236}">
                  <a16:creationId xmlns:a16="http://schemas.microsoft.com/office/drawing/2014/main" id="{2EB3EE03-C644-451D-9D9F-514C3917D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1" name="Rectangle 3467">
              <a:extLst>
                <a:ext uri="{FF2B5EF4-FFF2-40B4-BE49-F238E27FC236}">
                  <a16:creationId xmlns:a16="http://schemas.microsoft.com/office/drawing/2014/main" id="{84ED76AB-5329-4E55-B9CB-31FBC5D7D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2" name="Rectangle 3468">
              <a:extLst>
                <a:ext uri="{FF2B5EF4-FFF2-40B4-BE49-F238E27FC236}">
                  <a16:creationId xmlns:a16="http://schemas.microsoft.com/office/drawing/2014/main" id="{EFDC587A-F60B-4BC4-BE7E-AB43E6412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3" name="Rectangle 3469">
              <a:extLst>
                <a:ext uri="{FF2B5EF4-FFF2-40B4-BE49-F238E27FC236}">
                  <a16:creationId xmlns:a16="http://schemas.microsoft.com/office/drawing/2014/main" id="{12E1CC5D-14CA-4071-9DB0-35147A67C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4" name="Rectangle 3470">
              <a:extLst>
                <a:ext uri="{FF2B5EF4-FFF2-40B4-BE49-F238E27FC236}">
                  <a16:creationId xmlns:a16="http://schemas.microsoft.com/office/drawing/2014/main" id="{817E3696-D459-4D6C-8980-AF971D1D1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5" name="Rectangle 3471">
              <a:extLst>
                <a:ext uri="{FF2B5EF4-FFF2-40B4-BE49-F238E27FC236}">
                  <a16:creationId xmlns:a16="http://schemas.microsoft.com/office/drawing/2014/main" id="{15E22451-C355-4EC3-BEDA-F103A0C21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6" name="Rectangle 3472">
              <a:extLst>
                <a:ext uri="{FF2B5EF4-FFF2-40B4-BE49-F238E27FC236}">
                  <a16:creationId xmlns:a16="http://schemas.microsoft.com/office/drawing/2014/main" id="{5A98D4CF-0C48-4A2E-8218-4CFF429F7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7" name="Rectangle 3473">
              <a:extLst>
                <a:ext uri="{FF2B5EF4-FFF2-40B4-BE49-F238E27FC236}">
                  <a16:creationId xmlns:a16="http://schemas.microsoft.com/office/drawing/2014/main" id="{51C421C8-ADEC-4789-A1CD-229C9FF1BE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8" name="Rectangle 3474">
              <a:extLst>
                <a:ext uri="{FF2B5EF4-FFF2-40B4-BE49-F238E27FC236}">
                  <a16:creationId xmlns:a16="http://schemas.microsoft.com/office/drawing/2014/main" id="{FD0BAF81-617D-46F8-A14A-54AB891F3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39" name="Rectangle 3475">
              <a:extLst>
                <a:ext uri="{FF2B5EF4-FFF2-40B4-BE49-F238E27FC236}">
                  <a16:creationId xmlns:a16="http://schemas.microsoft.com/office/drawing/2014/main" id="{DFAA4B0C-E24E-4064-BD47-BA2C05BB1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0" name="Rectangle 3476">
              <a:extLst>
                <a:ext uri="{FF2B5EF4-FFF2-40B4-BE49-F238E27FC236}">
                  <a16:creationId xmlns:a16="http://schemas.microsoft.com/office/drawing/2014/main" id="{8245FB04-5586-4CAC-B7B1-A3B0B313BF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1" name="Rectangle 3477">
              <a:extLst>
                <a:ext uri="{FF2B5EF4-FFF2-40B4-BE49-F238E27FC236}">
                  <a16:creationId xmlns:a16="http://schemas.microsoft.com/office/drawing/2014/main" id="{6F8D3338-8E9F-42C2-ACBB-7EF266A83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2" name="Rectangle 3478">
              <a:extLst>
                <a:ext uri="{FF2B5EF4-FFF2-40B4-BE49-F238E27FC236}">
                  <a16:creationId xmlns:a16="http://schemas.microsoft.com/office/drawing/2014/main" id="{A4D35C75-3114-456A-AB79-AFF5B7CA8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543" name="Group 3479">
            <a:extLst>
              <a:ext uri="{FF2B5EF4-FFF2-40B4-BE49-F238E27FC236}">
                <a16:creationId xmlns:a16="http://schemas.microsoft.com/office/drawing/2014/main" id="{7B599465-78C6-4F8E-B58F-C7E5245E3C85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1822450"/>
            <a:ext cx="719138" cy="461963"/>
            <a:chOff x="3346" y="913"/>
            <a:chExt cx="284" cy="397"/>
          </a:xfrm>
        </p:grpSpPr>
        <p:sp>
          <p:nvSpPr>
            <p:cNvPr id="91544" name="Rectangle 3480">
              <a:extLst>
                <a:ext uri="{FF2B5EF4-FFF2-40B4-BE49-F238E27FC236}">
                  <a16:creationId xmlns:a16="http://schemas.microsoft.com/office/drawing/2014/main" id="{567854F8-027F-473B-9BFC-520273D49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5" name="Rectangle 3481">
              <a:extLst>
                <a:ext uri="{FF2B5EF4-FFF2-40B4-BE49-F238E27FC236}">
                  <a16:creationId xmlns:a16="http://schemas.microsoft.com/office/drawing/2014/main" id="{6048101A-DA89-47B0-9735-447744D41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6" name="Rectangle 3482">
              <a:extLst>
                <a:ext uri="{FF2B5EF4-FFF2-40B4-BE49-F238E27FC236}">
                  <a16:creationId xmlns:a16="http://schemas.microsoft.com/office/drawing/2014/main" id="{FEC5BF8D-1B63-4609-8079-F4C54397A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7" name="Rectangle 3483">
              <a:extLst>
                <a:ext uri="{FF2B5EF4-FFF2-40B4-BE49-F238E27FC236}">
                  <a16:creationId xmlns:a16="http://schemas.microsoft.com/office/drawing/2014/main" id="{4B1C850A-D79C-476D-A7A2-896CCCD8CD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8" name="Rectangle 3484">
              <a:extLst>
                <a:ext uri="{FF2B5EF4-FFF2-40B4-BE49-F238E27FC236}">
                  <a16:creationId xmlns:a16="http://schemas.microsoft.com/office/drawing/2014/main" id="{6FEA9066-BC56-4136-9911-B0D6B2312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49" name="Rectangle 3485">
              <a:extLst>
                <a:ext uri="{FF2B5EF4-FFF2-40B4-BE49-F238E27FC236}">
                  <a16:creationId xmlns:a16="http://schemas.microsoft.com/office/drawing/2014/main" id="{1611562C-D01C-4A9C-842E-E34926A15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0" name="Rectangle 3486">
              <a:extLst>
                <a:ext uri="{FF2B5EF4-FFF2-40B4-BE49-F238E27FC236}">
                  <a16:creationId xmlns:a16="http://schemas.microsoft.com/office/drawing/2014/main" id="{780C1405-33E4-4DD6-A216-81D883B93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1" name="Rectangle 3487">
              <a:extLst>
                <a:ext uri="{FF2B5EF4-FFF2-40B4-BE49-F238E27FC236}">
                  <a16:creationId xmlns:a16="http://schemas.microsoft.com/office/drawing/2014/main" id="{01AFEA8F-CD35-4C4F-BE8A-626E6A14C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2" name="Rectangle 3488">
              <a:extLst>
                <a:ext uri="{FF2B5EF4-FFF2-40B4-BE49-F238E27FC236}">
                  <a16:creationId xmlns:a16="http://schemas.microsoft.com/office/drawing/2014/main" id="{277DCDB8-5431-4E83-9204-B65565BD0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3" name="Rectangle 3489">
              <a:extLst>
                <a:ext uri="{FF2B5EF4-FFF2-40B4-BE49-F238E27FC236}">
                  <a16:creationId xmlns:a16="http://schemas.microsoft.com/office/drawing/2014/main" id="{BBC780EC-3A5A-4958-B9A3-AEC39A96B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4" name="Rectangle 3490">
              <a:extLst>
                <a:ext uri="{FF2B5EF4-FFF2-40B4-BE49-F238E27FC236}">
                  <a16:creationId xmlns:a16="http://schemas.microsoft.com/office/drawing/2014/main" id="{7503CF12-E5FB-4D8A-97DD-0CF926EFA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5" name="Rectangle 3491">
              <a:extLst>
                <a:ext uri="{FF2B5EF4-FFF2-40B4-BE49-F238E27FC236}">
                  <a16:creationId xmlns:a16="http://schemas.microsoft.com/office/drawing/2014/main" id="{C2244E66-180D-422F-9CD8-3812DECE8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6" name="Rectangle 3492">
              <a:extLst>
                <a:ext uri="{FF2B5EF4-FFF2-40B4-BE49-F238E27FC236}">
                  <a16:creationId xmlns:a16="http://schemas.microsoft.com/office/drawing/2014/main" id="{2A73DFC7-71FF-42DF-9E3E-537853613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7" name="Rectangle 3493">
              <a:extLst>
                <a:ext uri="{FF2B5EF4-FFF2-40B4-BE49-F238E27FC236}">
                  <a16:creationId xmlns:a16="http://schemas.microsoft.com/office/drawing/2014/main" id="{B40E25F3-8D31-47A4-A71C-4CED60D33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8" name="Rectangle 3494">
              <a:extLst>
                <a:ext uri="{FF2B5EF4-FFF2-40B4-BE49-F238E27FC236}">
                  <a16:creationId xmlns:a16="http://schemas.microsoft.com/office/drawing/2014/main" id="{F9C47EF8-620C-4571-973D-C1BE411F2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59" name="Rectangle 3495">
              <a:extLst>
                <a:ext uri="{FF2B5EF4-FFF2-40B4-BE49-F238E27FC236}">
                  <a16:creationId xmlns:a16="http://schemas.microsoft.com/office/drawing/2014/main" id="{5825638E-0ED2-4D94-BE83-9C0EDAD12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0" name="Rectangle 3496">
              <a:extLst>
                <a:ext uri="{FF2B5EF4-FFF2-40B4-BE49-F238E27FC236}">
                  <a16:creationId xmlns:a16="http://schemas.microsoft.com/office/drawing/2014/main" id="{1C0361C2-4052-4119-89B0-B57635C55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1" name="Rectangle 3497">
              <a:extLst>
                <a:ext uri="{FF2B5EF4-FFF2-40B4-BE49-F238E27FC236}">
                  <a16:creationId xmlns:a16="http://schemas.microsoft.com/office/drawing/2014/main" id="{F576EFFA-43F7-42FE-8933-C38849FDD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2" name="Rectangle 3498">
              <a:extLst>
                <a:ext uri="{FF2B5EF4-FFF2-40B4-BE49-F238E27FC236}">
                  <a16:creationId xmlns:a16="http://schemas.microsoft.com/office/drawing/2014/main" id="{B1896403-83AA-4285-A66B-6FA91F562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3" name="Rectangle 3499">
              <a:extLst>
                <a:ext uri="{FF2B5EF4-FFF2-40B4-BE49-F238E27FC236}">
                  <a16:creationId xmlns:a16="http://schemas.microsoft.com/office/drawing/2014/main" id="{F1ED7569-71FC-4147-81C9-1B6090528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4" name="Rectangle 3500">
              <a:extLst>
                <a:ext uri="{FF2B5EF4-FFF2-40B4-BE49-F238E27FC236}">
                  <a16:creationId xmlns:a16="http://schemas.microsoft.com/office/drawing/2014/main" id="{2CBF4590-F1A8-4EB2-B429-2D6017B15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5" name="Rectangle 3501">
              <a:extLst>
                <a:ext uri="{FF2B5EF4-FFF2-40B4-BE49-F238E27FC236}">
                  <a16:creationId xmlns:a16="http://schemas.microsoft.com/office/drawing/2014/main" id="{15EA83BA-AAEF-4890-A7BC-F42DB20528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6" name="Rectangle 3502">
              <a:extLst>
                <a:ext uri="{FF2B5EF4-FFF2-40B4-BE49-F238E27FC236}">
                  <a16:creationId xmlns:a16="http://schemas.microsoft.com/office/drawing/2014/main" id="{C7A48521-F1F3-45A8-864A-D279D588F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7" name="Rectangle 3503">
              <a:extLst>
                <a:ext uri="{FF2B5EF4-FFF2-40B4-BE49-F238E27FC236}">
                  <a16:creationId xmlns:a16="http://schemas.microsoft.com/office/drawing/2014/main" id="{34896F01-DF5A-4676-B050-D3FE32883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8" name="Rectangle 3504">
              <a:extLst>
                <a:ext uri="{FF2B5EF4-FFF2-40B4-BE49-F238E27FC236}">
                  <a16:creationId xmlns:a16="http://schemas.microsoft.com/office/drawing/2014/main" id="{A10C9BC9-05AA-4D3B-AF21-FBBEA84A0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69" name="Rectangle 3505">
              <a:extLst>
                <a:ext uri="{FF2B5EF4-FFF2-40B4-BE49-F238E27FC236}">
                  <a16:creationId xmlns:a16="http://schemas.microsoft.com/office/drawing/2014/main" id="{7B9B369E-0DB1-4B43-9950-DF6884553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0" name="Rectangle 3506">
              <a:extLst>
                <a:ext uri="{FF2B5EF4-FFF2-40B4-BE49-F238E27FC236}">
                  <a16:creationId xmlns:a16="http://schemas.microsoft.com/office/drawing/2014/main" id="{AD06A4F7-F00A-4C61-8249-CA79BCA14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1" name="Rectangle 3507">
              <a:extLst>
                <a:ext uri="{FF2B5EF4-FFF2-40B4-BE49-F238E27FC236}">
                  <a16:creationId xmlns:a16="http://schemas.microsoft.com/office/drawing/2014/main" id="{AB1727D8-600C-4C36-86DE-6712BF799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2" name="Rectangle 3508">
              <a:extLst>
                <a:ext uri="{FF2B5EF4-FFF2-40B4-BE49-F238E27FC236}">
                  <a16:creationId xmlns:a16="http://schemas.microsoft.com/office/drawing/2014/main" id="{677222BC-8354-4972-A8F1-2DDC8CF35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573" name="Group 3509">
            <a:extLst>
              <a:ext uri="{FF2B5EF4-FFF2-40B4-BE49-F238E27FC236}">
                <a16:creationId xmlns:a16="http://schemas.microsoft.com/office/drawing/2014/main" id="{20797CAD-D2A4-4B9E-8169-CE05FDE77098}"/>
              </a:ext>
            </a:extLst>
          </p:cNvPr>
          <p:cNvGrpSpPr>
            <a:grpSpLocks/>
          </p:cNvGrpSpPr>
          <p:nvPr/>
        </p:nvGrpSpPr>
        <p:grpSpPr bwMode="auto">
          <a:xfrm>
            <a:off x="5595938" y="1820863"/>
            <a:ext cx="719137" cy="461962"/>
            <a:chOff x="2326" y="912"/>
            <a:chExt cx="284" cy="397"/>
          </a:xfrm>
        </p:grpSpPr>
        <p:sp>
          <p:nvSpPr>
            <p:cNvPr id="91574" name="Rectangle 3510">
              <a:extLst>
                <a:ext uri="{FF2B5EF4-FFF2-40B4-BE49-F238E27FC236}">
                  <a16:creationId xmlns:a16="http://schemas.microsoft.com/office/drawing/2014/main" id="{5C3BE4F4-AF22-4424-9DC8-ECC8DC067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5" name="Rectangle 3511">
              <a:extLst>
                <a:ext uri="{FF2B5EF4-FFF2-40B4-BE49-F238E27FC236}">
                  <a16:creationId xmlns:a16="http://schemas.microsoft.com/office/drawing/2014/main" id="{AD844203-D11A-449E-A8A6-EA4DDFE76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6" name="Rectangle 3512">
              <a:extLst>
                <a:ext uri="{FF2B5EF4-FFF2-40B4-BE49-F238E27FC236}">
                  <a16:creationId xmlns:a16="http://schemas.microsoft.com/office/drawing/2014/main" id="{00D31FD4-A04B-48F2-A589-B7D8DE335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7" name="Rectangle 3513">
              <a:extLst>
                <a:ext uri="{FF2B5EF4-FFF2-40B4-BE49-F238E27FC236}">
                  <a16:creationId xmlns:a16="http://schemas.microsoft.com/office/drawing/2014/main" id="{E5FD96BB-4DCD-4365-953D-484388BF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8" name="Rectangle 3514">
              <a:extLst>
                <a:ext uri="{FF2B5EF4-FFF2-40B4-BE49-F238E27FC236}">
                  <a16:creationId xmlns:a16="http://schemas.microsoft.com/office/drawing/2014/main" id="{9DF38EBD-5AF4-40B5-80E1-ADBDBB4C7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79" name="Rectangle 3515">
              <a:extLst>
                <a:ext uri="{FF2B5EF4-FFF2-40B4-BE49-F238E27FC236}">
                  <a16:creationId xmlns:a16="http://schemas.microsoft.com/office/drawing/2014/main" id="{A5A400E6-2AB0-4FD4-9C47-9FF64A3A7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0" name="Rectangle 3516">
              <a:extLst>
                <a:ext uri="{FF2B5EF4-FFF2-40B4-BE49-F238E27FC236}">
                  <a16:creationId xmlns:a16="http://schemas.microsoft.com/office/drawing/2014/main" id="{878D6459-2014-440E-9D81-5ECBD0E05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1" name="Rectangle 3517">
              <a:extLst>
                <a:ext uri="{FF2B5EF4-FFF2-40B4-BE49-F238E27FC236}">
                  <a16:creationId xmlns:a16="http://schemas.microsoft.com/office/drawing/2014/main" id="{8084373A-8C6A-45AB-AE88-D9A8CB7C3A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2" name="Rectangle 3518">
              <a:extLst>
                <a:ext uri="{FF2B5EF4-FFF2-40B4-BE49-F238E27FC236}">
                  <a16:creationId xmlns:a16="http://schemas.microsoft.com/office/drawing/2014/main" id="{36F5DF07-C94E-41DE-9A7F-DD0B2D57F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3" name="Rectangle 3519">
              <a:extLst>
                <a:ext uri="{FF2B5EF4-FFF2-40B4-BE49-F238E27FC236}">
                  <a16:creationId xmlns:a16="http://schemas.microsoft.com/office/drawing/2014/main" id="{CD27C8A9-E5ED-488E-948D-2B434031F3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4" name="Rectangle 3520">
              <a:extLst>
                <a:ext uri="{FF2B5EF4-FFF2-40B4-BE49-F238E27FC236}">
                  <a16:creationId xmlns:a16="http://schemas.microsoft.com/office/drawing/2014/main" id="{185F9FE2-2B36-479B-A95E-03C48F193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5" name="Rectangle 3521">
              <a:extLst>
                <a:ext uri="{FF2B5EF4-FFF2-40B4-BE49-F238E27FC236}">
                  <a16:creationId xmlns:a16="http://schemas.microsoft.com/office/drawing/2014/main" id="{14BB848F-FBBA-4094-ACD2-09865D087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6" name="Rectangle 3522">
              <a:extLst>
                <a:ext uri="{FF2B5EF4-FFF2-40B4-BE49-F238E27FC236}">
                  <a16:creationId xmlns:a16="http://schemas.microsoft.com/office/drawing/2014/main" id="{63412796-A88A-4D49-9903-33D6FB250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7" name="Rectangle 3523">
              <a:extLst>
                <a:ext uri="{FF2B5EF4-FFF2-40B4-BE49-F238E27FC236}">
                  <a16:creationId xmlns:a16="http://schemas.microsoft.com/office/drawing/2014/main" id="{B1D111EA-0F9B-46BA-A433-BBBB5418A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8" name="Rectangle 3524">
              <a:extLst>
                <a:ext uri="{FF2B5EF4-FFF2-40B4-BE49-F238E27FC236}">
                  <a16:creationId xmlns:a16="http://schemas.microsoft.com/office/drawing/2014/main" id="{6DBCA882-22EE-4D17-AB24-BAA5596497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89" name="Rectangle 3525">
              <a:extLst>
                <a:ext uri="{FF2B5EF4-FFF2-40B4-BE49-F238E27FC236}">
                  <a16:creationId xmlns:a16="http://schemas.microsoft.com/office/drawing/2014/main" id="{11D9918D-FB74-4BAD-A53A-8E91AE66F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0" name="Rectangle 3526">
              <a:extLst>
                <a:ext uri="{FF2B5EF4-FFF2-40B4-BE49-F238E27FC236}">
                  <a16:creationId xmlns:a16="http://schemas.microsoft.com/office/drawing/2014/main" id="{0D433B93-29C5-4F93-BF36-6160C581B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1" name="Rectangle 3527">
              <a:extLst>
                <a:ext uri="{FF2B5EF4-FFF2-40B4-BE49-F238E27FC236}">
                  <a16:creationId xmlns:a16="http://schemas.microsoft.com/office/drawing/2014/main" id="{0ED90E9D-89BC-47C9-8A70-536670BED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2" name="Rectangle 3528">
              <a:extLst>
                <a:ext uri="{FF2B5EF4-FFF2-40B4-BE49-F238E27FC236}">
                  <a16:creationId xmlns:a16="http://schemas.microsoft.com/office/drawing/2014/main" id="{42C6ED7B-35A8-4708-B235-C792A9368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3" name="Rectangle 3529">
              <a:extLst>
                <a:ext uri="{FF2B5EF4-FFF2-40B4-BE49-F238E27FC236}">
                  <a16:creationId xmlns:a16="http://schemas.microsoft.com/office/drawing/2014/main" id="{56C335ED-1966-4EB5-8648-EED523045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4" name="Rectangle 3530">
              <a:extLst>
                <a:ext uri="{FF2B5EF4-FFF2-40B4-BE49-F238E27FC236}">
                  <a16:creationId xmlns:a16="http://schemas.microsoft.com/office/drawing/2014/main" id="{10A9B94E-4F14-4A99-9461-FB68A2710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5" name="Rectangle 3531">
              <a:extLst>
                <a:ext uri="{FF2B5EF4-FFF2-40B4-BE49-F238E27FC236}">
                  <a16:creationId xmlns:a16="http://schemas.microsoft.com/office/drawing/2014/main" id="{66A80D0B-A843-49EC-B42D-3B7C314C0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6" name="Rectangle 3532">
              <a:extLst>
                <a:ext uri="{FF2B5EF4-FFF2-40B4-BE49-F238E27FC236}">
                  <a16:creationId xmlns:a16="http://schemas.microsoft.com/office/drawing/2014/main" id="{42F6C0F3-289D-4946-82E3-E1EF2CE82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7" name="Rectangle 3533">
              <a:extLst>
                <a:ext uri="{FF2B5EF4-FFF2-40B4-BE49-F238E27FC236}">
                  <a16:creationId xmlns:a16="http://schemas.microsoft.com/office/drawing/2014/main" id="{18042A7B-55B7-4FBE-B07C-F02DE928C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8" name="Rectangle 3534">
              <a:extLst>
                <a:ext uri="{FF2B5EF4-FFF2-40B4-BE49-F238E27FC236}">
                  <a16:creationId xmlns:a16="http://schemas.microsoft.com/office/drawing/2014/main" id="{606135DE-BB18-42D8-A0EF-F430AE608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99" name="Rectangle 3535">
              <a:extLst>
                <a:ext uri="{FF2B5EF4-FFF2-40B4-BE49-F238E27FC236}">
                  <a16:creationId xmlns:a16="http://schemas.microsoft.com/office/drawing/2014/main" id="{C5D2AD3B-341D-4EDF-9CD7-1C23F6165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0" name="Rectangle 3536">
              <a:extLst>
                <a:ext uri="{FF2B5EF4-FFF2-40B4-BE49-F238E27FC236}">
                  <a16:creationId xmlns:a16="http://schemas.microsoft.com/office/drawing/2014/main" id="{4C10CC28-15D7-4A23-8027-82D50BA2B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1" name="Rectangle 3537">
              <a:extLst>
                <a:ext uri="{FF2B5EF4-FFF2-40B4-BE49-F238E27FC236}">
                  <a16:creationId xmlns:a16="http://schemas.microsoft.com/office/drawing/2014/main" id="{064AEA60-7A58-4A7A-8FD4-A4B2B7949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2" name="Rectangle 3538">
              <a:extLst>
                <a:ext uri="{FF2B5EF4-FFF2-40B4-BE49-F238E27FC236}">
                  <a16:creationId xmlns:a16="http://schemas.microsoft.com/office/drawing/2014/main" id="{03A3CD61-F7AB-467F-BF99-6EBCEFBEA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03" name="Group 3539">
            <a:extLst>
              <a:ext uri="{FF2B5EF4-FFF2-40B4-BE49-F238E27FC236}">
                <a16:creationId xmlns:a16="http://schemas.microsoft.com/office/drawing/2014/main" id="{77BD9F67-64DA-4A26-9A01-C176C0B96088}"/>
              </a:ext>
            </a:extLst>
          </p:cNvPr>
          <p:cNvGrpSpPr>
            <a:grpSpLocks/>
          </p:cNvGrpSpPr>
          <p:nvPr/>
        </p:nvGrpSpPr>
        <p:grpSpPr bwMode="auto">
          <a:xfrm>
            <a:off x="6456363" y="1822450"/>
            <a:ext cx="717550" cy="461963"/>
            <a:chOff x="2666" y="913"/>
            <a:chExt cx="284" cy="397"/>
          </a:xfrm>
        </p:grpSpPr>
        <p:sp>
          <p:nvSpPr>
            <p:cNvPr id="91604" name="Rectangle 3540">
              <a:extLst>
                <a:ext uri="{FF2B5EF4-FFF2-40B4-BE49-F238E27FC236}">
                  <a16:creationId xmlns:a16="http://schemas.microsoft.com/office/drawing/2014/main" id="{6C9F51CA-57A5-4EC8-B5BF-8281DE0E3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5" name="Rectangle 3541">
              <a:extLst>
                <a:ext uri="{FF2B5EF4-FFF2-40B4-BE49-F238E27FC236}">
                  <a16:creationId xmlns:a16="http://schemas.microsoft.com/office/drawing/2014/main" id="{11782F9B-A905-4B2D-A744-86DB72E81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6" name="Rectangle 3542">
              <a:extLst>
                <a:ext uri="{FF2B5EF4-FFF2-40B4-BE49-F238E27FC236}">
                  <a16:creationId xmlns:a16="http://schemas.microsoft.com/office/drawing/2014/main" id="{A78F0F2C-2754-43A7-891D-342FFBF4F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7" name="Rectangle 3543">
              <a:extLst>
                <a:ext uri="{FF2B5EF4-FFF2-40B4-BE49-F238E27FC236}">
                  <a16:creationId xmlns:a16="http://schemas.microsoft.com/office/drawing/2014/main" id="{E8423B1B-3E8E-47CB-A8B7-86B204C66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8" name="Rectangle 3544">
              <a:extLst>
                <a:ext uri="{FF2B5EF4-FFF2-40B4-BE49-F238E27FC236}">
                  <a16:creationId xmlns:a16="http://schemas.microsoft.com/office/drawing/2014/main" id="{9B7F859B-BBD7-4267-9AD7-AF6047330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09" name="Rectangle 3545">
              <a:extLst>
                <a:ext uri="{FF2B5EF4-FFF2-40B4-BE49-F238E27FC236}">
                  <a16:creationId xmlns:a16="http://schemas.microsoft.com/office/drawing/2014/main" id="{93FA9545-1D12-4099-AD67-F067CEB3F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0" name="Rectangle 3546">
              <a:extLst>
                <a:ext uri="{FF2B5EF4-FFF2-40B4-BE49-F238E27FC236}">
                  <a16:creationId xmlns:a16="http://schemas.microsoft.com/office/drawing/2014/main" id="{84FFF7EF-F8BA-4FE1-B8CE-38A083A20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1" name="Rectangle 3547">
              <a:extLst>
                <a:ext uri="{FF2B5EF4-FFF2-40B4-BE49-F238E27FC236}">
                  <a16:creationId xmlns:a16="http://schemas.microsoft.com/office/drawing/2014/main" id="{C052D1F3-306C-455A-9798-6F99AB136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2" name="Rectangle 3548">
              <a:extLst>
                <a:ext uri="{FF2B5EF4-FFF2-40B4-BE49-F238E27FC236}">
                  <a16:creationId xmlns:a16="http://schemas.microsoft.com/office/drawing/2014/main" id="{78A00112-E624-400B-A4DA-9BCA5E609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3" name="Rectangle 3549">
              <a:extLst>
                <a:ext uri="{FF2B5EF4-FFF2-40B4-BE49-F238E27FC236}">
                  <a16:creationId xmlns:a16="http://schemas.microsoft.com/office/drawing/2014/main" id="{66BE5E87-1B09-47B3-ADC2-575A515CC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4" name="Rectangle 3550">
              <a:extLst>
                <a:ext uri="{FF2B5EF4-FFF2-40B4-BE49-F238E27FC236}">
                  <a16:creationId xmlns:a16="http://schemas.microsoft.com/office/drawing/2014/main" id="{591DEDFC-8B0C-4FFA-9CF2-3980FE2FA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5" name="Rectangle 3551">
              <a:extLst>
                <a:ext uri="{FF2B5EF4-FFF2-40B4-BE49-F238E27FC236}">
                  <a16:creationId xmlns:a16="http://schemas.microsoft.com/office/drawing/2014/main" id="{EFB67978-4ABA-4D26-A070-054373AFA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6" name="Rectangle 3552">
              <a:extLst>
                <a:ext uri="{FF2B5EF4-FFF2-40B4-BE49-F238E27FC236}">
                  <a16:creationId xmlns:a16="http://schemas.microsoft.com/office/drawing/2014/main" id="{E67DB2E6-4237-4299-9CA9-9D846F327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7" name="Rectangle 3553">
              <a:extLst>
                <a:ext uri="{FF2B5EF4-FFF2-40B4-BE49-F238E27FC236}">
                  <a16:creationId xmlns:a16="http://schemas.microsoft.com/office/drawing/2014/main" id="{3D8B2806-A330-4B39-A2A1-CBB28A698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8" name="Rectangle 3554">
              <a:extLst>
                <a:ext uri="{FF2B5EF4-FFF2-40B4-BE49-F238E27FC236}">
                  <a16:creationId xmlns:a16="http://schemas.microsoft.com/office/drawing/2014/main" id="{0BB0C28B-6802-4DCE-B050-39FE8C546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4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19" name="Rectangle 3555">
              <a:extLst>
                <a:ext uri="{FF2B5EF4-FFF2-40B4-BE49-F238E27FC236}">
                  <a16:creationId xmlns:a16="http://schemas.microsoft.com/office/drawing/2014/main" id="{92536875-FE07-47D2-95D3-120150180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19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0" name="Rectangle 3556">
              <a:extLst>
                <a:ext uri="{FF2B5EF4-FFF2-40B4-BE49-F238E27FC236}">
                  <a16:creationId xmlns:a16="http://schemas.microsoft.com/office/drawing/2014/main" id="{26BA4994-9680-44E1-B74E-C8AA2AD7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25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1" name="Rectangle 3557">
              <a:extLst>
                <a:ext uri="{FF2B5EF4-FFF2-40B4-BE49-F238E27FC236}">
                  <a16:creationId xmlns:a16="http://schemas.microsoft.com/office/drawing/2014/main" id="{909A8E5A-1659-4767-9DA8-621E6438E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1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2" name="Rectangle 3558">
              <a:extLst>
                <a:ext uri="{FF2B5EF4-FFF2-40B4-BE49-F238E27FC236}">
                  <a16:creationId xmlns:a16="http://schemas.microsoft.com/office/drawing/2014/main" id="{4EBADB66-F3C7-4B69-9A50-2E8D74DCD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7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3" name="Rectangle 3559">
              <a:extLst>
                <a:ext uri="{FF2B5EF4-FFF2-40B4-BE49-F238E27FC236}">
                  <a16:creationId xmlns:a16="http://schemas.microsoft.com/office/drawing/2014/main" id="{EAC945C4-A75D-4B3D-95DC-7858AA939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2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4" name="Rectangle 3560">
              <a:extLst>
                <a:ext uri="{FF2B5EF4-FFF2-40B4-BE49-F238E27FC236}">
                  <a16:creationId xmlns:a16="http://schemas.microsoft.com/office/drawing/2014/main" id="{2067C983-B8A7-45E7-BCA5-B3C35269C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08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25" name="Group 3561">
            <a:extLst>
              <a:ext uri="{FF2B5EF4-FFF2-40B4-BE49-F238E27FC236}">
                <a16:creationId xmlns:a16="http://schemas.microsoft.com/office/drawing/2014/main" id="{602F648C-37BC-4163-84EE-A94F5D5684E5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1820863"/>
            <a:ext cx="719137" cy="461962"/>
            <a:chOff x="1986" y="912"/>
            <a:chExt cx="284" cy="397"/>
          </a:xfrm>
        </p:grpSpPr>
        <p:sp>
          <p:nvSpPr>
            <p:cNvPr id="91626" name="Rectangle 3562">
              <a:extLst>
                <a:ext uri="{FF2B5EF4-FFF2-40B4-BE49-F238E27FC236}">
                  <a16:creationId xmlns:a16="http://schemas.microsoft.com/office/drawing/2014/main" id="{8F5608CD-4EF1-4B61-AB88-0EA6C769E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7" name="Rectangle 3563">
              <a:extLst>
                <a:ext uri="{FF2B5EF4-FFF2-40B4-BE49-F238E27FC236}">
                  <a16:creationId xmlns:a16="http://schemas.microsoft.com/office/drawing/2014/main" id="{941D4390-228B-48A5-8ABF-9B91F2D3B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8" name="Rectangle 3564">
              <a:extLst>
                <a:ext uri="{FF2B5EF4-FFF2-40B4-BE49-F238E27FC236}">
                  <a16:creationId xmlns:a16="http://schemas.microsoft.com/office/drawing/2014/main" id="{52FD6DEB-DCBC-45B1-8E2F-7131877A3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29" name="Rectangle 3565">
              <a:extLst>
                <a:ext uri="{FF2B5EF4-FFF2-40B4-BE49-F238E27FC236}">
                  <a16:creationId xmlns:a16="http://schemas.microsoft.com/office/drawing/2014/main" id="{16834730-53F7-4557-ACF3-3F5E3111B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0" name="Rectangle 3566">
              <a:extLst>
                <a:ext uri="{FF2B5EF4-FFF2-40B4-BE49-F238E27FC236}">
                  <a16:creationId xmlns:a16="http://schemas.microsoft.com/office/drawing/2014/main" id="{C7714B7A-E931-4C28-AD28-42385AB05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1" name="Rectangle 3567">
              <a:extLst>
                <a:ext uri="{FF2B5EF4-FFF2-40B4-BE49-F238E27FC236}">
                  <a16:creationId xmlns:a16="http://schemas.microsoft.com/office/drawing/2014/main" id="{AD4D922F-B45B-48A9-8558-C1B33CA8E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2" name="Rectangle 3568">
              <a:extLst>
                <a:ext uri="{FF2B5EF4-FFF2-40B4-BE49-F238E27FC236}">
                  <a16:creationId xmlns:a16="http://schemas.microsoft.com/office/drawing/2014/main" id="{E55A7C32-16E2-4E34-9FC4-3A0ED6432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96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3" name="Rectangle 3569">
              <a:extLst>
                <a:ext uri="{FF2B5EF4-FFF2-40B4-BE49-F238E27FC236}">
                  <a16:creationId xmlns:a16="http://schemas.microsoft.com/office/drawing/2014/main" id="{0299902A-E569-44CD-9438-1293F6FDA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25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4" name="Rectangle 3570">
              <a:extLst>
                <a:ext uri="{FF2B5EF4-FFF2-40B4-BE49-F238E27FC236}">
                  <a16:creationId xmlns:a16="http://schemas.microsoft.com/office/drawing/2014/main" id="{AEC455F0-3C74-4A1E-AA64-5FE10E54E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5" name="Rectangle 3571">
              <a:extLst>
                <a:ext uri="{FF2B5EF4-FFF2-40B4-BE49-F238E27FC236}">
                  <a16:creationId xmlns:a16="http://schemas.microsoft.com/office/drawing/2014/main" id="{1023588A-1F31-4DF8-A121-3FBB1D258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6" name="Rectangle 3572">
              <a:extLst>
                <a:ext uri="{FF2B5EF4-FFF2-40B4-BE49-F238E27FC236}">
                  <a16:creationId xmlns:a16="http://schemas.microsoft.com/office/drawing/2014/main" id="{FC0B2FF0-47B4-4E86-B002-DD476B9E5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7" name="Rectangle 3573">
              <a:extLst>
                <a:ext uri="{FF2B5EF4-FFF2-40B4-BE49-F238E27FC236}">
                  <a16:creationId xmlns:a16="http://schemas.microsoft.com/office/drawing/2014/main" id="{EC6FDB2B-220B-4C98-AA42-EC333D401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8" name="Rectangle 3574">
              <a:extLst>
                <a:ext uri="{FF2B5EF4-FFF2-40B4-BE49-F238E27FC236}">
                  <a16:creationId xmlns:a16="http://schemas.microsoft.com/office/drawing/2014/main" id="{3BEEFF61-6A14-4AB6-A639-11BCC2C5C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39" name="Rectangle 3575">
              <a:extLst>
                <a:ext uri="{FF2B5EF4-FFF2-40B4-BE49-F238E27FC236}">
                  <a16:creationId xmlns:a16="http://schemas.microsoft.com/office/drawing/2014/main" id="{370FFCDE-1316-4ACE-8BEB-0E1D22C3E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0" name="Rectangle 3576">
              <a:extLst>
                <a:ext uri="{FF2B5EF4-FFF2-40B4-BE49-F238E27FC236}">
                  <a16:creationId xmlns:a16="http://schemas.microsoft.com/office/drawing/2014/main" id="{5B45395D-CFC0-4992-A11E-47976D9B3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1" name="Rectangle 3577">
              <a:extLst>
                <a:ext uri="{FF2B5EF4-FFF2-40B4-BE49-F238E27FC236}">
                  <a16:creationId xmlns:a16="http://schemas.microsoft.com/office/drawing/2014/main" id="{81C969CC-8A79-4051-A0C0-29477DE66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2" name="Rectangle 3578">
              <a:extLst>
                <a:ext uri="{FF2B5EF4-FFF2-40B4-BE49-F238E27FC236}">
                  <a16:creationId xmlns:a16="http://schemas.microsoft.com/office/drawing/2014/main" id="{62C97DA6-2454-4B8A-A55A-87C3D9B54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3" name="Rectangle 3579">
              <a:extLst>
                <a:ext uri="{FF2B5EF4-FFF2-40B4-BE49-F238E27FC236}">
                  <a16:creationId xmlns:a16="http://schemas.microsoft.com/office/drawing/2014/main" id="{8B424252-6950-42CF-BAF9-F7575EA2D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4" name="Rectangle 3580">
              <a:extLst>
                <a:ext uri="{FF2B5EF4-FFF2-40B4-BE49-F238E27FC236}">
                  <a16:creationId xmlns:a16="http://schemas.microsoft.com/office/drawing/2014/main" id="{89CA48D4-4184-458C-BF5C-FF2564482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91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5" name="Rectangle 3581">
              <a:extLst>
                <a:ext uri="{FF2B5EF4-FFF2-40B4-BE49-F238E27FC236}">
                  <a16:creationId xmlns:a16="http://schemas.microsoft.com/office/drawing/2014/main" id="{417BE693-C902-461D-B62C-6A7CCA15B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8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6" name="Rectangle 3582">
              <a:extLst>
                <a:ext uri="{FF2B5EF4-FFF2-40B4-BE49-F238E27FC236}">
                  <a16:creationId xmlns:a16="http://schemas.microsoft.com/office/drawing/2014/main" id="{0B5F0614-E87F-4B6D-A3E0-817CFD008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39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7" name="Rectangle 3583">
              <a:extLst>
                <a:ext uri="{FF2B5EF4-FFF2-40B4-BE49-F238E27FC236}">
                  <a16:creationId xmlns:a16="http://schemas.microsoft.com/office/drawing/2014/main" id="{7CB124C8-D314-4821-8253-B9779E93D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48" name="Rectangle 3584">
              <a:extLst>
                <a:ext uri="{FF2B5EF4-FFF2-40B4-BE49-F238E27FC236}">
                  <a16:creationId xmlns:a16="http://schemas.microsoft.com/office/drawing/2014/main" id="{09FDDF04-7B85-4847-8C8C-B47249316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252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49" name="Group 3585">
            <a:extLst>
              <a:ext uri="{FF2B5EF4-FFF2-40B4-BE49-F238E27FC236}">
                <a16:creationId xmlns:a16="http://schemas.microsoft.com/office/drawing/2014/main" id="{8489BA05-1C89-4FD6-B5D3-E83C93E778DC}"/>
              </a:ext>
            </a:extLst>
          </p:cNvPr>
          <p:cNvGrpSpPr>
            <a:grpSpLocks/>
          </p:cNvGrpSpPr>
          <p:nvPr/>
        </p:nvGrpSpPr>
        <p:grpSpPr bwMode="auto">
          <a:xfrm>
            <a:off x="3013075" y="4957763"/>
            <a:ext cx="719138" cy="461962"/>
            <a:chOff x="1305" y="1933"/>
            <a:chExt cx="284" cy="397"/>
          </a:xfrm>
        </p:grpSpPr>
        <p:sp>
          <p:nvSpPr>
            <p:cNvPr id="91650" name="Rectangle 3586">
              <a:extLst>
                <a:ext uri="{FF2B5EF4-FFF2-40B4-BE49-F238E27FC236}">
                  <a16:creationId xmlns:a16="http://schemas.microsoft.com/office/drawing/2014/main" id="{945D583A-1F43-4CD1-BB1F-5E544231F6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1" name="Rectangle 3587">
              <a:extLst>
                <a:ext uri="{FF2B5EF4-FFF2-40B4-BE49-F238E27FC236}">
                  <a16:creationId xmlns:a16="http://schemas.microsoft.com/office/drawing/2014/main" id="{F22A5EDB-1949-4553-AE3F-C124629D2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2" name="Rectangle 3588">
              <a:extLst>
                <a:ext uri="{FF2B5EF4-FFF2-40B4-BE49-F238E27FC236}">
                  <a16:creationId xmlns:a16="http://schemas.microsoft.com/office/drawing/2014/main" id="{BC7FF6E4-8B6A-40B8-8FCF-D81D97651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3" name="Rectangle 3589">
              <a:extLst>
                <a:ext uri="{FF2B5EF4-FFF2-40B4-BE49-F238E27FC236}">
                  <a16:creationId xmlns:a16="http://schemas.microsoft.com/office/drawing/2014/main" id="{7FBECF27-50D5-4F84-87E1-BEDB64F04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4" name="Rectangle 3590">
              <a:extLst>
                <a:ext uri="{FF2B5EF4-FFF2-40B4-BE49-F238E27FC236}">
                  <a16:creationId xmlns:a16="http://schemas.microsoft.com/office/drawing/2014/main" id="{47635883-14C6-4656-8353-0957E6076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5" name="Rectangle 3591">
              <a:extLst>
                <a:ext uri="{FF2B5EF4-FFF2-40B4-BE49-F238E27FC236}">
                  <a16:creationId xmlns:a16="http://schemas.microsoft.com/office/drawing/2014/main" id="{94BAA93A-8E82-4037-962D-1567EDAD6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6" name="Rectangle 3592">
              <a:extLst>
                <a:ext uri="{FF2B5EF4-FFF2-40B4-BE49-F238E27FC236}">
                  <a16:creationId xmlns:a16="http://schemas.microsoft.com/office/drawing/2014/main" id="{1FB23465-5A20-42FF-BD2E-707F210B7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7" name="Rectangle 3593">
              <a:extLst>
                <a:ext uri="{FF2B5EF4-FFF2-40B4-BE49-F238E27FC236}">
                  <a16:creationId xmlns:a16="http://schemas.microsoft.com/office/drawing/2014/main" id="{724F525F-2F3C-4255-B49D-D8157578A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8" name="Rectangle 3594">
              <a:extLst>
                <a:ext uri="{FF2B5EF4-FFF2-40B4-BE49-F238E27FC236}">
                  <a16:creationId xmlns:a16="http://schemas.microsoft.com/office/drawing/2014/main" id="{070E4F81-DE93-465A-914B-DC70F3DC8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59" name="Rectangle 3595">
              <a:extLst>
                <a:ext uri="{FF2B5EF4-FFF2-40B4-BE49-F238E27FC236}">
                  <a16:creationId xmlns:a16="http://schemas.microsoft.com/office/drawing/2014/main" id="{EAB169BB-25F5-4693-9079-229FB0333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0" name="Rectangle 3596">
              <a:extLst>
                <a:ext uri="{FF2B5EF4-FFF2-40B4-BE49-F238E27FC236}">
                  <a16:creationId xmlns:a16="http://schemas.microsoft.com/office/drawing/2014/main" id="{AF1B3F6D-0B39-47A9-A026-17CAD1F25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1" name="Rectangle 3597">
              <a:extLst>
                <a:ext uri="{FF2B5EF4-FFF2-40B4-BE49-F238E27FC236}">
                  <a16:creationId xmlns:a16="http://schemas.microsoft.com/office/drawing/2014/main" id="{B9534240-8610-44BE-A69C-34AF3E7B5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2" name="Rectangle 3598">
              <a:extLst>
                <a:ext uri="{FF2B5EF4-FFF2-40B4-BE49-F238E27FC236}">
                  <a16:creationId xmlns:a16="http://schemas.microsoft.com/office/drawing/2014/main" id="{040C53A8-4F3C-4537-A073-AE4D9593FF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3" name="Rectangle 3599">
              <a:extLst>
                <a:ext uri="{FF2B5EF4-FFF2-40B4-BE49-F238E27FC236}">
                  <a16:creationId xmlns:a16="http://schemas.microsoft.com/office/drawing/2014/main" id="{EF5B0127-0CC6-4A30-88A2-6836279AD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4" name="Rectangle 3600">
              <a:extLst>
                <a:ext uri="{FF2B5EF4-FFF2-40B4-BE49-F238E27FC236}">
                  <a16:creationId xmlns:a16="http://schemas.microsoft.com/office/drawing/2014/main" id="{B44DED14-3C3C-4240-9CC9-4A5D40529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5" name="Rectangle 3601">
              <a:extLst>
                <a:ext uri="{FF2B5EF4-FFF2-40B4-BE49-F238E27FC236}">
                  <a16:creationId xmlns:a16="http://schemas.microsoft.com/office/drawing/2014/main" id="{893B4F4D-14B3-4BA1-8725-BCD1D2E6B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6" name="Rectangle 3602">
              <a:extLst>
                <a:ext uri="{FF2B5EF4-FFF2-40B4-BE49-F238E27FC236}">
                  <a16:creationId xmlns:a16="http://schemas.microsoft.com/office/drawing/2014/main" id="{D407AC1B-7302-4B48-B77E-EB238A9A2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7" name="Rectangle 3603">
              <a:extLst>
                <a:ext uri="{FF2B5EF4-FFF2-40B4-BE49-F238E27FC236}">
                  <a16:creationId xmlns:a16="http://schemas.microsoft.com/office/drawing/2014/main" id="{0B4CF0AA-5B64-41C8-A910-DFAF1736F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8" name="Rectangle 3604">
              <a:extLst>
                <a:ext uri="{FF2B5EF4-FFF2-40B4-BE49-F238E27FC236}">
                  <a16:creationId xmlns:a16="http://schemas.microsoft.com/office/drawing/2014/main" id="{84E8D80E-5D2D-435B-95EA-A4CF0456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69" name="Rectangle 3605">
              <a:extLst>
                <a:ext uri="{FF2B5EF4-FFF2-40B4-BE49-F238E27FC236}">
                  <a16:creationId xmlns:a16="http://schemas.microsoft.com/office/drawing/2014/main" id="{B9EDEDCA-3471-4B96-9446-8C4B08890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70" name="Group 3606">
            <a:extLst>
              <a:ext uri="{FF2B5EF4-FFF2-40B4-BE49-F238E27FC236}">
                <a16:creationId xmlns:a16="http://schemas.microsoft.com/office/drawing/2014/main" id="{377433C5-A952-4A09-9017-784BFA10FEDE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4959350"/>
            <a:ext cx="719138" cy="461963"/>
            <a:chOff x="1645" y="1934"/>
            <a:chExt cx="284" cy="397"/>
          </a:xfrm>
        </p:grpSpPr>
        <p:sp>
          <p:nvSpPr>
            <p:cNvPr id="91671" name="Rectangle 3607">
              <a:extLst>
                <a:ext uri="{FF2B5EF4-FFF2-40B4-BE49-F238E27FC236}">
                  <a16:creationId xmlns:a16="http://schemas.microsoft.com/office/drawing/2014/main" id="{5DC73DCA-F735-4AA3-AB4D-E469A42963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2" name="Rectangle 3608">
              <a:extLst>
                <a:ext uri="{FF2B5EF4-FFF2-40B4-BE49-F238E27FC236}">
                  <a16:creationId xmlns:a16="http://schemas.microsoft.com/office/drawing/2014/main" id="{4E734000-B702-4631-9621-B0FBCC570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3" name="Rectangle 3609">
              <a:extLst>
                <a:ext uri="{FF2B5EF4-FFF2-40B4-BE49-F238E27FC236}">
                  <a16:creationId xmlns:a16="http://schemas.microsoft.com/office/drawing/2014/main" id="{9F215134-90B7-4254-B0EA-1232365B4D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4" name="Rectangle 3610">
              <a:extLst>
                <a:ext uri="{FF2B5EF4-FFF2-40B4-BE49-F238E27FC236}">
                  <a16:creationId xmlns:a16="http://schemas.microsoft.com/office/drawing/2014/main" id="{6DFDDB40-11F8-44A0-89DB-616570DEF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5" name="Rectangle 3611">
              <a:extLst>
                <a:ext uri="{FF2B5EF4-FFF2-40B4-BE49-F238E27FC236}">
                  <a16:creationId xmlns:a16="http://schemas.microsoft.com/office/drawing/2014/main" id="{63841FAB-CBBF-4895-9325-E65C2CFF8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6" name="Rectangle 3612">
              <a:extLst>
                <a:ext uri="{FF2B5EF4-FFF2-40B4-BE49-F238E27FC236}">
                  <a16:creationId xmlns:a16="http://schemas.microsoft.com/office/drawing/2014/main" id="{30479E8D-3D8E-4ABB-8F4B-DA366326A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7" name="Rectangle 3613">
              <a:extLst>
                <a:ext uri="{FF2B5EF4-FFF2-40B4-BE49-F238E27FC236}">
                  <a16:creationId xmlns:a16="http://schemas.microsoft.com/office/drawing/2014/main" id="{108AC7B8-5081-47DC-9E3A-F8BD1C936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8" name="Rectangle 3614">
              <a:extLst>
                <a:ext uri="{FF2B5EF4-FFF2-40B4-BE49-F238E27FC236}">
                  <a16:creationId xmlns:a16="http://schemas.microsoft.com/office/drawing/2014/main" id="{11BF6885-0731-40D3-AC49-A9142A18B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79" name="Rectangle 3615">
              <a:extLst>
                <a:ext uri="{FF2B5EF4-FFF2-40B4-BE49-F238E27FC236}">
                  <a16:creationId xmlns:a16="http://schemas.microsoft.com/office/drawing/2014/main" id="{1D91A89E-DC55-46D4-88F6-DCAEFF0EF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0" name="Rectangle 3616">
              <a:extLst>
                <a:ext uri="{FF2B5EF4-FFF2-40B4-BE49-F238E27FC236}">
                  <a16:creationId xmlns:a16="http://schemas.microsoft.com/office/drawing/2014/main" id="{A846D097-0E81-4399-8AED-06144A7F2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1" name="Rectangle 3617">
              <a:extLst>
                <a:ext uri="{FF2B5EF4-FFF2-40B4-BE49-F238E27FC236}">
                  <a16:creationId xmlns:a16="http://schemas.microsoft.com/office/drawing/2014/main" id="{B1AD14E6-2007-4159-A177-47E6887C3D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2" name="Rectangle 3618">
              <a:extLst>
                <a:ext uri="{FF2B5EF4-FFF2-40B4-BE49-F238E27FC236}">
                  <a16:creationId xmlns:a16="http://schemas.microsoft.com/office/drawing/2014/main" id="{554E956D-1EE2-4DC8-983E-18968F0DA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3" name="Rectangle 3619">
              <a:extLst>
                <a:ext uri="{FF2B5EF4-FFF2-40B4-BE49-F238E27FC236}">
                  <a16:creationId xmlns:a16="http://schemas.microsoft.com/office/drawing/2014/main" id="{533DCC26-C611-488A-98D7-8AA319343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4" name="Rectangle 3620">
              <a:extLst>
                <a:ext uri="{FF2B5EF4-FFF2-40B4-BE49-F238E27FC236}">
                  <a16:creationId xmlns:a16="http://schemas.microsoft.com/office/drawing/2014/main" id="{0AB17E07-F9FB-4153-BC01-79A21196F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5" name="Rectangle 3621">
              <a:extLst>
                <a:ext uri="{FF2B5EF4-FFF2-40B4-BE49-F238E27FC236}">
                  <a16:creationId xmlns:a16="http://schemas.microsoft.com/office/drawing/2014/main" id="{E77B493C-BB0F-4A8B-953E-123CFF98F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6" name="Rectangle 3622">
              <a:extLst>
                <a:ext uri="{FF2B5EF4-FFF2-40B4-BE49-F238E27FC236}">
                  <a16:creationId xmlns:a16="http://schemas.microsoft.com/office/drawing/2014/main" id="{B0219A28-CAFB-4DCD-B2CF-FA3042A0D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7" name="Rectangle 3623">
              <a:extLst>
                <a:ext uri="{FF2B5EF4-FFF2-40B4-BE49-F238E27FC236}">
                  <a16:creationId xmlns:a16="http://schemas.microsoft.com/office/drawing/2014/main" id="{2353B319-970F-477B-BB84-9011EC3D1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8" name="Rectangle 3624">
              <a:extLst>
                <a:ext uri="{FF2B5EF4-FFF2-40B4-BE49-F238E27FC236}">
                  <a16:creationId xmlns:a16="http://schemas.microsoft.com/office/drawing/2014/main" id="{22413024-D308-45D5-99B7-80CDED470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89" name="Rectangle 3625">
              <a:extLst>
                <a:ext uri="{FF2B5EF4-FFF2-40B4-BE49-F238E27FC236}">
                  <a16:creationId xmlns:a16="http://schemas.microsoft.com/office/drawing/2014/main" id="{5D9A347F-F890-4A1E-BAB9-ED517EDF3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0" name="Rectangle 3626">
              <a:extLst>
                <a:ext uri="{FF2B5EF4-FFF2-40B4-BE49-F238E27FC236}">
                  <a16:creationId xmlns:a16="http://schemas.microsoft.com/office/drawing/2014/main" id="{481DE779-1099-4610-9DA3-50ACFF817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1" name="Rectangle 3627">
              <a:extLst>
                <a:ext uri="{FF2B5EF4-FFF2-40B4-BE49-F238E27FC236}">
                  <a16:creationId xmlns:a16="http://schemas.microsoft.com/office/drawing/2014/main" id="{C75DDB69-6CBF-48EA-A48A-26A3E90A4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2" name="Rectangle 3628">
              <a:extLst>
                <a:ext uri="{FF2B5EF4-FFF2-40B4-BE49-F238E27FC236}">
                  <a16:creationId xmlns:a16="http://schemas.microsoft.com/office/drawing/2014/main" id="{C16FDD2A-BA1B-496A-B7E2-1140A15DE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3" name="Rectangle 3629">
              <a:extLst>
                <a:ext uri="{FF2B5EF4-FFF2-40B4-BE49-F238E27FC236}">
                  <a16:creationId xmlns:a16="http://schemas.microsoft.com/office/drawing/2014/main" id="{CCCF906B-3B39-497A-BE61-871E74FEF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4" name="Rectangle 3630">
              <a:extLst>
                <a:ext uri="{FF2B5EF4-FFF2-40B4-BE49-F238E27FC236}">
                  <a16:creationId xmlns:a16="http://schemas.microsoft.com/office/drawing/2014/main" id="{AB2CF2BA-24E7-464B-96E0-8CEF95541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5" name="Rectangle 3631">
              <a:extLst>
                <a:ext uri="{FF2B5EF4-FFF2-40B4-BE49-F238E27FC236}">
                  <a16:creationId xmlns:a16="http://schemas.microsoft.com/office/drawing/2014/main" id="{8EE64236-AD42-44F6-8356-45FAC7859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6" name="Rectangle 3632">
              <a:extLst>
                <a:ext uri="{FF2B5EF4-FFF2-40B4-BE49-F238E27FC236}">
                  <a16:creationId xmlns:a16="http://schemas.microsoft.com/office/drawing/2014/main" id="{598F365A-E2A8-463A-BD0B-ECFB710D3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97" name="Rectangle 3633">
              <a:extLst>
                <a:ext uri="{FF2B5EF4-FFF2-40B4-BE49-F238E27FC236}">
                  <a16:creationId xmlns:a16="http://schemas.microsoft.com/office/drawing/2014/main" id="{509CA6EB-99D9-4E9D-ABD3-B582A35DF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698" name="Group 3634">
            <a:extLst>
              <a:ext uri="{FF2B5EF4-FFF2-40B4-BE49-F238E27FC236}">
                <a16:creationId xmlns:a16="http://schemas.microsoft.com/office/drawing/2014/main" id="{F21AD847-6F02-4A5C-AB1A-360B74492206}"/>
              </a:ext>
            </a:extLst>
          </p:cNvPr>
          <p:cNvGrpSpPr>
            <a:grpSpLocks/>
          </p:cNvGrpSpPr>
          <p:nvPr/>
        </p:nvGrpSpPr>
        <p:grpSpPr bwMode="auto">
          <a:xfrm>
            <a:off x="1293813" y="4957763"/>
            <a:ext cx="717550" cy="461962"/>
            <a:chOff x="625" y="1933"/>
            <a:chExt cx="284" cy="397"/>
          </a:xfrm>
        </p:grpSpPr>
        <p:sp>
          <p:nvSpPr>
            <p:cNvPr id="91699" name="Rectangle 3635">
              <a:extLst>
                <a:ext uri="{FF2B5EF4-FFF2-40B4-BE49-F238E27FC236}">
                  <a16:creationId xmlns:a16="http://schemas.microsoft.com/office/drawing/2014/main" id="{FC6772DB-7A3E-4377-822F-EA15CF4D7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0" name="Rectangle 3636">
              <a:extLst>
                <a:ext uri="{FF2B5EF4-FFF2-40B4-BE49-F238E27FC236}">
                  <a16:creationId xmlns:a16="http://schemas.microsoft.com/office/drawing/2014/main" id="{A1957AC0-CC2B-476D-8716-5FF401E46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1" name="Rectangle 3637">
              <a:extLst>
                <a:ext uri="{FF2B5EF4-FFF2-40B4-BE49-F238E27FC236}">
                  <a16:creationId xmlns:a16="http://schemas.microsoft.com/office/drawing/2014/main" id="{002F4933-C787-4903-84AA-9F3C135AF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2" name="Rectangle 3638">
              <a:extLst>
                <a:ext uri="{FF2B5EF4-FFF2-40B4-BE49-F238E27FC236}">
                  <a16:creationId xmlns:a16="http://schemas.microsoft.com/office/drawing/2014/main" id="{73C9285F-09F8-4695-B78E-693A934A8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3" name="Rectangle 3639">
              <a:extLst>
                <a:ext uri="{FF2B5EF4-FFF2-40B4-BE49-F238E27FC236}">
                  <a16:creationId xmlns:a16="http://schemas.microsoft.com/office/drawing/2014/main" id="{E3EE7746-AA1B-4838-AC92-E3A611AAF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4" name="Rectangle 3640">
              <a:extLst>
                <a:ext uri="{FF2B5EF4-FFF2-40B4-BE49-F238E27FC236}">
                  <a16:creationId xmlns:a16="http://schemas.microsoft.com/office/drawing/2014/main" id="{082FD576-8EA2-435D-896D-5EB0D9513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5" name="Rectangle 3641">
              <a:extLst>
                <a:ext uri="{FF2B5EF4-FFF2-40B4-BE49-F238E27FC236}">
                  <a16:creationId xmlns:a16="http://schemas.microsoft.com/office/drawing/2014/main" id="{43AF97DD-BC42-42A4-96B1-028B8A433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6" name="Rectangle 3642">
              <a:extLst>
                <a:ext uri="{FF2B5EF4-FFF2-40B4-BE49-F238E27FC236}">
                  <a16:creationId xmlns:a16="http://schemas.microsoft.com/office/drawing/2014/main" id="{832C6F5F-09D0-47C5-84D8-B135C7EE8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7" name="Rectangle 3643">
              <a:extLst>
                <a:ext uri="{FF2B5EF4-FFF2-40B4-BE49-F238E27FC236}">
                  <a16:creationId xmlns:a16="http://schemas.microsoft.com/office/drawing/2014/main" id="{01632D80-7653-46B2-9C89-C3580389B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8" name="Rectangle 3644">
              <a:extLst>
                <a:ext uri="{FF2B5EF4-FFF2-40B4-BE49-F238E27FC236}">
                  <a16:creationId xmlns:a16="http://schemas.microsoft.com/office/drawing/2014/main" id="{B93115FA-91BC-429C-A0DE-05035217B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09" name="Rectangle 3645">
              <a:extLst>
                <a:ext uri="{FF2B5EF4-FFF2-40B4-BE49-F238E27FC236}">
                  <a16:creationId xmlns:a16="http://schemas.microsoft.com/office/drawing/2014/main" id="{2F6A9944-1DF3-4442-86DD-26F451037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0" name="Rectangle 3646">
              <a:extLst>
                <a:ext uri="{FF2B5EF4-FFF2-40B4-BE49-F238E27FC236}">
                  <a16:creationId xmlns:a16="http://schemas.microsoft.com/office/drawing/2014/main" id="{B6AD0133-8CBC-492B-AAC4-4BC9D92E6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1" name="Rectangle 3647">
              <a:extLst>
                <a:ext uri="{FF2B5EF4-FFF2-40B4-BE49-F238E27FC236}">
                  <a16:creationId xmlns:a16="http://schemas.microsoft.com/office/drawing/2014/main" id="{ED008AF4-776E-43DA-AC36-47B59734C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2" name="Rectangle 3648">
              <a:extLst>
                <a:ext uri="{FF2B5EF4-FFF2-40B4-BE49-F238E27FC236}">
                  <a16:creationId xmlns:a16="http://schemas.microsoft.com/office/drawing/2014/main" id="{E22418DD-881F-41F9-9733-F69FD93EA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3" name="Rectangle 3649">
              <a:extLst>
                <a:ext uri="{FF2B5EF4-FFF2-40B4-BE49-F238E27FC236}">
                  <a16:creationId xmlns:a16="http://schemas.microsoft.com/office/drawing/2014/main" id="{0C84133B-6206-48EE-B7A8-35785A5F8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4" name="Rectangle 3650">
              <a:extLst>
                <a:ext uri="{FF2B5EF4-FFF2-40B4-BE49-F238E27FC236}">
                  <a16:creationId xmlns:a16="http://schemas.microsoft.com/office/drawing/2014/main" id="{95ABE4C1-E90A-444F-A6D3-9A411D672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5" name="Rectangle 3651">
              <a:extLst>
                <a:ext uri="{FF2B5EF4-FFF2-40B4-BE49-F238E27FC236}">
                  <a16:creationId xmlns:a16="http://schemas.microsoft.com/office/drawing/2014/main" id="{1E265E4B-6643-4DCC-B6EC-EFD50AD1A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6" name="Rectangle 3652">
              <a:extLst>
                <a:ext uri="{FF2B5EF4-FFF2-40B4-BE49-F238E27FC236}">
                  <a16:creationId xmlns:a16="http://schemas.microsoft.com/office/drawing/2014/main" id="{9F91CD98-AC14-4624-9F5D-300889284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7" name="Rectangle 3653">
              <a:extLst>
                <a:ext uri="{FF2B5EF4-FFF2-40B4-BE49-F238E27FC236}">
                  <a16:creationId xmlns:a16="http://schemas.microsoft.com/office/drawing/2014/main" id="{99264728-5610-47A0-8735-2FCEE62D7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18" name="Rectangle 3654">
              <a:extLst>
                <a:ext uri="{FF2B5EF4-FFF2-40B4-BE49-F238E27FC236}">
                  <a16:creationId xmlns:a16="http://schemas.microsoft.com/office/drawing/2014/main" id="{C48D7AD8-1715-4DA3-9AB8-04F3E5C46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19" name="Group 3655">
            <a:extLst>
              <a:ext uri="{FF2B5EF4-FFF2-40B4-BE49-F238E27FC236}">
                <a16:creationId xmlns:a16="http://schemas.microsoft.com/office/drawing/2014/main" id="{6AFEA34F-1219-4D0E-9467-F8A601C2C8DD}"/>
              </a:ext>
            </a:extLst>
          </p:cNvPr>
          <p:cNvGrpSpPr>
            <a:grpSpLocks/>
          </p:cNvGrpSpPr>
          <p:nvPr/>
        </p:nvGrpSpPr>
        <p:grpSpPr bwMode="auto">
          <a:xfrm>
            <a:off x="2154238" y="4959350"/>
            <a:ext cx="717550" cy="461963"/>
            <a:chOff x="965" y="1934"/>
            <a:chExt cx="284" cy="397"/>
          </a:xfrm>
        </p:grpSpPr>
        <p:sp>
          <p:nvSpPr>
            <p:cNvPr id="91720" name="Rectangle 3656">
              <a:extLst>
                <a:ext uri="{FF2B5EF4-FFF2-40B4-BE49-F238E27FC236}">
                  <a16:creationId xmlns:a16="http://schemas.microsoft.com/office/drawing/2014/main" id="{63A803F1-C07D-4DE2-8F38-CF491DDCC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1" name="Rectangle 3657">
              <a:extLst>
                <a:ext uri="{FF2B5EF4-FFF2-40B4-BE49-F238E27FC236}">
                  <a16:creationId xmlns:a16="http://schemas.microsoft.com/office/drawing/2014/main" id="{BC9B82D5-6B61-4A47-BE7D-D886CF058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2" name="Rectangle 3658">
              <a:extLst>
                <a:ext uri="{FF2B5EF4-FFF2-40B4-BE49-F238E27FC236}">
                  <a16:creationId xmlns:a16="http://schemas.microsoft.com/office/drawing/2014/main" id="{FB51BBA2-F789-4660-9FCA-F2CD25EE9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3" name="Rectangle 3659">
              <a:extLst>
                <a:ext uri="{FF2B5EF4-FFF2-40B4-BE49-F238E27FC236}">
                  <a16:creationId xmlns:a16="http://schemas.microsoft.com/office/drawing/2014/main" id="{DE73963D-3228-477B-9DE7-47FD8A919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4" name="Rectangle 3660">
              <a:extLst>
                <a:ext uri="{FF2B5EF4-FFF2-40B4-BE49-F238E27FC236}">
                  <a16:creationId xmlns:a16="http://schemas.microsoft.com/office/drawing/2014/main" id="{D656287A-3746-4F68-93C4-59C90D5B2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5" name="Rectangle 3661">
              <a:extLst>
                <a:ext uri="{FF2B5EF4-FFF2-40B4-BE49-F238E27FC236}">
                  <a16:creationId xmlns:a16="http://schemas.microsoft.com/office/drawing/2014/main" id="{B20ADA4D-5295-4FA8-A7FB-74B8B1791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6" name="Rectangle 3662">
              <a:extLst>
                <a:ext uri="{FF2B5EF4-FFF2-40B4-BE49-F238E27FC236}">
                  <a16:creationId xmlns:a16="http://schemas.microsoft.com/office/drawing/2014/main" id="{B9F60074-38A8-4A33-BF54-91C310752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7" name="Rectangle 3663">
              <a:extLst>
                <a:ext uri="{FF2B5EF4-FFF2-40B4-BE49-F238E27FC236}">
                  <a16:creationId xmlns:a16="http://schemas.microsoft.com/office/drawing/2014/main" id="{D300A31B-8A31-435A-8EB9-37A4836A0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8" name="Rectangle 3664">
              <a:extLst>
                <a:ext uri="{FF2B5EF4-FFF2-40B4-BE49-F238E27FC236}">
                  <a16:creationId xmlns:a16="http://schemas.microsoft.com/office/drawing/2014/main" id="{425FDFB9-762E-4A6B-9410-C8C192D1F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29" name="Rectangle 3665">
              <a:extLst>
                <a:ext uri="{FF2B5EF4-FFF2-40B4-BE49-F238E27FC236}">
                  <a16:creationId xmlns:a16="http://schemas.microsoft.com/office/drawing/2014/main" id="{1DC8F625-F9A4-46A4-A02F-DBA97C191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0" name="Rectangle 3666">
              <a:extLst>
                <a:ext uri="{FF2B5EF4-FFF2-40B4-BE49-F238E27FC236}">
                  <a16:creationId xmlns:a16="http://schemas.microsoft.com/office/drawing/2014/main" id="{65F0763E-9B9D-40DA-ABAC-3825E240F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1" name="Rectangle 3667">
              <a:extLst>
                <a:ext uri="{FF2B5EF4-FFF2-40B4-BE49-F238E27FC236}">
                  <a16:creationId xmlns:a16="http://schemas.microsoft.com/office/drawing/2014/main" id="{8A068F9B-BD8B-42FE-AAF7-835D7F03C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2" name="Rectangle 3668">
              <a:extLst>
                <a:ext uri="{FF2B5EF4-FFF2-40B4-BE49-F238E27FC236}">
                  <a16:creationId xmlns:a16="http://schemas.microsoft.com/office/drawing/2014/main" id="{87995021-B6A0-45CA-91BD-1E7FC8D73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3" name="Rectangle 3669">
              <a:extLst>
                <a:ext uri="{FF2B5EF4-FFF2-40B4-BE49-F238E27FC236}">
                  <a16:creationId xmlns:a16="http://schemas.microsoft.com/office/drawing/2014/main" id="{DF942D38-32FC-4E87-B8A6-E97377234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4" name="Rectangle 3670">
              <a:extLst>
                <a:ext uri="{FF2B5EF4-FFF2-40B4-BE49-F238E27FC236}">
                  <a16:creationId xmlns:a16="http://schemas.microsoft.com/office/drawing/2014/main" id="{E7F26BA9-E49D-4C19-90EF-7EB98B3E8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5" name="Rectangle 3671">
              <a:extLst>
                <a:ext uri="{FF2B5EF4-FFF2-40B4-BE49-F238E27FC236}">
                  <a16:creationId xmlns:a16="http://schemas.microsoft.com/office/drawing/2014/main" id="{1E001734-A8CA-4A1C-A2F8-FB03CC74D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6" name="Rectangle 3672">
              <a:extLst>
                <a:ext uri="{FF2B5EF4-FFF2-40B4-BE49-F238E27FC236}">
                  <a16:creationId xmlns:a16="http://schemas.microsoft.com/office/drawing/2014/main" id="{096C9713-4E91-4CD1-81C3-09E5F03CE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7" name="Rectangle 3673">
              <a:extLst>
                <a:ext uri="{FF2B5EF4-FFF2-40B4-BE49-F238E27FC236}">
                  <a16:creationId xmlns:a16="http://schemas.microsoft.com/office/drawing/2014/main" id="{6B447A75-C30A-4754-A8CA-B392805D3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8" name="Rectangle 3674">
              <a:extLst>
                <a:ext uri="{FF2B5EF4-FFF2-40B4-BE49-F238E27FC236}">
                  <a16:creationId xmlns:a16="http://schemas.microsoft.com/office/drawing/2014/main" id="{F357E8C0-12E7-4DFA-87B6-77A721EED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39" name="Rectangle 3675">
              <a:extLst>
                <a:ext uri="{FF2B5EF4-FFF2-40B4-BE49-F238E27FC236}">
                  <a16:creationId xmlns:a16="http://schemas.microsoft.com/office/drawing/2014/main" id="{F9A21F5E-8A31-400E-ADA7-DC63DA65D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40" name="Group 3676">
            <a:extLst>
              <a:ext uri="{FF2B5EF4-FFF2-40B4-BE49-F238E27FC236}">
                <a16:creationId xmlns:a16="http://schemas.microsoft.com/office/drawing/2014/main" id="{A1D60CAF-47B2-49DA-926C-E534DCE2878B}"/>
              </a:ext>
            </a:extLst>
          </p:cNvPr>
          <p:cNvGrpSpPr>
            <a:grpSpLocks/>
          </p:cNvGrpSpPr>
          <p:nvPr/>
        </p:nvGrpSpPr>
        <p:grpSpPr bwMode="auto">
          <a:xfrm>
            <a:off x="433388" y="4957763"/>
            <a:ext cx="719137" cy="461962"/>
            <a:chOff x="285" y="1933"/>
            <a:chExt cx="284" cy="397"/>
          </a:xfrm>
        </p:grpSpPr>
        <p:sp>
          <p:nvSpPr>
            <p:cNvPr id="91741" name="Rectangle 3677">
              <a:extLst>
                <a:ext uri="{FF2B5EF4-FFF2-40B4-BE49-F238E27FC236}">
                  <a16:creationId xmlns:a16="http://schemas.microsoft.com/office/drawing/2014/main" id="{DF91D0E7-28B2-4A09-8461-723DFCFDE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2" name="Rectangle 3678">
              <a:extLst>
                <a:ext uri="{FF2B5EF4-FFF2-40B4-BE49-F238E27FC236}">
                  <a16:creationId xmlns:a16="http://schemas.microsoft.com/office/drawing/2014/main" id="{3848C9B6-B9E7-471E-95D1-640DBB397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3" name="Rectangle 3679">
              <a:extLst>
                <a:ext uri="{FF2B5EF4-FFF2-40B4-BE49-F238E27FC236}">
                  <a16:creationId xmlns:a16="http://schemas.microsoft.com/office/drawing/2014/main" id="{4B523BB4-AD42-4459-9FA1-9B5B54000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4" name="Rectangle 3680">
              <a:extLst>
                <a:ext uri="{FF2B5EF4-FFF2-40B4-BE49-F238E27FC236}">
                  <a16:creationId xmlns:a16="http://schemas.microsoft.com/office/drawing/2014/main" id="{DDD9455C-A6D7-40B3-AF55-36D9AB480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5" name="Rectangle 3681">
              <a:extLst>
                <a:ext uri="{FF2B5EF4-FFF2-40B4-BE49-F238E27FC236}">
                  <a16:creationId xmlns:a16="http://schemas.microsoft.com/office/drawing/2014/main" id="{E8039780-663F-4ABF-B2EA-055834978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6" name="Rectangle 3682">
              <a:extLst>
                <a:ext uri="{FF2B5EF4-FFF2-40B4-BE49-F238E27FC236}">
                  <a16:creationId xmlns:a16="http://schemas.microsoft.com/office/drawing/2014/main" id="{91181967-E3A2-4462-8FB7-01DEBC99B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7" name="Rectangle 3683">
              <a:extLst>
                <a:ext uri="{FF2B5EF4-FFF2-40B4-BE49-F238E27FC236}">
                  <a16:creationId xmlns:a16="http://schemas.microsoft.com/office/drawing/2014/main" id="{F67DFC8F-A617-4430-8F27-5214AFDC2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8" name="Rectangle 3684">
              <a:extLst>
                <a:ext uri="{FF2B5EF4-FFF2-40B4-BE49-F238E27FC236}">
                  <a16:creationId xmlns:a16="http://schemas.microsoft.com/office/drawing/2014/main" id="{E46771AC-B098-4FAA-AE2F-FA4EE0BCB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49" name="Rectangle 3685">
              <a:extLst>
                <a:ext uri="{FF2B5EF4-FFF2-40B4-BE49-F238E27FC236}">
                  <a16:creationId xmlns:a16="http://schemas.microsoft.com/office/drawing/2014/main" id="{01AE70A3-9A0A-4E7E-A4CA-12908C5CF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0" name="Rectangle 3686">
              <a:extLst>
                <a:ext uri="{FF2B5EF4-FFF2-40B4-BE49-F238E27FC236}">
                  <a16:creationId xmlns:a16="http://schemas.microsoft.com/office/drawing/2014/main" id="{8911A947-29D0-4F3F-A2B5-1340B56CF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1" name="Rectangle 3687">
              <a:extLst>
                <a:ext uri="{FF2B5EF4-FFF2-40B4-BE49-F238E27FC236}">
                  <a16:creationId xmlns:a16="http://schemas.microsoft.com/office/drawing/2014/main" id="{638D2D19-1131-47C2-B7E5-759326653E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2" name="Rectangle 3688">
              <a:extLst>
                <a:ext uri="{FF2B5EF4-FFF2-40B4-BE49-F238E27FC236}">
                  <a16:creationId xmlns:a16="http://schemas.microsoft.com/office/drawing/2014/main" id="{0F9B99A7-65FE-4359-9EF3-D50F8A8EF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3" name="Rectangle 3689">
              <a:extLst>
                <a:ext uri="{FF2B5EF4-FFF2-40B4-BE49-F238E27FC236}">
                  <a16:creationId xmlns:a16="http://schemas.microsoft.com/office/drawing/2014/main" id="{935CC622-DD59-4827-BF58-BAC2AEDF45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4" name="Rectangle 3690">
              <a:extLst>
                <a:ext uri="{FF2B5EF4-FFF2-40B4-BE49-F238E27FC236}">
                  <a16:creationId xmlns:a16="http://schemas.microsoft.com/office/drawing/2014/main" id="{185B3EE3-CB82-44C3-9D0B-43049696D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5" name="Rectangle 3691">
              <a:extLst>
                <a:ext uri="{FF2B5EF4-FFF2-40B4-BE49-F238E27FC236}">
                  <a16:creationId xmlns:a16="http://schemas.microsoft.com/office/drawing/2014/main" id="{FAE402A7-CCCE-4681-BD68-6300D91EC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6" name="Rectangle 3692">
              <a:extLst>
                <a:ext uri="{FF2B5EF4-FFF2-40B4-BE49-F238E27FC236}">
                  <a16:creationId xmlns:a16="http://schemas.microsoft.com/office/drawing/2014/main" id="{04453817-7553-40AF-AE06-82A02445D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7" name="Rectangle 3693">
              <a:extLst>
                <a:ext uri="{FF2B5EF4-FFF2-40B4-BE49-F238E27FC236}">
                  <a16:creationId xmlns:a16="http://schemas.microsoft.com/office/drawing/2014/main" id="{22F5BC45-07AA-4CD1-BD84-F27104EA7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8" name="Rectangle 3694">
              <a:extLst>
                <a:ext uri="{FF2B5EF4-FFF2-40B4-BE49-F238E27FC236}">
                  <a16:creationId xmlns:a16="http://schemas.microsoft.com/office/drawing/2014/main" id="{17D22C61-23E0-474E-9ADA-56A6033D0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59" name="Rectangle 3695">
              <a:extLst>
                <a:ext uri="{FF2B5EF4-FFF2-40B4-BE49-F238E27FC236}">
                  <a16:creationId xmlns:a16="http://schemas.microsoft.com/office/drawing/2014/main" id="{6EA689EE-8694-4094-B2B0-2A9EE0EF3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0" name="Rectangle 3696">
              <a:extLst>
                <a:ext uri="{FF2B5EF4-FFF2-40B4-BE49-F238E27FC236}">
                  <a16:creationId xmlns:a16="http://schemas.microsoft.com/office/drawing/2014/main" id="{638BB8B7-CE05-41F2-AEAC-D36E8F596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1" name="Rectangle 3697">
              <a:extLst>
                <a:ext uri="{FF2B5EF4-FFF2-40B4-BE49-F238E27FC236}">
                  <a16:creationId xmlns:a16="http://schemas.microsoft.com/office/drawing/2014/main" id="{064B277F-015D-4B7E-B28B-BB5DB5093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2" name="Rectangle 3698">
              <a:extLst>
                <a:ext uri="{FF2B5EF4-FFF2-40B4-BE49-F238E27FC236}">
                  <a16:creationId xmlns:a16="http://schemas.microsoft.com/office/drawing/2014/main" id="{113A386B-5CB9-44EF-B469-DCA47198E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3" name="Rectangle 3699">
              <a:extLst>
                <a:ext uri="{FF2B5EF4-FFF2-40B4-BE49-F238E27FC236}">
                  <a16:creationId xmlns:a16="http://schemas.microsoft.com/office/drawing/2014/main" id="{89998ACE-3394-4E3A-8620-F30BDFBC2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4" name="Rectangle 3700">
              <a:extLst>
                <a:ext uri="{FF2B5EF4-FFF2-40B4-BE49-F238E27FC236}">
                  <a16:creationId xmlns:a16="http://schemas.microsoft.com/office/drawing/2014/main" id="{9595B769-B525-4AC0-A643-BB68B08DE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5" name="Rectangle 3701">
              <a:extLst>
                <a:ext uri="{FF2B5EF4-FFF2-40B4-BE49-F238E27FC236}">
                  <a16:creationId xmlns:a16="http://schemas.microsoft.com/office/drawing/2014/main" id="{5792D69E-1D8D-4B94-BBAE-FBFAECA00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6" name="Rectangle 3702">
              <a:extLst>
                <a:ext uri="{FF2B5EF4-FFF2-40B4-BE49-F238E27FC236}">
                  <a16:creationId xmlns:a16="http://schemas.microsoft.com/office/drawing/2014/main" id="{1026D5A9-CE16-4CC6-AFE5-4D9543411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67" name="Group 3703">
            <a:extLst>
              <a:ext uri="{FF2B5EF4-FFF2-40B4-BE49-F238E27FC236}">
                <a16:creationId xmlns:a16="http://schemas.microsoft.com/office/drawing/2014/main" id="{220D5663-60B0-45C3-B6C2-24A2C11AE586}"/>
              </a:ext>
            </a:extLst>
          </p:cNvPr>
          <p:cNvGrpSpPr>
            <a:grpSpLocks/>
          </p:cNvGrpSpPr>
          <p:nvPr/>
        </p:nvGrpSpPr>
        <p:grpSpPr bwMode="auto">
          <a:xfrm>
            <a:off x="7316788" y="4957763"/>
            <a:ext cx="717550" cy="461962"/>
            <a:chOff x="3006" y="1933"/>
            <a:chExt cx="284" cy="397"/>
          </a:xfrm>
        </p:grpSpPr>
        <p:sp>
          <p:nvSpPr>
            <p:cNvPr id="91768" name="Rectangle 3704">
              <a:extLst>
                <a:ext uri="{FF2B5EF4-FFF2-40B4-BE49-F238E27FC236}">
                  <a16:creationId xmlns:a16="http://schemas.microsoft.com/office/drawing/2014/main" id="{C40294CE-152B-4C3E-8D66-57404B8C7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69" name="Rectangle 3705">
              <a:extLst>
                <a:ext uri="{FF2B5EF4-FFF2-40B4-BE49-F238E27FC236}">
                  <a16:creationId xmlns:a16="http://schemas.microsoft.com/office/drawing/2014/main" id="{4528532A-95F8-4C19-ACE4-2F54878EA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0" name="Rectangle 3706">
              <a:extLst>
                <a:ext uri="{FF2B5EF4-FFF2-40B4-BE49-F238E27FC236}">
                  <a16:creationId xmlns:a16="http://schemas.microsoft.com/office/drawing/2014/main" id="{2F0AA485-A5E4-4D10-85EC-4F6872B89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1" name="Rectangle 3707">
              <a:extLst>
                <a:ext uri="{FF2B5EF4-FFF2-40B4-BE49-F238E27FC236}">
                  <a16:creationId xmlns:a16="http://schemas.microsoft.com/office/drawing/2014/main" id="{F684C38E-84D6-4A25-8899-E41E66FDF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2" name="Rectangle 3708">
              <a:extLst>
                <a:ext uri="{FF2B5EF4-FFF2-40B4-BE49-F238E27FC236}">
                  <a16:creationId xmlns:a16="http://schemas.microsoft.com/office/drawing/2014/main" id="{FD01EC2E-D3EB-4E1B-AE09-E269A3801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3" name="Rectangle 3709">
              <a:extLst>
                <a:ext uri="{FF2B5EF4-FFF2-40B4-BE49-F238E27FC236}">
                  <a16:creationId xmlns:a16="http://schemas.microsoft.com/office/drawing/2014/main" id="{A275FD7B-D963-4A82-BCCF-BF899E6A5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4" name="Rectangle 3710">
              <a:extLst>
                <a:ext uri="{FF2B5EF4-FFF2-40B4-BE49-F238E27FC236}">
                  <a16:creationId xmlns:a16="http://schemas.microsoft.com/office/drawing/2014/main" id="{EB46F695-1581-4302-AB64-84C5A7268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5" name="Rectangle 3711">
              <a:extLst>
                <a:ext uri="{FF2B5EF4-FFF2-40B4-BE49-F238E27FC236}">
                  <a16:creationId xmlns:a16="http://schemas.microsoft.com/office/drawing/2014/main" id="{67963216-5FA5-4474-A4DF-2D16DCE55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6" name="Rectangle 3712">
              <a:extLst>
                <a:ext uri="{FF2B5EF4-FFF2-40B4-BE49-F238E27FC236}">
                  <a16:creationId xmlns:a16="http://schemas.microsoft.com/office/drawing/2014/main" id="{94411052-DDDF-4218-A1D0-FC7CB35B4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7" name="Rectangle 3713">
              <a:extLst>
                <a:ext uri="{FF2B5EF4-FFF2-40B4-BE49-F238E27FC236}">
                  <a16:creationId xmlns:a16="http://schemas.microsoft.com/office/drawing/2014/main" id="{E7D2BC28-5063-4BDA-9B82-3F889C301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8" name="Rectangle 3714">
              <a:extLst>
                <a:ext uri="{FF2B5EF4-FFF2-40B4-BE49-F238E27FC236}">
                  <a16:creationId xmlns:a16="http://schemas.microsoft.com/office/drawing/2014/main" id="{857E610F-5BC1-4938-B75A-25D6DD09A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79" name="Rectangle 3715">
              <a:extLst>
                <a:ext uri="{FF2B5EF4-FFF2-40B4-BE49-F238E27FC236}">
                  <a16:creationId xmlns:a16="http://schemas.microsoft.com/office/drawing/2014/main" id="{BA94F4E5-0EAB-4A85-A604-9C2EC8FBC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0" name="Rectangle 3716">
              <a:extLst>
                <a:ext uri="{FF2B5EF4-FFF2-40B4-BE49-F238E27FC236}">
                  <a16:creationId xmlns:a16="http://schemas.microsoft.com/office/drawing/2014/main" id="{7F61F780-5606-4163-8057-4123F74B4F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1" name="Rectangle 3717">
              <a:extLst>
                <a:ext uri="{FF2B5EF4-FFF2-40B4-BE49-F238E27FC236}">
                  <a16:creationId xmlns:a16="http://schemas.microsoft.com/office/drawing/2014/main" id="{CCFA731B-01E5-4EFF-BEF4-544ADE667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2" name="Rectangle 3718">
              <a:extLst>
                <a:ext uri="{FF2B5EF4-FFF2-40B4-BE49-F238E27FC236}">
                  <a16:creationId xmlns:a16="http://schemas.microsoft.com/office/drawing/2014/main" id="{1867C499-10EE-4E5D-9B0A-616C089AA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3" name="Rectangle 3719">
              <a:extLst>
                <a:ext uri="{FF2B5EF4-FFF2-40B4-BE49-F238E27FC236}">
                  <a16:creationId xmlns:a16="http://schemas.microsoft.com/office/drawing/2014/main" id="{4C684F87-5B38-4976-AA69-F654F5F67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4" name="Rectangle 3720">
              <a:extLst>
                <a:ext uri="{FF2B5EF4-FFF2-40B4-BE49-F238E27FC236}">
                  <a16:creationId xmlns:a16="http://schemas.microsoft.com/office/drawing/2014/main" id="{CF539FA5-8ADE-43C0-80EE-5E2B25E2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5" name="Rectangle 3721">
              <a:extLst>
                <a:ext uri="{FF2B5EF4-FFF2-40B4-BE49-F238E27FC236}">
                  <a16:creationId xmlns:a16="http://schemas.microsoft.com/office/drawing/2014/main" id="{CECD2F20-6637-48BE-A3A2-746F565428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6" name="Rectangle 3722">
              <a:extLst>
                <a:ext uri="{FF2B5EF4-FFF2-40B4-BE49-F238E27FC236}">
                  <a16:creationId xmlns:a16="http://schemas.microsoft.com/office/drawing/2014/main" id="{CAE450D3-9130-4E7A-8192-7BDBAB73E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7" name="Rectangle 3723">
              <a:extLst>
                <a:ext uri="{FF2B5EF4-FFF2-40B4-BE49-F238E27FC236}">
                  <a16:creationId xmlns:a16="http://schemas.microsoft.com/office/drawing/2014/main" id="{A3654AC5-35DD-4996-A21D-A66BAB396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8" name="Rectangle 3724">
              <a:extLst>
                <a:ext uri="{FF2B5EF4-FFF2-40B4-BE49-F238E27FC236}">
                  <a16:creationId xmlns:a16="http://schemas.microsoft.com/office/drawing/2014/main" id="{70A6D1D9-5F58-403D-A0E6-2FE9CB19E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89" name="Rectangle 3725">
              <a:extLst>
                <a:ext uri="{FF2B5EF4-FFF2-40B4-BE49-F238E27FC236}">
                  <a16:creationId xmlns:a16="http://schemas.microsoft.com/office/drawing/2014/main" id="{964C3E39-F4CD-4D1B-9DFC-214E532F5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0" name="Rectangle 3726">
              <a:extLst>
                <a:ext uri="{FF2B5EF4-FFF2-40B4-BE49-F238E27FC236}">
                  <a16:creationId xmlns:a16="http://schemas.microsoft.com/office/drawing/2014/main" id="{035EC6C5-1F03-4BDB-AAA8-62F7C06E1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1" name="Rectangle 3727">
              <a:extLst>
                <a:ext uri="{FF2B5EF4-FFF2-40B4-BE49-F238E27FC236}">
                  <a16:creationId xmlns:a16="http://schemas.microsoft.com/office/drawing/2014/main" id="{4A4D4FB2-D369-4EC2-B472-B5AF0D5C6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2" name="Rectangle 3728">
              <a:extLst>
                <a:ext uri="{FF2B5EF4-FFF2-40B4-BE49-F238E27FC236}">
                  <a16:creationId xmlns:a16="http://schemas.microsoft.com/office/drawing/2014/main" id="{66CFD5F8-C217-4208-A879-88383AD5E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793" name="Group 3729">
            <a:extLst>
              <a:ext uri="{FF2B5EF4-FFF2-40B4-BE49-F238E27FC236}">
                <a16:creationId xmlns:a16="http://schemas.microsoft.com/office/drawing/2014/main" id="{53CA3F50-D620-4468-97F9-A3EBB47D7864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4959350"/>
            <a:ext cx="719138" cy="461963"/>
            <a:chOff x="3346" y="1934"/>
            <a:chExt cx="284" cy="397"/>
          </a:xfrm>
        </p:grpSpPr>
        <p:sp>
          <p:nvSpPr>
            <p:cNvPr id="91794" name="Rectangle 3730">
              <a:extLst>
                <a:ext uri="{FF2B5EF4-FFF2-40B4-BE49-F238E27FC236}">
                  <a16:creationId xmlns:a16="http://schemas.microsoft.com/office/drawing/2014/main" id="{863E1440-B318-4F47-A7E9-8152A2C19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5" name="Rectangle 3731">
              <a:extLst>
                <a:ext uri="{FF2B5EF4-FFF2-40B4-BE49-F238E27FC236}">
                  <a16:creationId xmlns:a16="http://schemas.microsoft.com/office/drawing/2014/main" id="{14E0A8D6-EF71-4D83-971E-4C7C0E3D9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6" name="Rectangle 3732">
              <a:extLst>
                <a:ext uri="{FF2B5EF4-FFF2-40B4-BE49-F238E27FC236}">
                  <a16:creationId xmlns:a16="http://schemas.microsoft.com/office/drawing/2014/main" id="{350B956B-5E15-43EC-B22F-B3858FA27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7" name="Rectangle 3733">
              <a:extLst>
                <a:ext uri="{FF2B5EF4-FFF2-40B4-BE49-F238E27FC236}">
                  <a16:creationId xmlns:a16="http://schemas.microsoft.com/office/drawing/2014/main" id="{B0386740-C255-4725-815F-A4B47D00E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8" name="Rectangle 3734">
              <a:extLst>
                <a:ext uri="{FF2B5EF4-FFF2-40B4-BE49-F238E27FC236}">
                  <a16:creationId xmlns:a16="http://schemas.microsoft.com/office/drawing/2014/main" id="{1E808878-1AD8-423C-8C30-64466FB3C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99" name="Rectangle 3735">
              <a:extLst>
                <a:ext uri="{FF2B5EF4-FFF2-40B4-BE49-F238E27FC236}">
                  <a16:creationId xmlns:a16="http://schemas.microsoft.com/office/drawing/2014/main" id="{DAE49B5C-7B1D-4450-B365-5B33A8A08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0" name="Rectangle 3736">
              <a:extLst>
                <a:ext uri="{FF2B5EF4-FFF2-40B4-BE49-F238E27FC236}">
                  <a16:creationId xmlns:a16="http://schemas.microsoft.com/office/drawing/2014/main" id="{F482F24F-EA0E-4A38-8289-02A12B649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1" name="Rectangle 3737">
              <a:extLst>
                <a:ext uri="{FF2B5EF4-FFF2-40B4-BE49-F238E27FC236}">
                  <a16:creationId xmlns:a16="http://schemas.microsoft.com/office/drawing/2014/main" id="{CD8880E0-4F90-479E-8181-A91C31512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2" name="Rectangle 3738">
              <a:extLst>
                <a:ext uri="{FF2B5EF4-FFF2-40B4-BE49-F238E27FC236}">
                  <a16:creationId xmlns:a16="http://schemas.microsoft.com/office/drawing/2014/main" id="{BBAE782F-AC5C-4F33-AA87-D1960AD76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3" name="Rectangle 3739">
              <a:extLst>
                <a:ext uri="{FF2B5EF4-FFF2-40B4-BE49-F238E27FC236}">
                  <a16:creationId xmlns:a16="http://schemas.microsoft.com/office/drawing/2014/main" id="{D7DB3A96-F061-4083-BC66-3604450322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4" name="Rectangle 3740">
              <a:extLst>
                <a:ext uri="{FF2B5EF4-FFF2-40B4-BE49-F238E27FC236}">
                  <a16:creationId xmlns:a16="http://schemas.microsoft.com/office/drawing/2014/main" id="{8005F524-45D1-4718-AC0E-8592526B9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5" name="Rectangle 3741">
              <a:extLst>
                <a:ext uri="{FF2B5EF4-FFF2-40B4-BE49-F238E27FC236}">
                  <a16:creationId xmlns:a16="http://schemas.microsoft.com/office/drawing/2014/main" id="{CB0AE179-00DE-475C-8232-896E5EC89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6" name="Rectangle 3742">
              <a:extLst>
                <a:ext uri="{FF2B5EF4-FFF2-40B4-BE49-F238E27FC236}">
                  <a16:creationId xmlns:a16="http://schemas.microsoft.com/office/drawing/2014/main" id="{B5D728CE-03A1-42F8-80CF-3AE40C7A4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7" name="Rectangle 3743">
              <a:extLst>
                <a:ext uri="{FF2B5EF4-FFF2-40B4-BE49-F238E27FC236}">
                  <a16:creationId xmlns:a16="http://schemas.microsoft.com/office/drawing/2014/main" id="{50E938CB-F6AB-40CA-AC53-D325282D9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8" name="Rectangle 3744">
              <a:extLst>
                <a:ext uri="{FF2B5EF4-FFF2-40B4-BE49-F238E27FC236}">
                  <a16:creationId xmlns:a16="http://schemas.microsoft.com/office/drawing/2014/main" id="{EF3A0C17-5419-488C-A262-4D23C739F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09" name="Rectangle 3745">
              <a:extLst>
                <a:ext uri="{FF2B5EF4-FFF2-40B4-BE49-F238E27FC236}">
                  <a16:creationId xmlns:a16="http://schemas.microsoft.com/office/drawing/2014/main" id="{0524319D-C486-44AE-B425-E78D5182F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0" name="Rectangle 3746">
              <a:extLst>
                <a:ext uri="{FF2B5EF4-FFF2-40B4-BE49-F238E27FC236}">
                  <a16:creationId xmlns:a16="http://schemas.microsoft.com/office/drawing/2014/main" id="{CD152521-C219-41C3-8A61-5E031A7816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1" name="Rectangle 3747">
              <a:extLst>
                <a:ext uri="{FF2B5EF4-FFF2-40B4-BE49-F238E27FC236}">
                  <a16:creationId xmlns:a16="http://schemas.microsoft.com/office/drawing/2014/main" id="{AAFA6DA3-7821-4E8F-9808-8D94F180C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2" name="Rectangle 3748">
              <a:extLst>
                <a:ext uri="{FF2B5EF4-FFF2-40B4-BE49-F238E27FC236}">
                  <a16:creationId xmlns:a16="http://schemas.microsoft.com/office/drawing/2014/main" id="{D2B29103-447E-4412-8080-25C753A34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3" name="Rectangle 3749">
              <a:extLst>
                <a:ext uri="{FF2B5EF4-FFF2-40B4-BE49-F238E27FC236}">
                  <a16:creationId xmlns:a16="http://schemas.microsoft.com/office/drawing/2014/main" id="{D1A580E1-1256-451E-83E4-2445C570A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4" name="Rectangle 3750">
              <a:extLst>
                <a:ext uri="{FF2B5EF4-FFF2-40B4-BE49-F238E27FC236}">
                  <a16:creationId xmlns:a16="http://schemas.microsoft.com/office/drawing/2014/main" id="{21CF7820-7E89-4C08-85D5-9B825D636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5" name="Rectangle 3751">
              <a:extLst>
                <a:ext uri="{FF2B5EF4-FFF2-40B4-BE49-F238E27FC236}">
                  <a16:creationId xmlns:a16="http://schemas.microsoft.com/office/drawing/2014/main" id="{9DC38380-8B21-4DD8-A120-F6222B33A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6" name="Rectangle 3752">
              <a:extLst>
                <a:ext uri="{FF2B5EF4-FFF2-40B4-BE49-F238E27FC236}">
                  <a16:creationId xmlns:a16="http://schemas.microsoft.com/office/drawing/2014/main" id="{5A6B2E6B-90ED-4000-918F-AF898E9A4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17" name="Rectangle 3753">
              <a:extLst>
                <a:ext uri="{FF2B5EF4-FFF2-40B4-BE49-F238E27FC236}">
                  <a16:creationId xmlns:a16="http://schemas.microsoft.com/office/drawing/2014/main" id="{F14CFD48-19CB-4D76-940E-F38121A25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18" name="Group 3754">
            <a:extLst>
              <a:ext uri="{FF2B5EF4-FFF2-40B4-BE49-F238E27FC236}">
                <a16:creationId xmlns:a16="http://schemas.microsoft.com/office/drawing/2014/main" id="{850084CD-871A-4829-B9EE-9B21E7D3CFD8}"/>
              </a:ext>
            </a:extLst>
          </p:cNvPr>
          <p:cNvGrpSpPr>
            <a:grpSpLocks/>
          </p:cNvGrpSpPr>
          <p:nvPr/>
        </p:nvGrpSpPr>
        <p:grpSpPr bwMode="auto">
          <a:xfrm>
            <a:off x="5595938" y="4957763"/>
            <a:ext cx="719137" cy="461962"/>
            <a:chOff x="2326" y="1933"/>
            <a:chExt cx="284" cy="397"/>
          </a:xfrm>
        </p:grpSpPr>
        <p:sp>
          <p:nvSpPr>
            <p:cNvPr id="91819" name="Rectangle 3755">
              <a:extLst>
                <a:ext uri="{FF2B5EF4-FFF2-40B4-BE49-F238E27FC236}">
                  <a16:creationId xmlns:a16="http://schemas.microsoft.com/office/drawing/2014/main" id="{C7B3C1D4-0222-4CB3-861A-B9A61F8561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0" name="Rectangle 3756">
              <a:extLst>
                <a:ext uri="{FF2B5EF4-FFF2-40B4-BE49-F238E27FC236}">
                  <a16:creationId xmlns:a16="http://schemas.microsoft.com/office/drawing/2014/main" id="{C894DB67-6308-4357-9AEC-E10BCA9E7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1" name="Rectangle 3757">
              <a:extLst>
                <a:ext uri="{FF2B5EF4-FFF2-40B4-BE49-F238E27FC236}">
                  <a16:creationId xmlns:a16="http://schemas.microsoft.com/office/drawing/2014/main" id="{30710E7D-8275-47FF-9F27-E4ABCD797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2" name="Rectangle 3758">
              <a:extLst>
                <a:ext uri="{FF2B5EF4-FFF2-40B4-BE49-F238E27FC236}">
                  <a16:creationId xmlns:a16="http://schemas.microsoft.com/office/drawing/2014/main" id="{CF1D34B5-DA69-4C1D-9DC6-D7C991956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3" name="Rectangle 3759">
              <a:extLst>
                <a:ext uri="{FF2B5EF4-FFF2-40B4-BE49-F238E27FC236}">
                  <a16:creationId xmlns:a16="http://schemas.microsoft.com/office/drawing/2014/main" id="{F1B2F5D7-6D97-48CA-861C-8BE7F467A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4" name="Rectangle 3760">
              <a:extLst>
                <a:ext uri="{FF2B5EF4-FFF2-40B4-BE49-F238E27FC236}">
                  <a16:creationId xmlns:a16="http://schemas.microsoft.com/office/drawing/2014/main" id="{D19044B4-5FAF-4282-87E6-F93A39D380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5" name="Rectangle 3761">
              <a:extLst>
                <a:ext uri="{FF2B5EF4-FFF2-40B4-BE49-F238E27FC236}">
                  <a16:creationId xmlns:a16="http://schemas.microsoft.com/office/drawing/2014/main" id="{751E421E-DD84-4960-9375-BCB9F2F91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6" name="Rectangle 3762">
              <a:extLst>
                <a:ext uri="{FF2B5EF4-FFF2-40B4-BE49-F238E27FC236}">
                  <a16:creationId xmlns:a16="http://schemas.microsoft.com/office/drawing/2014/main" id="{E35F2430-1ACA-4B6B-A809-258756D6F7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7" name="Rectangle 3763">
              <a:extLst>
                <a:ext uri="{FF2B5EF4-FFF2-40B4-BE49-F238E27FC236}">
                  <a16:creationId xmlns:a16="http://schemas.microsoft.com/office/drawing/2014/main" id="{843FBC6A-1733-4DE3-8AEA-8B0D1CC59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8" name="Rectangle 3764">
              <a:extLst>
                <a:ext uri="{FF2B5EF4-FFF2-40B4-BE49-F238E27FC236}">
                  <a16:creationId xmlns:a16="http://schemas.microsoft.com/office/drawing/2014/main" id="{5CABD333-BFD2-4FA5-A341-101F5DF2A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29" name="Rectangle 3765">
              <a:extLst>
                <a:ext uri="{FF2B5EF4-FFF2-40B4-BE49-F238E27FC236}">
                  <a16:creationId xmlns:a16="http://schemas.microsoft.com/office/drawing/2014/main" id="{B91FC046-2305-4CF6-8035-CF3CF66D35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0" name="Rectangle 3766">
              <a:extLst>
                <a:ext uri="{FF2B5EF4-FFF2-40B4-BE49-F238E27FC236}">
                  <a16:creationId xmlns:a16="http://schemas.microsoft.com/office/drawing/2014/main" id="{78E29E53-5FEE-449B-AADC-2616915F3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1" name="Rectangle 3767">
              <a:extLst>
                <a:ext uri="{FF2B5EF4-FFF2-40B4-BE49-F238E27FC236}">
                  <a16:creationId xmlns:a16="http://schemas.microsoft.com/office/drawing/2014/main" id="{E950BCE4-71C5-435D-A333-A57E950E3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2" name="Rectangle 3768">
              <a:extLst>
                <a:ext uri="{FF2B5EF4-FFF2-40B4-BE49-F238E27FC236}">
                  <a16:creationId xmlns:a16="http://schemas.microsoft.com/office/drawing/2014/main" id="{15D72F3D-4346-47B7-8B8A-57D24BB37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3" name="Rectangle 3769">
              <a:extLst>
                <a:ext uri="{FF2B5EF4-FFF2-40B4-BE49-F238E27FC236}">
                  <a16:creationId xmlns:a16="http://schemas.microsoft.com/office/drawing/2014/main" id="{EC497C7B-2A3E-4123-A45A-75DCA0C3D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4" name="Rectangle 3770">
              <a:extLst>
                <a:ext uri="{FF2B5EF4-FFF2-40B4-BE49-F238E27FC236}">
                  <a16:creationId xmlns:a16="http://schemas.microsoft.com/office/drawing/2014/main" id="{BE3D636D-0556-4550-8C05-CCD56AEA8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5" name="Rectangle 3771">
              <a:extLst>
                <a:ext uri="{FF2B5EF4-FFF2-40B4-BE49-F238E27FC236}">
                  <a16:creationId xmlns:a16="http://schemas.microsoft.com/office/drawing/2014/main" id="{397A2EF9-4A68-4084-A6E7-D2969380D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6" name="Rectangle 3772">
              <a:extLst>
                <a:ext uri="{FF2B5EF4-FFF2-40B4-BE49-F238E27FC236}">
                  <a16:creationId xmlns:a16="http://schemas.microsoft.com/office/drawing/2014/main" id="{0B619291-14AF-481A-BA30-987065E9B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7" name="Rectangle 3773">
              <a:extLst>
                <a:ext uri="{FF2B5EF4-FFF2-40B4-BE49-F238E27FC236}">
                  <a16:creationId xmlns:a16="http://schemas.microsoft.com/office/drawing/2014/main" id="{B768BB4D-903F-49F5-A2B4-4943FB995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8" name="Rectangle 3774">
              <a:extLst>
                <a:ext uri="{FF2B5EF4-FFF2-40B4-BE49-F238E27FC236}">
                  <a16:creationId xmlns:a16="http://schemas.microsoft.com/office/drawing/2014/main" id="{1E1BAC71-A723-4B27-834A-20734F9F4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39" name="Rectangle 3775">
              <a:extLst>
                <a:ext uri="{FF2B5EF4-FFF2-40B4-BE49-F238E27FC236}">
                  <a16:creationId xmlns:a16="http://schemas.microsoft.com/office/drawing/2014/main" id="{6A502D21-DD90-4002-8E85-82674AA89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0" name="Rectangle 3776">
              <a:extLst>
                <a:ext uri="{FF2B5EF4-FFF2-40B4-BE49-F238E27FC236}">
                  <a16:creationId xmlns:a16="http://schemas.microsoft.com/office/drawing/2014/main" id="{6D81F895-85A8-4336-840C-D83590964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1" name="Rectangle 3777">
              <a:extLst>
                <a:ext uri="{FF2B5EF4-FFF2-40B4-BE49-F238E27FC236}">
                  <a16:creationId xmlns:a16="http://schemas.microsoft.com/office/drawing/2014/main" id="{A3FFD70B-C59B-4B4C-AF2E-8C9BB90ED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2" name="Rectangle 3778">
              <a:extLst>
                <a:ext uri="{FF2B5EF4-FFF2-40B4-BE49-F238E27FC236}">
                  <a16:creationId xmlns:a16="http://schemas.microsoft.com/office/drawing/2014/main" id="{AB0178AE-B843-4CB0-BCD2-0E101D50F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43" name="Group 3779">
            <a:extLst>
              <a:ext uri="{FF2B5EF4-FFF2-40B4-BE49-F238E27FC236}">
                <a16:creationId xmlns:a16="http://schemas.microsoft.com/office/drawing/2014/main" id="{23B67971-3848-4855-A2C5-EC90C241CC45}"/>
              </a:ext>
            </a:extLst>
          </p:cNvPr>
          <p:cNvGrpSpPr>
            <a:grpSpLocks/>
          </p:cNvGrpSpPr>
          <p:nvPr/>
        </p:nvGrpSpPr>
        <p:grpSpPr bwMode="auto">
          <a:xfrm>
            <a:off x="6456363" y="4959350"/>
            <a:ext cx="717550" cy="461963"/>
            <a:chOff x="2666" y="1934"/>
            <a:chExt cx="284" cy="397"/>
          </a:xfrm>
        </p:grpSpPr>
        <p:sp>
          <p:nvSpPr>
            <p:cNvPr id="91844" name="Rectangle 3780">
              <a:extLst>
                <a:ext uri="{FF2B5EF4-FFF2-40B4-BE49-F238E27FC236}">
                  <a16:creationId xmlns:a16="http://schemas.microsoft.com/office/drawing/2014/main" id="{88C1C870-B1AE-4729-985F-79D68FDE0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5" name="Rectangle 3781">
              <a:extLst>
                <a:ext uri="{FF2B5EF4-FFF2-40B4-BE49-F238E27FC236}">
                  <a16:creationId xmlns:a16="http://schemas.microsoft.com/office/drawing/2014/main" id="{F0494F84-5ACB-464B-99C4-35CF7944C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6" name="Rectangle 3782">
              <a:extLst>
                <a:ext uri="{FF2B5EF4-FFF2-40B4-BE49-F238E27FC236}">
                  <a16:creationId xmlns:a16="http://schemas.microsoft.com/office/drawing/2014/main" id="{909956DB-62AC-4D41-80E6-0A489B39B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7" name="Rectangle 3783">
              <a:extLst>
                <a:ext uri="{FF2B5EF4-FFF2-40B4-BE49-F238E27FC236}">
                  <a16:creationId xmlns:a16="http://schemas.microsoft.com/office/drawing/2014/main" id="{4BD15006-5E80-4135-8D3B-C7E9F5B91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8" name="Rectangle 3784">
              <a:extLst>
                <a:ext uri="{FF2B5EF4-FFF2-40B4-BE49-F238E27FC236}">
                  <a16:creationId xmlns:a16="http://schemas.microsoft.com/office/drawing/2014/main" id="{CA99D299-6DC8-4E42-B366-1806C617D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49" name="Rectangle 3785">
              <a:extLst>
                <a:ext uri="{FF2B5EF4-FFF2-40B4-BE49-F238E27FC236}">
                  <a16:creationId xmlns:a16="http://schemas.microsoft.com/office/drawing/2014/main" id="{387EA887-97E5-4734-A135-B7D352938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0" name="Rectangle 3786">
              <a:extLst>
                <a:ext uri="{FF2B5EF4-FFF2-40B4-BE49-F238E27FC236}">
                  <a16:creationId xmlns:a16="http://schemas.microsoft.com/office/drawing/2014/main" id="{96B04BCE-B690-4684-AB6B-1B17509EA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1" name="Rectangle 3787">
              <a:extLst>
                <a:ext uri="{FF2B5EF4-FFF2-40B4-BE49-F238E27FC236}">
                  <a16:creationId xmlns:a16="http://schemas.microsoft.com/office/drawing/2014/main" id="{9F3C5C7E-25BF-4B4E-84C1-A99D49114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2" name="Rectangle 3788">
              <a:extLst>
                <a:ext uri="{FF2B5EF4-FFF2-40B4-BE49-F238E27FC236}">
                  <a16:creationId xmlns:a16="http://schemas.microsoft.com/office/drawing/2014/main" id="{99209D63-4104-4530-86AC-1DED47A4D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3" name="Rectangle 3789">
              <a:extLst>
                <a:ext uri="{FF2B5EF4-FFF2-40B4-BE49-F238E27FC236}">
                  <a16:creationId xmlns:a16="http://schemas.microsoft.com/office/drawing/2014/main" id="{0CE09B90-F5A9-4A54-AD7C-496E043BF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4" name="Rectangle 3790">
              <a:extLst>
                <a:ext uri="{FF2B5EF4-FFF2-40B4-BE49-F238E27FC236}">
                  <a16:creationId xmlns:a16="http://schemas.microsoft.com/office/drawing/2014/main" id="{834EE51F-512C-492E-A60A-57D607767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5" name="Rectangle 3791">
              <a:extLst>
                <a:ext uri="{FF2B5EF4-FFF2-40B4-BE49-F238E27FC236}">
                  <a16:creationId xmlns:a16="http://schemas.microsoft.com/office/drawing/2014/main" id="{9B28232F-4653-4966-A332-5FD4571C8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6" name="Rectangle 3792">
              <a:extLst>
                <a:ext uri="{FF2B5EF4-FFF2-40B4-BE49-F238E27FC236}">
                  <a16:creationId xmlns:a16="http://schemas.microsoft.com/office/drawing/2014/main" id="{F5C162C3-BB27-4B31-99E5-BA2AB80D5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7" name="Rectangle 3793">
              <a:extLst>
                <a:ext uri="{FF2B5EF4-FFF2-40B4-BE49-F238E27FC236}">
                  <a16:creationId xmlns:a16="http://schemas.microsoft.com/office/drawing/2014/main" id="{52AB585B-66A3-4F44-B9FF-8ED78C5BE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8" name="Rectangle 3794">
              <a:extLst>
                <a:ext uri="{FF2B5EF4-FFF2-40B4-BE49-F238E27FC236}">
                  <a16:creationId xmlns:a16="http://schemas.microsoft.com/office/drawing/2014/main" id="{52D13271-EEE4-4CCA-B672-EE2AD1677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59" name="Rectangle 3795">
              <a:extLst>
                <a:ext uri="{FF2B5EF4-FFF2-40B4-BE49-F238E27FC236}">
                  <a16:creationId xmlns:a16="http://schemas.microsoft.com/office/drawing/2014/main" id="{703A0A38-41E0-48B3-8F8F-F4DF0270F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0" name="Rectangle 3796">
              <a:extLst>
                <a:ext uri="{FF2B5EF4-FFF2-40B4-BE49-F238E27FC236}">
                  <a16:creationId xmlns:a16="http://schemas.microsoft.com/office/drawing/2014/main" id="{E8861D62-5A76-464F-B8C5-35722B4C8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1" name="Rectangle 3797">
              <a:extLst>
                <a:ext uri="{FF2B5EF4-FFF2-40B4-BE49-F238E27FC236}">
                  <a16:creationId xmlns:a16="http://schemas.microsoft.com/office/drawing/2014/main" id="{AEFA2054-AF17-40EC-A43E-A26A88C95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2" name="Rectangle 3798">
              <a:extLst>
                <a:ext uri="{FF2B5EF4-FFF2-40B4-BE49-F238E27FC236}">
                  <a16:creationId xmlns:a16="http://schemas.microsoft.com/office/drawing/2014/main" id="{4CC7D250-5F93-4795-B526-365AE9228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3" name="Rectangle 3799">
              <a:extLst>
                <a:ext uri="{FF2B5EF4-FFF2-40B4-BE49-F238E27FC236}">
                  <a16:creationId xmlns:a16="http://schemas.microsoft.com/office/drawing/2014/main" id="{F800DC62-FCA4-4429-B4A9-2E973133A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4" name="Rectangle 3800">
              <a:extLst>
                <a:ext uri="{FF2B5EF4-FFF2-40B4-BE49-F238E27FC236}">
                  <a16:creationId xmlns:a16="http://schemas.microsoft.com/office/drawing/2014/main" id="{AAA2FC5B-5488-42AA-A4C7-2E89B0BAF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65" name="Group 3801">
            <a:extLst>
              <a:ext uri="{FF2B5EF4-FFF2-40B4-BE49-F238E27FC236}">
                <a16:creationId xmlns:a16="http://schemas.microsoft.com/office/drawing/2014/main" id="{4C5BF788-77E4-4276-83B0-981D93ACBCDB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4957763"/>
            <a:ext cx="719137" cy="461962"/>
            <a:chOff x="1986" y="1933"/>
            <a:chExt cx="284" cy="397"/>
          </a:xfrm>
        </p:grpSpPr>
        <p:sp>
          <p:nvSpPr>
            <p:cNvPr id="91866" name="Rectangle 3802">
              <a:extLst>
                <a:ext uri="{FF2B5EF4-FFF2-40B4-BE49-F238E27FC236}">
                  <a16:creationId xmlns:a16="http://schemas.microsoft.com/office/drawing/2014/main" id="{C4891CAA-9ECD-4F87-A142-5C0964E79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7" name="Rectangle 3803">
              <a:extLst>
                <a:ext uri="{FF2B5EF4-FFF2-40B4-BE49-F238E27FC236}">
                  <a16:creationId xmlns:a16="http://schemas.microsoft.com/office/drawing/2014/main" id="{0126D24D-27AE-4FF4-A077-5EB62B939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8" name="Rectangle 3804">
              <a:extLst>
                <a:ext uri="{FF2B5EF4-FFF2-40B4-BE49-F238E27FC236}">
                  <a16:creationId xmlns:a16="http://schemas.microsoft.com/office/drawing/2014/main" id="{4832C8D6-4EE6-4EC0-9F4E-9B91DBDC7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69" name="Rectangle 3805">
              <a:extLst>
                <a:ext uri="{FF2B5EF4-FFF2-40B4-BE49-F238E27FC236}">
                  <a16:creationId xmlns:a16="http://schemas.microsoft.com/office/drawing/2014/main" id="{5186B87A-00A1-4B97-8965-1B61C1ED0A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0" name="Rectangle 3806">
              <a:extLst>
                <a:ext uri="{FF2B5EF4-FFF2-40B4-BE49-F238E27FC236}">
                  <a16:creationId xmlns:a16="http://schemas.microsoft.com/office/drawing/2014/main" id="{EAC088A3-21E3-431F-BDF6-462E8FC0A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1" name="Rectangle 3807">
              <a:extLst>
                <a:ext uri="{FF2B5EF4-FFF2-40B4-BE49-F238E27FC236}">
                  <a16:creationId xmlns:a16="http://schemas.microsoft.com/office/drawing/2014/main" id="{9D6EA9A3-13EC-48CA-9C34-991B5EBA9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2" name="Rectangle 3808">
              <a:extLst>
                <a:ext uri="{FF2B5EF4-FFF2-40B4-BE49-F238E27FC236}">
                  <a16:creationId xmlns:a16="http://schemas.microsoft.com/office/drawing/2014/main" id="{A111FDA0-154B-40DD-9877-520BCCA6F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3" name="Rectangle 3809">
              <a:extLst>
                <a:ext uri="{FF2B5EF4-FFF2-40B4-BE49-F238E27FC236}">
                  <a16:creationId xmlns:a16="http://schemas.microsoft.com/office/drawing/2014/main" id="{58B0EC51-8CFD-462C-8EBE-004EFA526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4" name="Rectangle 3810">
              <a:extLst>
                <a:ext uri="{FF2B5EF4-FFF2-40B4-BE49-F238E27FC236}">
                  <a16:creationId xmlns:a16="http://schemas.microsoft.com/office/drawing/2014/main" id="{F5AE59DF-EE0E-4900-A4F0-EA7F18CBA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5" name="Rectangle 3811">
              <a:extLst>
                <a:ext uri="{FF2B5EF4-FFF2-40B4-BE49-F238E27FC236}">
                  <a16:creationId xmlns:a16="http://schemas.microsoft.com/office/drawing/2014/main" id="{2BBBD852-E761-4D65-9CB0-D2DFE457E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6" name="Rectangle 3812">
              <a:extLst>
                <a:ext uri="{FF2B5EF4-FFF2-40B4-BE49-F238E27FC236}">
                  <a16:creationId xmlns:a16="http://schemas.microsoft.com/office/drawing/2014/main" id="{F21110FD-863D-4DE4-BBF3-1015E245B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7" name="Rectangle 3813">
              <a:extLst>
                <a:ext uri="{FF2B5EF4-FFF2-40B4-BE49-F238E27FC236}">
                  <a16:creationId xmlns:a16="http://schemas.microsoft.com/office/drawing/2014/main" id="{8F6349BE-C4B6-47AF-B22B-CE0FC2376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8" name="Rectangle 3814">
              <a:extLst>
                <a:ext uri="{FF2B5EF4-FFF2-40B4-BE49-F238E27FC236}">
                  <a16:creationId xmlns:a16="http://schemas.microsoft.com/office/drawing/2014/main" id="{99E53AD3-35E7-46A0-BCB0-7217E4ED3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79" name="Rectangle 3815">
              <a:extLst>
                <a:ext uri="{FF2B5EF4-FFF2-40B4-BE49-F238E27FC236}">
                  <a16:creationId xmlns:a16="http://schemas.microsoft.com/office/drawing/2014/main" id="{D621905C-1345-4631-90E8-8C288E86D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0" name="Rectangle 3816">
              <a:extLst>
                <a:ext uri="{FF2B5EF4-FFF2-40B4-BE49-F238E27FC236}">
                  <a16:creationId xmlns:a16="http://schemas.microsoft.com/office/drawing/2014/main" id="{ABF40862-44D3-4350-BFD2-1232811DA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1" name="Rectangle 3817">
              <a:extLst>
                <a:ext uri="{FF2B5EF4-FFF2-40B4-BE49-F238E27FC236}">
                  <a16:creationId xmlns:a16="http://schemas.microsoft.com/office/drawing/2014/main" id="{9D986A43-E09D-486B-B906-E13A784E9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2" name="Rectangle 3818">
              <a:extLst>
                <a:ext uri="{FF2B5EF4-FFF2-40B4-BE49-F238E27FC236}">
                  <a16:creationId xmlns:a16="http://schemas.microsoft.com/office/drawing/2014/main" id="{D86A2E66-749A-484C-A4F1-4864BCF1E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3" name="Rectangle 3819">
              <a:extLst>
                <a:ext uri="{FF2B5EF4-FFF2-40B4-BE49-F238E27FC236}">
                  <a16:creationId xmlns:a16="http://schemas.microsoft.com/office/drawing/2014/main" id="{5FCBF957-EADB-4627-964F-1BCA9BB20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4" name="Rectangle 3820">
              <a:extLst>
                <a:ext uri="{FF2B5EF4-FFF2-40B4-BE49-F238E27FC236}">
                  <a16:creationId xmlns:a16="http://schemas.microsoft.com/office/drawing/2014/main" id="{F40D6D28-EECB-4BD0-A49F-AE67E9D3C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5" name="Rectangle 3821">
              <a:extLst>
                <a:ext uri="{FF2B5EF4-FFF2-40B4-BE49-F238E27FC236}">
                  <a16:creationId xmlns:a16="http://schemas.microsoft.com/office/drawing/2014/main" id="{BDA872AE-85E8-477C-8B26-F5518F96B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6" name="Rectangle 3822">
              <a:extLst>
                <a:ext uri="{FF2B5EF4-FFF2-40B4-BE49-F238E27FC236}">
                  <a16:creationId xmlns:a16="http://schemas.microsoft.com/office/drawing/2014/main" id="{4C44A607-0B4C-4E56-9573-591205513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00CCFF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887" name="Group 3823">
            <a:extLst>
              <a:ext uri="{FF2B5EF4-FFF2-40B4-BE49-F238E27FC236}">
                <a16:creationId xmlns:a16="http://schemas.microsoft.com/office/drawing/2014/main" id="{EE35910A-4A30-461B-BB84-3AFEFAC83E57}"/>
              </a:ext>
            </a:extLst>
          </p:cNvPr>
          <p:cNvGrpSpPr>
            <a:grpSpLocks/>
          </p:cNvGrpSpPr>
          <p:nvPr/>
        </p:nvGrpSpPr>
        <p:grpSpPr bwMode="auto">
          <a:xfrm>
            <a:off x="3013075" y="4430713"/>
            <a:ext cx="719138" cy="461962"/>
            <a:chOff x="1305" y="1933"/>
            <a:chExt cx="284" cy="397"/>
          </a:xfrm>
        </p:grpSpPr>
        <p:sp>
          <p:nvSpPr>
            <p:cNvPr id="91888" name="Rectangle 3824">
              <a:extLst>
                <a:ext uri="{FF2B5EF4-FFF2-40B4-BE49-F238E27FC236}">
                  <a16:creationId xmlns:a16="http://schemas.microsoft.com/office/drawing/2014/main" id="{4267D2AA-63A8-4E68-AF00-E8BA61FDD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89" name="Rectangle 3825">
              <a:extLst>
                <a:ext uri="{FF2B5EF4-FFF2-40B4-BE49-F238E27FC236}">
                  <a16:creationId xmlns:a16="http://schemas.microsoft.com/office/drawing/2014/main" id="{8DAF45DF-EC7B-47B5-8BF5-634E65EDA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0" name="Rectangle 3826">
              <a:extLst>
                <a:ext uri="{FF2B5EF4-FFF2-40B4-BE49-F238E27FC236}">
                  <a16:creationId xmlns:a16="http://schemas.microsoft.com/office/drawing/2014/main" id="{9C15786C-F90F-4A92-BE34-086157BD9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1" name="Rectangle 3827">
              <a:extLst>
                <a:ext uri="{FF2B5EF4-FFF2-40B4-BE49-F238E27FC236}">
                  <a16:creationId xmlns:a16="http://schemas.microsoft.com/office/drawing/2014/main" id="{3797C4D5-AD25-45FE-840C-D022AF5A8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2" name="Rectangle 3828">
              <a:extLst>
                <a:ext uri="{FF2B5EF4-FFF2-40B4-BE49-F238E27FC236}">
                  <a16:creationId xmlns:a16="http://schemas.microsoft.com/office/drawing/2014/main" id="{DCC59592-6395-4E01-BDDB-5923CFA90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3" name="Rectangle 3829">
              <a:extLst>
                <a:ext uri="{FF2B5EF4-FFF2-40B4-BE49-F238E27FC236}">
                  <a16:creationId xmlns:a16="http://schemas.microsoft.com/office/drawing/2014/main" id="{9524C8DC-F122-4281-B3A7-640B94D20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4" name="Rectangle 3830">
              <a:extLst>
                <a:ext uri="{FF2B5EF4-FFF2-40B4-BE49-F238E27FC236}">
                  <a16:creationId xmlns:a16="http://schemas.microsoft.com/office/drawing/2014/main" id="{DDFEAA10-9E63-4D20-99A5-BDF575126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5" name="Rectangle 3831">
              <a:extLst>
                <a:ext uri="{FF2B5EF4-FFF2-40B4-BE49-F238E27FC236}">
                  <a16:creationId xmlns:a16="http://schemas.microsoft.com/office/drawing/2014/main" id="{34F82369-FBB0-4A5E-976D-EB0D92911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6" name="Rectangle 3832">
              <a:extLst>
                <a:ext uri="{FF2B5EF4-FFF2-40B4-BE49-F238E27FC236}">
                  <a16:creationId xmlns:a16="http://schemas.microsoft.com/office/drawing/2014/main" id="{E927D6D3-25D8-44E9-A36C-E6A0F94AB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7" name="Rectangle 3833">
              <a:extLst>
                <a:ext uri="{FF2B5EF4-FFF2-40B4-BE49-F238E27FC236}">
                  <a16:creationId xmlns:a16="http://schemas.microsoft.com/office/drawing/2014/main" id="{D753DF85-15A6-45EA-8B7E-45C887785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8" name="Rectangle 3834">
              <a:extLst>
                <a:ext uri="{FF2B5EF4-FFF2-40B4-BE49-F238E27FC236}">
                  <a16:creationId xmlns:a16="http://schemas.microsoft.com/office/drawing/2014/main" id="{443CA38C-23F6-4E6E-9D34-6F1EFF85B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99" name="Rectangle 3835">
              <a:extLst>
                <a:ext uri="{FF2B5EF4-FFF2-40B4-BE49-F238E27FC236}">
                  <a16:creationId xmlns:a16="http://schemas.microsoft.com/office/drawing/2014/main" id="{D6EE3577-355F-4401-BB08-6287F5AC1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0" name="Rectangle 3836">
              <a:extLst>
                <a:ext uri="{FF2B5EF4-FFF2-40B4-BE49-F238E27FC236}">
                  <a16:creationId xmlns:a16="http://schemas.microsoft.com/office/drawing/2014/main" id="{AB5B437F-3A9E-40FA-A4A6-50CA23CAB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1" name="Rectangle 3837">
              <a:extLst>
                <a:ext uri="{FF2B5EF4-FFF2-40B4-BE49-F238E27FC236}">
                  <a16:creationId xmlns:a16="http://schemas.microsoft.com/office/drawing/2014/main" id="{A4F9F86F-1453-49D6-8FB1-0D973DB34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2" name="Rectangle 3838">
              <a:extLst>
                <a:ext uri="{FF2B5EF4-FFF2-40B4-BE49-F238E27FC236}">
                  <a16:creationId xmlns:a16="http://schemas.microsoft.com/office/drawing/2014/main" id="{8301192B-BA73-4E8F-8CC9-FEFF4586C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3" name="Rectangle 3839">
              <a:extLst>
                <a:ext uri="{FF2B5EF4-FFF2-40B4-BE49-F238E27FC236}">
                  <a16:creationId xmlns:a16="http://schemas.microsoft.com/office/drawing/2014/main" id="{BB3F1885-8655-4C5B-A99D-6686AFF93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4" name="Rectangle 3840">
              <a:extLst>
                <a:ext uri="{FF2B5EF4-FFF2-40B4-BE49-F238E27FC236}">
                  <a16:creationId xmlns:a16="http://schemas.microsoft.com/office/drawing/2014/main" id="{D9792DD0-6BDD-4450-8272-09A5D377B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5" name="Rectangle 3841">
              <a:extLst>
                <a:ext uri="{FF2B5EF4-FFF2-40B4-BE49-F238E27FC236}">
                  <a16:creationId xmlns:a16="http://schemas.microsoft.com/office/drawing/2014/main" id="{F160F75C-66FE-49B8-807D-A428B7DE7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6" name="Rectangle 3842">
              <a:extLst>
                <a:ext uri="{FF2B5EF4-FFF2-40B4-BE49-F238E27FC236}">
                  <a16:creationId xmlns:a16="http://schemas.microsoft.com/office/drawing/2014/main" id="{96661502-AD90-4B1E-B1AB-91A01F088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07" name="Rectangle 3843">
              <a:extLst>
                <a:ext uri="{FF2B5EF4-FFF2-40B4-BE49-F238E27FC236}">
                  <a16:creationId xmlns:a16="http://schemas.microsoft.com/office/drawing/2014/main" id="{E18EBBB8-8BA0-42F3-9BAD-6694A4AEF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08" name="Group 3844">
            <a:extLst>
              <a:ext uri="{FF2B5EF4-FFF2-40B4-BE49-F238E27FC236}">
                <a16:creationId xmlns:a16="http://schemas.microsoft.com/office/drawing/2014/main" id="{36A5276B-8029-4082-872A-405CB41DB303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4432300"/>
            <a:ext cx="719138" cy="461963"/>
            <a:chOff x="1645" y="1934"/>
            <a:chExt cx="284" cy="397"/>
          </a:xfrm>
        </p:grpSpPr>
        <p:sp>
          <p:nvSpPr>
            <p:cNvPr id="91909" name="Rectangle 3845">
              <a:extLst>
                <a:ext uri="{FF2B5EF4-FFF2-40B4-BE49-F238E27FC236}">
                  <a16:creationId xmlns:a16="http://schemas.microsoft.com/office/drawing/2014/main" id="{48DC6D58-FAD4-402C-A6C4-7916976DA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0" name="Rectangle 3846">
              <a:extLst>
                <a:ext uri="{FF2B5EF4-FFF2-40B4-BE49-F238E27FC236}">
                  <a16:creationId xmlns:a16="http://schemas.microsoft.com/office/drawing/2014/main" id="{D2F66A23-22C2-4F15-8F5E-416E49510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1" name="Rectangle 3847">
              <a:extLst>
                <a:ext uri="{FF2B5EF4-FFF2-40B4-BE49-F238E27FC236}">
                  <a16:creationId xmlns:a16="http://schemas.microsoft.com/office/drawing/2014/main" id="{569BC1A5-4608-43B8-B4E3-7BD1C5302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2" name="Rectangle 3848">
              <a:extLst>
                <a:ext uri="{FF2B5EF4-FFF2-40B4-BE49-F238E27FC236}">
                  <a16:creationId xmlns:a16="http://schemas.microsoft.com/office/drawing/2014/main" id="{BA5324C7-225F-4583-8BAC-0E843EBB2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3" name="Rectangle 3849">
              <a:extLst>
                <a:ext uri="{FF2B5EF4-FFF2-40B4-BE49-F238E27FC236}">
                  <a16:creationId xmlns:a16="http://schemas.microsoft.com/office/drawing/2014/main" id="{2F2F0E90-8C2A-47F2-BF3A-3CBE276DE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4" name="Rectangle 3850">
              <a:extLst>
                <a:ext uri="{FF2B5EF4-FFF2-40B4-BE49-F238E27FC236}">
                  <a16:creationId xmlns:a16="http://schemas.microsoft.com/office/drawing/2014/main" id="{D7F0FE9A-6377-4F54-BCDF-1CA524201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5" name="Rectangle 3851">
              <a:extLst>
                <a:ext uri="{FF2B5EF4-FFF2-40B4-BE49-F238E27FC236}">
                  <a16:creationId xmlns:a16="http://schemas.microsoft.com/office/drawing/2014/main" id="{9ABDFF1D-BD95-4AE4-B696-177ACC13D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6" name="Rectangle 3852">
              <a:extLst>
                <a:ext uri="{FF2B5EF4-FFF2-40B4-BE49-F238E27FC236}">
                  <a16:creationId xmlns:a16="http://schemas.microsoft.com/office/drawing/2014/main" id="{8256FD66-3041-42AF-A954-01172BA434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7" name="Rectangle 3853">
              <a:extLst>
                <a:ext uri="{FF2B5EF4-FFF2-40B4-BE49-F238E27FC236}">
                  <a16:creationId xmlns:a16="http://schemas.microsoft.com/office/drawing/2014/main" id="{E179ACE4-CB1F-48CE-84B5-F087A5838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8" name="Rectangle 3854">
              <a:extLst>
                <a:ext uri="{FF2B5EF4-FFF2-40B4-BE49-F238E27FC236}">
                  <a16:creationId xmlns:a16="http://schemas.microsoft.com/office/drawing/2014/main" id="{6B347DC9-2827-4814-97F6-D102FF2A9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19" name="Rectangle 3855">
              <a:extLst>
                <a:ext uri="{FF2B5EF4-FFF2-40B4-BE49-F238E27FC236}">
                  <a16:creationId xmlns:a16="http://schemas.microsoft.com/office/drawing/2014/main" id="{DE3A9E65-D1CF-4C74-949F-CD85A5853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0" name="Rectangle 3856">
              <a:extLst>
                <a:ext uri="{FF2B5EF4-FFF2-40B4-BE49-F238E27FC236}">
                  <a16:creationId xmlns:a16="http://schemas.microsoft.com/office/drawing/2014/main" id="{002230FD-C00B-497A-A4BF-0CCCC0111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1" name="Rectangle 3857">
              <a:extLst>
                <a:ext uri="{FF2B5EF4-FFF2-40B4-BE49-F238E27FC236}">
                  <a16:creationId xmlns:a16="http://schemas.microsoft.com/office/drawing/2014/main" id="{DAB34C8C-1889-48F9-8F85-5C3C888E6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2" name="Rectangle 3858">
              <a:extLst>
                <a:ext uri="{FF2B5EF4-FFF2-40B4-BE49-F238E27FC236}">
                  <a16:creationId xmlns:a16="http://schemas.microsoft.com/office/drawing/2014/main" id="{DBC65E69-5535-45E9-B470-00BA44797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3" name="Rectangle 3859">
              <a:extLst>
                <a:ext uri="{FF2B5EF4-FFF2-40B4-BE49-F238E27FC236}">
                  <a16:creationId xmlns:a16="http://schemas.microsoft.com/office/drawing/2014/main" id="{55B0BBBB-9D4C-44DA-93A3-C4F843771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4" name="Rectangle 3860">
              <a:extLst>
                <a:ext uri="{FF2B5EF4-FFF2-40B4-BE49-F238E27FC236}">
                  <a16:creationId xmlns:a16="http://schemas.microsoft.com/office/drawing/2014/main" id="{CEC392EE-FA11-4EEC-9670-B030B91C8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5" name="Rectangle 3861">
              <a:extLst>
                <a:ext uri="{FF2B5EF4-FFF2-40B4-BE49-F238E27FC236}">
                  <a16:creationId xmlns:a16="http://schemas.microsoft.com/office/drawing/2014/main" id="{96685867-A55A-4455-83A4-53815D9A2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6" name="Rectangle 3862">
              <a:extLst>
                <a:ext uri="{FF2B5EF4-FFF2-40B4-BE49-F238E27FC236}">
                  <a16:creationId xmlns:a16="http://schemas.microsoft.com/office/drawing/2014/main" id="{7D0A6EBE-D9F2-4A64-84E4-97D26E51D4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7" name="Rectangle 3863">
              <a:extLst>
                <a:ext uri="{FF2B5EF4-FFF2-40B4-BE49-F238E27FC236}">
                  <a16:creationId xmlns:a16="http://schemas.microsoft.com/office/drawing/2014/main" id="{09869305-096A-4D1F-87DF-027F6A686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8" name="Rectangle 3864">
              <a:extLst>
                <a:ext uri="{FF2B5EF4-FFF2-40B4-BE49-F238E27FC236}">
                  <a16:creationId xmlns:a16="http://schemas.microsoft.com/office/drawing/2014/main" id="{B5DCCBC3-2268-472C-8B63-4C5F71D19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29" name="Rectangle 3865">
              <a:extLst>
                <a:ext uri="{FF2B5EF4-FFF2-40B4-BE49-F238E27FC236}">
                  <a16:creationId xmlns:a16="http://schemas.microsoft.com/office/drawing/2014/main" id="{9987C729-4B62-4102-B5F8-909A40801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0" name="Rectangle 3866">
              <a:extLst>
                <a:ext uri="{FF2B5EF4-FFF2-40B4-BE49-F238E27FC236}">
                  <a16:creationId xmlns:a16="http://schemas.microsoft.com/office/drawing/2014/main" id="{89B0761B-24CD-4955-B7A3-48FE1C621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1" name="Rectangle 3867">
              <a:extLst>
                <a:ext uri="{FF2B5EF4-FFF2-40B4-BE49-F238E27FC236}">
                  <a16:creationId xmlns:a16="http://schemas.microsoft.com/office/drawing/2014/main" id="{616155C9-3FBC-4890-A1E4-F735A6729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2" name="Rectangle 3868">
              <a:extLst>
                <a:ext uri="{FF2B5EF4-FFF2-40B4-BE49-F238E27FC236}">
                  <a16:creationId xmlns:a16="http://schemas.microsoft.com/office/drawing/2014/main" id="{4A720FD4-5154-4F53-AC40-DA5BACD83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3" name="Rectangle 3869">
              <a:extLst>
                <a:ext uri="{FF2B5EF4-FFF2-40B4-BE49-F238E27FC236}">
                  <a16:creationId xmlns:a16="http://schemas.microsoft.com/office/drawing/2014/main" id="{3F1D02DC-4D4A-4131-AE3B-7A09111C9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4" name="Rectangle 3870">
              <a:extLst>
                <a:ext uri="{FF2B5EF4-FFF2-40B4-BE49-F238E27FC236}">
                  <a16:creationId xmlns:a16="http://schemas.microsoft.com/office/drawing/2014/main" id="{3EB9BC4B-E636-4224-A755-855B60647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5" name="Rectangle 3871">
              <a:extLst>
                <a:ext uri="{FF2B5EF4-FFF2-40B4-BE49-F238E27FC236}">
                  <a16:creationId xmlns:a16="http://schemas.microsoft.com/office/drawing/2014/main" id="{8E959A12-E9EE-406C-89C3-FFB9A69D6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36" name="Group 3872">
            <a:extLst>
              <a:ext uri="{FF2B5EF4-FFF2-40B4-BE49-F238E27FC236}">
                <a16:creationId xmlns:a16="http://schemas.microsoft.com/office/drawing/2014/main" id="{4CAD58C9-69A4-4A3D-8436-DDEFF3BFA74A}"/>
              </a:ext>
            </a:extLst>
          </p:cNvPr>
          <p:cNvGrpSpPr>
            <a:grpSpLocks/>
          </p:cNvGrpSpPr>
          <p:nvPr/>
        </p:nvGrpSpPr>
        <p:grpSpPr bwMode="auto">
          <a:xfrm>
            <a:off x="1293813" y="4430713"/>
            <a:ext cx="717550" cy="461962"/>
            <a:chOff x="625" y="1933"/>
            <a:chExt cx="284" cy="397"/>
          </a:xfrm>
        </p:grpSpPr>
        <p:sp>
          <p:nvSpPr>
            <p:cNvPr id="91937" name="Rectangle 3873">
              <a:extLst>
                <a:ext uri="{FF2B5EF4-FFF2-40B4-BE49-F238E27FC236}">
                  <a16:creationId xmlns:a16="http://schemas.microsoft.com/office/drawing/2014/main" id="{5B233323-9343-4416-BB5E-5A6A3F934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8" name="Rectangle 3874">
              <a:extLst>
                <a:ext uri="{FF2B5EF4-FFF2-40B4-BE49-F238E27FC236}">
                  <a16:creationId xmlns:a16="http://schemas.microsoft.com/office/drawing/2014/main" id="{49CD0B4C-26C2-4F52-A603-2E3EC6B33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39" name="Rectangle 3875">
              <a:extLst>
                <a:ext uri="{FF2B5EF4-FFF2-40B4-BE49-F238E27FC236}">
                  <a16:creationId xmlns:a16="http://schemas.microsoft.com/office/drawing/2014/main" id="{BCCF5D65-5881-4702-8F30-46A01D510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0" name="Rectangle 3876">
              <a:extLst>
                <a:ext uri="{FF2B5EF4-FFF2-40B4-BE49-F238E27FC236}">
                  <a16:creationId xmlns:a16="http://schemas.microsoft.com/office/drawing/2014/main" id="{BEC8FA78-EE54-491D-A658-FC363A552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1" name="Rectangle 3877">
              <a:extLst>
                <a:ext uri="{FF2B5EF4-FFF2-40B4-BE49-F238E27FC236}">
                  <a16:creationId xmlns:a16="http://schemas.microsoft.com/office/drawing/2014/main" id="{FEC59C90-0F7F-41A0-B54F-7FD9BF582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2" name="Rectangle 3878">
              <a:extLst>
                <a:ext uri="{FF2B5EF4-FFF2-40B4-BE49-F238E27FC236}">
                  <a16:creationId xmlns:a16="http://schemas.microsoft.com/office/drawing/2014/main" id="{D30201A5-6409-4AE0-AD24-02AB1A7A8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3" name="Rectangle 3879">
              <a:extLst>
                <a:ext uri="{FF2B5EF4-FFF2-40B4-BE49-F238E27FC236}">
                  <a16:creationId xmlns:a16="http://schemas.microsoft.com/office/drawing/2014/main" id="{6635A73A-F2AF-47FC-B0A4-364E6641F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4" name="Rectangle 3880">
              <a:extLst>
                <a:ext uri="{FF2B5EF4-FFF2-40B4-BE49-F238E27FC236}">
                  <a16:creationId xmlns:a16="http://schemas.microsoft.com/office/drawing/2014/main" id="{98A67315-A5F9-4405-8A43-1CBA74F8B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5" name="Rectangle 3881">
              <a:extLst>
                <a:ext uri="{FF2B5EF4-FFF2-40B4-BE49-F238E27FC236}">
                  <a16:creationId xmlns:a16="http://schemas.microsoft.com/office/drawing/2014/main" id="{632D41F9-8922-4142-A9C6-192304688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6" name="Rectangle 3882">
              <a:extLst>
                <a:ext uri="{FF2B5EF4-FFF2-40B4-BE49-F238E27FC236}">
                  <a16:creationId xmlns:a16="http://schemas.microsoft.com/office/drawing/2014/main" id="{0196CE45-25B3-4FB1-ACC3-962420F7C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7" name="Rectangle 3883">
              <a:extLst>
                <a:ext uri="{FF2B5EF4-FFF2-40B4-BE49-F238E27FC236}">
                  <a16:creationId xmlns:a16="http://schemas.microsoft.com/office/drawing/2014/main" id="{7031523B-F998-4C85-A208-F84FCF9E8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8" name="Rectangle 3884">
              <a:extLst>
                <a:ext uri="{FF2B5EF4-FFF2-40B4-BE49-F238E27FC236}">
                  <a16:creationId xmlns:a16="http://schemas.microsoft.com/office/drawing/2014/main" id="{17983F59-99DC-4E38-9BF3-080D331ABC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49" name="Rectangle 3885">
              <a:extLst>
                <a:ext uri="{FF2B5EF4-FFF2-40B4-BE49-F238E27FC236}">
                  <a16:creationId xmlns:a16="http://schemas.microsoft.com/office/drawing/2014/main" id="{71B20DF9-2671-4A9E-816D-3B7DB1E13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0" name="Rectangle 3886">
              <a:extLst>
                <a:ext uri="{FF2B5EF4-FFF2-40B4-BE49-F238E27FC236}">
                  <a16:creationId xmlns:a16="http://schemas.microsoft.com/office/drawing/2014/main" id="{E90DCA37-FF77-42F5-B622-57DD4B184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1" name="Rectangle 3887">
              <a:extLst>
                <a:ext uri="{FF2B5EF4-FFF2-40B4-BE49-F238E27FC236}">
                  <a16:creationId xmlns:a16="http://schemas.microsoft.com/office/drawing/2014/main" id="{A4F4BD75-F2F5-4B6E-B1ED-F439BA9CE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2" name="Rectangle 3888">
              <a:extLst>
                <a:ext uri="{FF2B5EF4-FFF2-40B4-BE49-F238E27FC236}">
                  <a16:creationId xmlns:a16="http://schemas.microsoft.com/office/drawing/2014/main" id="{E3C96EFB-71DC-4BB0-9C0C-FA6208056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3" name="Rectangle 3889">
              <a:extLst>
                <a:ext uri="{FF2B5EF4-FFF2-40B4-BE49-F238E27FC236}">
                  <a16:creationId xmlns:a16="http://schemas.microsoft.com/office/drawing/2014/main" id="{17A5151F-0BA1-4A5D-ACAA-FA73FD684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4" name="Rectangle 3890">
              <a:extLst>
                <a:ext uri="{FF2B5EF4-FFF2-40B4-BE49-F238E27FC236}">
                  <a16:creationId xmlns:a16="http://schemas.microsoft.com/office/drawing/2014/main" id="{49076276-3182-421F-A88D-BF7C3493E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5" name="Rectangle 3891">
              <a:extLst>
                <a:ext uri="{FF2B5EF4-FFF2-40B4-BE49-F238E27FC236}">
                  <a16:creationId xmlns:a16="http://schemas.microsoft.com/office/drawing/2014/main" id="{665A97B3-C26C-4F4E-9B79-BFDDEE1B3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6" name="Rectangle 3892">
              <a:extLst>
                <a:ext uri="{FF2B5EF4-FFF2-40B4-BE49-F238E27FC236}">
                  <a16:creationId xmlns:a16="http://schemas.microsoft.com/office/drawing/2014/main" id="{11D30611-06A9-48B3-93D7-FEDCCC186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57" name="Group 3893">
            <a:extLst>
              <a:ext uri="{FF2B5EF4-FFF2-40B4-BE49-F238E27FC236}">
                <a16:creationId xmlns:a16="http://schemas.microsoft.com/office/drawing/2014/main" id="{F289B896-6A3C-4218-9FF0-09ECE213B6BF}"/>
              </a:ext>
            </a:extLst>
          </p:cNvPr>
          <p:cNvGrpSpPr>
            <a:grpSpLocks/>
          </p:cNvGrpSpPr>
          <p:nvPr/>
        </p:nvGrpSpPr>
        <p:grpSpPr bwMode="auto">
          <a:xfrm>
            <a:off x="2154238" y="4432300"/>
            <a:ext cx="717550" cy="461963"/>
            <a:chOff x="965" y="1934"/>
            <a:chExt cx="284" cy="397"/>
          </a:xfrm>
        </p:grpSpPr>
        <p:sp>
          <p:nvSpPr>
            <p:cNvPr id="91958" name="Rectangle 3894">
              <a:extLst>
                <a:ext uri="{FF2B5EF4-FFF2-40B4-BE49-F238E27FC236}">
                  <a16:creationId xmlns:a16="http://schemas.microsoft.com/office/drawing/2014/main" id="{4E55599B-9C80-4647-8CE9-D74334B62B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59" name="Rectangle 3895">
              <a:extLst>
                <a:ext uri="{FF2B5EF4-FFF2-40B4-BE49-F238E27FC236}">
                  <a16:creationId xmlns:a16="http://schemas.microsoft.com/office/drawing/2014/main" id="{AAFCDFBD-8016-49BB-9607-BCBA2C49D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0" name="Rectangle 3896">
              <a:extLst>
                <a:ext uri="{FF2B5EF4-FFF2-40B4-BE49-F238E27FC236}">
                  <a16:creationId xmlns:a16="http://schemas.microsoft.com/office/drawing/2014/main" id="{A47C96AE-C4C4-49CF-AACA-7E0AE039D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1" name="Rectangle 3897">
              <a:extLst>
                <a:ext uri="{FF2B5EF4-FFF2-40B4-BE49-F238E27FC236}">
                  <a16:creationId xmlns:a16="http://schemas.microsoft.com/office/drawing/2014/main" id="{A02393B8-04F9-4F1F-9CE0-46869F35F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2" name="Rectangle 3898">
              <a:extLst>
                <a:ext uri="{FF2B5EF4-FFF2-40B4-BE49-F238E27FC236}">
                  <a16:creationId xmlns:a16="http://schemas.microsoft.com/office/drawing/2014/main" id="{9CAF0D89-4845-400A-8501-632EC5330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3" name="Rectangle 3899">
              <a:extLst>
                <a:ext uri="{FF2B5EF4-FFF2-40B4-BE49-F238E27FC236}">
                  <a16:creationId xmlns:a16="http://schemas.microsoft.com/office/drawing/2014/main" id="{FFD9097A-DDCD-4C82-AB49-8E112B70F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4" name="Rectangle 3900">
              <a:extLst>
                <a:ext uri="{FF2B5EF4-FFF2-40B4-BE49-F238E27FC236}">
                  <a16:creationId xmlns:a16="http://schemas.microsoft.com/office/drawing/2014/main" id="{ACC12A2E-C266-419C-B1AB-FC751F1E1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5" name="Rectangle 3901">
              <a:extLst>
                <a:ext uri="{FF2B5EF4-FFF2-40B4-BE49-F238E27FC236}">
                  <a16:creationId xmlns:a16="http://schemas.microsoft.com/office/drawing/2014/main" id="{3C2F649A-E790-4227-9F82-8DCAA7090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6" name="Rectangle 3902">
              <a:extLst>
                <a:ext uri="{FF2B5EF4-FFF2-40B4-BE49-F238E27FC236}">
                  <a16:creationId xmlns:a16="http://schemas.microsoft.com/office/drawing/2014/main" id="{6EEDB524-8C05-4536-849E-D9DF6AC91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7" name="Rectangle 3903">
              <a:extLst>
                <a:ext uri="{FF2B5EF4-FFF2-40B4-BE49-F238E27FC236}">
                  <a16:creationId xmlns:a16="http://schemas.microsoft.com/office/drawing/2014/main" id="{57067615-DBB2-4EC7-B663-E74301A9E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8" name="Rectangle 3904">
              <a:extLst>
                <a:ext uri="{FF2B5EF4-FFF2-40B4-BE49-F238E27FC236}">
                  <a16:creationId xmlns:a16="http://schemas.microsoft.com/office/drawing/2014/main" id="{5C8CDA85-0DA8-40ED-8CA3-A3CD9CEFF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69" name="Rectangle 3905">
              <a:extLst>
                <a:ext uri="{FF2B5EF4-FFF2-40B4-BE49-F238E27FC236}">
                  <a16:creationId xmlns:a16="http://schemas.microsoft.com/office/drawing/2014/main" id="{0658BE17-C3EE-49F5-9666-5685DAD1C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0" name="Rectangle 3906">
              <a:extLst>
                <a:ext uri="{FF2B5EF4-FFF2-40B4-BE49-F238E27FC236}">
                  <a16:creationId xmlns:a16="http://schemas.microsoft.com/office/drawing/2014/main" id="{D59EA009-778F-4ADA-A352-B4789D9E4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1" name="Rectangle 3907">
              <a:extLst>
                <a:ext uri="{FF2B5EF4-FFF2-40B4-BE49-F238E27FC236}">
                  <a16:creationId xmlns:a16="http://schemas.microsoft.com/office/drawing/2014/main" id="{0FA54412-41A2-4FA4-AD11-998DA3EAF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2" name="Rectangle 3908">
              <a:extLst>
                <a:ext uri="{FF2B5EF4-FFF2-40B4-BE49-F238E27FC236}">
                  <a16:creationId xmlns:a16="http://schemas.microsoft.com/office/drawing/2014/main" id="{FF91FCBE-61FB-4222-858A-C85C7042E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3" name="Rectangle 3909">
              <a:extLst>
                <a:ext uri="{FF2B5EF4-FFF2-40B4-BE49-F238E27FC236}">
                  <a16:creationId xmlns:a16="http://schemas.microsoft.com/office/drawing/2014/main" id="{77499B29-E4A7-4CBF-A051-034630922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4" name="Rectangle 3910">
              <a:extLst>
                <a:ext uri="{FF2B5EF4-FFF2-40B4-BE49-F238E27FC236}">
                  <a16:creationId xmlns:a16="http://schemas.microsoft.com/office/drawing/2014/main" id="{C91E5F4E-9FB6-4E13-BD60-10E013380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5" name="Rectangle 3911">
              <a:extLst>
                <a:ext uri="{FF2B5EF4-FFF2-40B4-BE49-F238E27FC236}">
                  <a16:creationId xmlns:a16="http://schemas.microsoft.com/office/drawing/2014/main" id="{2C48FD51-B7EC-4F24-A5DC-EDAA42E0A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6" name="Rectangle 3912">
              <a:extLst>
                <a:ext uri="{FF2B5EF4-FFF2-40B4-BE49-F238E27FC236}">
                  <a16:creationId xmlns:a16="http://schemas.microsoft.com/office/drawing/2014/main" id="{94F14101-753F-4291-8BF1-85DB950CD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77" name="Rectangle 3913">
              <a:extLst>
                <a:ext uri="{FF2B5EF4-FFF2-40B4-BE49-F238E27FC236}">
                  <a16:creationId xmlns:a16="http://schemas.microsoft.com/office/drawing/2014/main" id="{9611626C-646A-4478-9F48-9A5033F4C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1978" name="Group 3914">
            <a:extLst>
              <a:ext uri="{FF2B5EF4-FFF2-40B4-BE49-F238E27FC236}">
                <a16:creationId xmlns:a16="http://schemas.microsoft.com/office/drawing/2014/main" id="{CED2B38C-961B-44D8-9387-138CF64DA49D}"/>
              </a:ext>
            </a:extLst>
          </p:cNvPr>
          <p:cNvGrpSpPr>
            <a:grpSpLocks/>
          </p:cNvGrpSpPr>
          <p:nvPr/>
        </p:nvGrpSpPr>
        <p:grpSpPr bwMode="auto">
          <a:xfrm>
            <a:off x="433388" y="4430713"/>
            <a:ext cx="719137" cy="461962"/>
            <a:chOff x="285" y="1933"/>
            <a:chExt cx="284" cy="397"/>
          </a:xfrm>
        </p:grpSpPr>
        <p:sp>
          <p:nvSpPr>
            <p:cNvPr id="91979" name="Rectangle 3915">
              <a:extLst>
                <a:ext uri="{FF2B5EF4-FFF2-40B4-BE49-F238E27FC236}">
                  <a16:creationId xmlns:a16="http://schemas.microsoft.com/office/drawing/2014/main" id="{11FE4B89-DF20-4D7C-B7E1-1F9356719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0" name="Rectangle 3916">
              <a:extLst>
                <a:ext uri="{FF2B5EF4-FFF2-40B4-BE49-F238E27FC236}">
                  <a16:creationId xmlns:a16="http://schemas.microsoft.com/office/drawing/2014/main" id="{CD61C538-91D9-41EC-AA25-7A1201D66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1" name="Rectangle 3917">
              <a:extLst>
                <a:ext uri="{FF2B5EF4-FFF2-40B4-BE49-F238E27FC236}">
                  <a16:creationId xmlns:a16="http://schemas.microsoft.com/office/drawing/2014/main" id="{54BBF20A-B75E-4016-B19D-B7FA1B2F8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2" name="Rectangle 3918">
              <a:extLst>
                <a:ext uri="{FF2B5EF4-FFF2-40B4-BE49-F238E27FC236}">
                  <a16:creationId xmlns:a16="http://schemas.microsoft.com/office/drawing/2014/main" id="{2CC1660E-9261-477D-83DF-AC67068AA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3" name="Rectangle 3919">
              <a:extLst>
                <a:ext uri="{FF2B5EF4-FFF2-40B4-BE49-F238E27FC236}">
                  <a16:creationId xmlns:a16="http://schemas.microsoft.com/office/drawing/2014/main" id="{7D9EC234-5B01-4593-BEDE-C68350D2F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4" name="Rectangle 3920">
              <a:extLst>
                <a:ext uri="{FF2B5EF4-FFF2-40B4-BE49-F238E27FC236}">
                  <a16:creationId xmlns:a16="http://schemas.microsoft.com/office/drawing/2014/main" id="{47FE3216-F88A-4E74-9E68-E6D54CBF9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5" name="Rectangle 3921">
              <a:extLst>
                <a:ext uri="{FF2B5EF4-FFF2-40B4-BE49-F238E27FC236}">
                  <a16:creationId xmlns:a16="http://schemas.microsoft.com/office/drawing/2014/main" id="{FCFD0740-90C8-4F86-B00A-9D9ACA109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6" name="Rectangle 3922">
              <a:extLst>
                <a:ext uri="{FF2B5EF4-FFF2-40B4-BE49-F238E27FC236}">
                  <a16:creationId xmlns:a16="http://schemas.microsoft.com/office/drawing/2014/main" id="{E0DFECDB-7666-4F0E-ACF6-2FB168B42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7" name="Rectangle 3923">
              <a:extLst>
                <a:ext uri="{FF2B5EF4-FFF2-40B4-BE49-F238E27FC236}">
                  <a16:creationId xmlns:a16="http://schemas.microsoft.com/office/drawing/2014/main" id="{749F2A37-7773-4B1D-9434-140EA711A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8" name="Rectangle 3924">
              <a:extLst>
                <a:ext uri="{FF2B5EF4-FFF2-40B4-BE49-F238E27FC236}">
                  <a16:creationId xmlns:a16="http://schemas.microsoft.com/office/drawing/2014/main" id="{E1CB0FAC-7ECC-40CF-B6B6-A3029AB19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89" name="Rectangle 3925">
              <a:extLst>
                <a:ext uri="{FF2B5EF4-FFF2-40B4-BE49-F238E27FC236}">
                  <a16:creationId xmlns:a16="http://schemas.microsoft.com/office/drawing/2014/main" id="{3E41E1DA-992A-4A23-B20F-3A8150AC3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0" name="Rectangle 3926">
              <a:extLst>
                <a:ext uri="{FF2B5EF4-FFF2-40B4-BE49-F238E27FC236}">
                  <a16:creationId xmlns:a16="http://schemas.microsoft.com/office/drawing/2014/main" id="{2043469C-0CFB-453D-B4A7-14177F757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1" name="Rectangle 3927">
              <a:extLst>
                <a:ext uri="{FF2B5EF4-FFF2-40B4-BE49-F238E27FC236}">
                  <a16:creationId xmlns:a16="http://schemas.microsoft.com/office/drawing/2014/main" id="{412AA306-BD68-4971-8F4F-9D70D9A79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2" name="Rectangle 3928">
              <a:extLst>
                <a:ext uri="{FF2B5EF4-FFF2-40B4-BE49-F238E27FC236}">
                  <a16:creationId xmlns:a16="http://schemas.microsoft.com/office/drawing/2014/main" id="{90D2139A-D4D3-43C0-BA95-6B1AAC9FC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3" name="Rectangle 3929">
              <a:extLst>
                <a:ext uri="{FF2B5EF4-FFF2-40B4-BE49-F238E27FC236}">
                  <a16:creationId xmlns:a16="http://schemas.microsoft.com/office/drawing/2014/main" id="{55D58FD9-7C79-487C-98BC-79A480156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4" name="Rectangle 3930">
              <a:extLst>
                <a:ext uri="{FF2B5EF4-FFF2-40B4-BE49-F238E27FC236}">
                  <a16:creationId xmlns:a16="http://schemas.microsoft.com/office/drawing/2014/main" id="{A2147A58-DE32-4777-B9B4-AAA289DE3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5" name="Rectangle 3931">
              <a:extLst>
                <a:ext uri="{FF2B5EF4-FFF2-40B4-BE49-F238E27FC236}">
                  <a16:creationId xmlns:a16="http://schemas.microsoft.com/office/drawing/2014/main" id="{6DADA2AB-B106-4EF7-9D73-FD0E80F29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6" name="Rectangle 3932">
              <a:extLst>
                <a:ext uri="{FF2B5EF4-FFF2-40B4-BE49-F238E27FC236}">
                  <a16:creationId xmlns:a16="http://schemas.microsoft.com/office/drawing/2014/main" id="{AB4FC990-2B4E-40DF-B611-A3D044E94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7" name="Rectangle 3933">
              <a:extLst>
                <a:ext uri="{FF2B5EF4-FFF2-40B4-BE49-F238E27FC236}">
                  <a16:creationId xmlns:a16="http://schemas.microsoft.com/office/drawing/2014/main" id="{5B70515B-578F-451D-AE01-2745724FF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8" name="Rectangle 3934">
              <a:extLst>
                <a:ext uri="{FF2B5EF4-FFF2-40B4-BE49-F238E27FC236}">
                  <a16:creationId xmlns:a16="http://schemas.microsoft.com/office/drawing/2014/main" id="{87CA99F4-F06E-4DE7-9DA8-A6BDFB5FF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99" name="Rectangle 3935">
              <a:extLst>
                <a:ext uri="{FF2B5EF4-FFF2-40B4-BE49-F238E27FC236}">
                  <a16:creationId xmlns:a16="http://schemas.microsoft.com/office/drawing/2014/main" id="{F346E1E7-EAF5-4FD7-8DF7-64DF4A0B9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0" name="Rectangle 3936">
              <a:extLst>
                <a:ext uri="{FF2B5EF4-FFF2-40B4-BE49-F238E27FC236}">
                  <a16:creationId xmlns:a16="http://schemas.microsoft.com/office/drawing/2014/main" id="{9A3D84CE-9D9F-46E5-99FF-443048110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1" name="Rectangle 3937">
              <a:extLst>
                <a:ext uri="{FF2B5EF4-FFF2-40B4-BE49-F238E27FC236}">
                  <a16:creationId xmlns:a16="http://schemas.microsoft.com/office/drawing/2014/main" id="{33CF0D58-7DA1-4237-8F40-27F68C948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2" name="Rectangle 3938">
              <a:extLst>
                <a:ext uri="{FF2B5EF4-FFF2-40B4-BE49-F238E27FC236}">
                  <a16:creationId xmlns:a16="http://schemas.microsoft.com/office/drawing/2014/main" id="{859FAC81-9247-4B3D-91D5-A6353E5BA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3" name="Rectangle 3939">
              <a:extLst>
                <a:ext uri="{FF2B5EF4-FFF2-40B4-BE49-F238E27FC236}">
                  <a16:creationId xmlns:a16="http://schemas.microsoft.com/office/drawing/2014/main" id="{443B87F6-EF52-4181-9EAF-3545EBACB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4" name="Rectangle 3940">
              <a:extLst>
                <a:ext uri="{FF2B5EF4-FFF2-40B4-BE49-F238E27FC236}">
                  <a16:creationId xmlns:a16="http://schemas.microsoft.com/office/drawing/2014/main" id="{B4C40FF0-19F4-44BB-B897-600853FAC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05" name="Group 3941">
            <a:extLst>
              <a:ext uri="{FF2B5EF4-FFF2-40B4-BE49-F238E27FC236}">
                <a16:creationId xmlns:a16="http://schemas.microsoft.com/office/drawing/2014/main" id="{5705B1BD-5A72-4F7C-BA36-65B81B651B52}"/>
              </a:ext>
            </a:extLst>
          </p:cNvPr>
          <p:cNvGrpSpPr>
            <a:grpSpLocks/>
          </p:cNvGrpSpPr>
          <p:nvPr/>
        </p:nvGrpSpPr>
        <p:grpSpPr bwMode="auto">
          <a:xfrm>
            <a:off x="7316788" y="4430713"/>
            <a:ext cx="717550" cy="461962"/>
            <a:chOff x="3006" y="1933"/>
            <a:chExt cx="284" cy="397"/>
          </a:xfrm>
        </p:grpSpPr>
        <p:sp>
          <p:nvSpPr>
            <p:cNvPr id="92006" name="Rectangle 3942">
              <a:extLst>
                <a:ext uri="{FF2B5EF4-FFF2-40B4-BE49-F238E27FC236}">
                  <a16:creationId xmlns:a16="http://schemas.microsoft.com/office/drawing/2014/main" id="{7F607008-1C7E-480D-874F-10DF4E5A8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7" name="Rectangle 3943">
              <a:extLst>
                <a:ext uri="{FF2B5EF4-FFF2-40B4-BE49-F238E27FC236}">
                  <a16:creationId xmlns:a16="http://schemas.microsoft.com/office/drawing/2014/main" id="{BEB84CFB-8563-488D-9D23-323914DDD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8" name="Rectangle 3944">
              <a:extLst>
                <a:ext uri="{FF2B5EF4-FFF2-40B4-BE49-F238E27FC236}">
                  <a16:creationId xmlns:a16="http://schemas.microsoft.com/office/drawing/2014/main" id="{466EA827-4CB0-41BD-B0D5-1D36D6050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09" name="Rectangle 3945">
              <a:extLst>
                <a:ext uri="{FF2B5EF4-FFF2-40B4-BE49-F238E27FC236}">
                  <a16:creationId xmlns:a16="http://schemas.microsoft.com/office/drawing/2014/main" id="{05C41EC7-9FEE-4954-9774-CAB8CBCBD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0" name="Rectangle 3946">
              <a:extLst>
                <a:ext uri="{FF2B5EF4-FFF2-40B4-BE49-F238E27FC236}">
                  <a16:creationId xmlns:a16="http://schemas.microsoft.com/office/drawing/2014/main" id="{C14D29A6-0441-437A-A861-EBA925AC9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1" name="Rectangle 3947">
              <a:extLst>
                <a:ext uri="{FF2B5EF4-FFF2-40B4-BE49-F238E27FC236}">
                  <a16:creationId xmlns:a16="http://schemas.microsoft.com/office/drawing/2014/main" id="{FCB2D0D7-641B-45BC-8E82-74CEB6B2B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2" name="Rectangle 3948">
              <a:extLst>
                <a:ext uri="{FF2B5EF4-FFF2-40B4-BE49-F238E27FC236}">
                  <a16:creationId xmlns:a16="http://schemas.microsoft.com/office/drawing/2014/main" id="{54E409B0-C984-4E3F-9E70-D52645CEF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3" name="Rectangle 3949">
              <a:extLst>
                <a:ext uri="{FF2B5EF4-FFF2-40B4-BE49-F238E27FC236}">
                  <a16:creationId xmlns:a16="http://schemas.microsoft.com/office/drawing/2014/main" id="{44277E1B-3EB7-49C0-AECA-5CCA35EC9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4" name="Rectangle 3950">
              <a:extLst>
                <a:ext uri="{FF2B5EF4-FFF2-40B4-BE49-F238E27FC236}">
                  <a16:creationId xmlns:a16="http://schemas.microsoft.com/office/drawing/2014/main" id="{A1A354CB-1277-4783-911D-177217D73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5" name="Rectangle 3951">
              <a:extLst>
                <a:ext uri="{FF2B5EF4-FFF2-40B4-BE49-F238E27FC236}">
                  <a16:creationId xmlns:a16="http://schemas.microsoft.com/office/drawing/2014/main" id="{C6408BAA-3E28-4268-82AE-6ADC30C78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6" name="Rectangle 3952">
              <a:extLst>
                <a:ext uri="{FF2B5EF4-FFF2-40B4-BE49-F238E27FC236}">
                  <a16:creationId xmlns:a16="http://schemas.microsoft.com/office/drawing/2014/main" id="{9553B817-A30E-47B1-BFE6-4CB747AB0A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7" name="Rectangle 3953">
              <a:extLst>
                <a:ext uri="{FF2B5EF4-FFF2-40B4-BE49-F238E27FC236}">
                  <a16:creationId xmlns:a16="http://schemas.microsoft.com/office/drawing/2014/main" id="{8DE6CF4D-F09C-4BEB-AA20-B5719528D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8" name="Rectangle 3954">
              <a:extLst>
                <a:ext uri="{FF2B5EF4-FFF2-40B4-BE49-F238E27FC236}">
                  <a16:creationId xmlns:a16="http://schemas.microsoft.com/office/drawing/2014/main" id="{C9FCC5D9-C0CC-4EB6-A41F-4D2453634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19" name="Rectangle 3955">
              <a:extLst>
                <a:ext uri="{FF2B5EF4-FFF2-40B4-BE49-F238E27FC236}">
                  <a16:creationId xmlns:a16="http://schemas.microsoft.com/office/drawing/2014/main" id="{1D908BCE-842A-4A22-94A4-616538970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0" name="Rectangle 3956">
              <a:extLst>
                <a:ext uri="{FF2B5EF4-FFF2-40B4-BE49-F238E27FC236}">
                  <a16:creationId xmlns:a16="http://schemas.microsoft.com/office/drawing/2014/main" id="{F5AFC1CF-2D17-4742-9730-E61B27AB8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1" name="Rectangle 3957">
              <a:extLst>
                <a:ext uri="{FF2B5EF4-FFF2-40B4-BE49-F238E27FC236}">
                  <a16:creationId xmlns:a16="http://schemas.microsoft.com/office/drawing/2014/main" id="{48F67118-21C4-4562-BFAF-9A2C6529A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2" name="Rectangle 3958">
              <a:extLst>
                <a:ext uri="{FF2B5EF4-FFF2-40B4-BE49-F238E27FC236}">
                  <a16:creationId xmlns:a16="http://schemas.microsoft.com/office/drawing/2014/main" id="{62F70B2A-8A2D-40BD-B250-CC15D88F5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3" name="Rectangle 3959">
              <a:extLst>
                <a:ext uri="{FF2B5EF4-FFF2-40B4-BE49-F238E27FC236}">
                  <a16:creationId xmlns:a16="http://schemas.microsoft.com/office/drawing/2014/main" id="{6537DDEE-64FC-4A70-8FD2-9F5C89494A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4" name="Rectangle 3960">
              <a:extLst>
                <a:ext uri="{FF2B5EF4-FFF2-40B4-BE49-F238E27FC236}">
                  <a16:creationId xmlns:a16="http://schemas.microsoft.com/office/drawing/2014/main" id="{406314F6-63CD-446F-A77A-198C1C6AA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5" name="Rectangle 3961">
              <a:extLst>
                <a:ext uri="{FF2B5EF4-FFF2-40B4-BE49-F238E27FC236}">
                  <a16:creationId xmlns:a16="http://schemas.microsoft.com/office/drawing/2014/main" id="{EB280EF4-7507-45E9-91C0-54BA0AC7E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6" name="Rectangle 3962">
              <a:extLst>
                <a:ext uri="{FF2B5EF4-FFF2-40B4-BE49-F238E27FC236}">
                  <a16:creationId xmlns:a16="http://schemas.microsoft.com/office/drawing/2014/main" id="{2BB82A2A-FE63-4C15-BF0B-9650D6623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7" name="Rectangle 3963">
              <a:extLst>
                <a:ext uri="{FF2B5EF4-FFF2-40B4-BE49-F238E27FC236}">
                  <a16:creationId xmlns:a16="http://schemas.microsoft.com/office/drawing/2014/main" id="{0691F925-7171-4869-9B5A-BF8458D28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8" name="Rectangle 3964">
              <a:extLst>
                <a:ext uri="{FF2B5EF4-FFF2-40B4-BE49-F238E27FC236}">
                  <a16:creationId xmlns:a16="http://schemas.microsoft.com/office/drawing/2014/main" id="{ED34D1FF-741D-40BB-A41E-59EEB2A53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29" name="Rectangle 3965">
              <a:extLst>
                <a:ext uri="{FF2B5EF4-FFF2-40B4-BE49-F238E27FC236}">
                  <a16:creationId xmlns:a16="http://schemas.microsoft.com/office/drawing/2014/main" id="{6C10CA4F-2A3D-4460-BDAA-D6485CA43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0" name="Rectangle 3966">
              <a:extLst>
                <a:ext uri="{FF2B5EF4-FFF2-40B4-BE49-F238E27FC236}">
                  <a16:creationId xmlns:a16="http://schemas.microsoft.com/office/drawing/2014/main" id="{DC7CA74C-DBCB-4CBB-9CF3-C57E38C90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31" name="Group 3967">
            <a:extLst>
              <a:ext uri="{FF2B5EF4-FFF2-40B4-BE49-F238E27FC236}">
                <a16:creationId xmlns:a16="http://schemas.microsoft.com/office/drawing/2014/main" id="{9C4FBC82-54F8-49AD-8F65-A600D19C9BD2}"/>
              </a:ext>
            </a:extLst>
          </p:cNvPr>
          <p:cNvGrpSpPr>
            <a:grpSpLocks/>
          </p:cNvGrpSpPr>
          <p:nvPr/>
        </p:nvGrpSpPr>
        <p:grpSpPr bwMode="auto">
          <a:xfrm>
            <a:off x="8175625" y="4432300"/>
            <a:ext cx="719138" cy="461963"/>
            <a:chOff x="3346" y="1934"/>
            <a:chExt cx="284" cy="397"/>
          </a:xfrm>
        </p:grpSpPr>
        <p:sp>
          <p:nvSpPr>
            <p:cNvPr id="92032" name="Rectangle 3968">
              <a:extLst>
                <a:ext uri="{FF2B5EF4-FFF2-40B4-BE49-F238E27FC236}">
                  <a16:creationId xmlns:a16="http://schemas.microsoft.com/office/drawing/2014/main" id="{24B9B98B-8AB1-4EC2-8557-2227EBD03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3" name="Rectangle 3969">
              <a:extLst>
                <a:ext uri="{FF2B5EF4-FFF2-40B4-BE49-F238E27FC236}">
                  <a16:creationId xmlns:a16="http://schemas.microsoft.com/office/drawing/2014/main" id="{BDEF09BA-3566-42BA-B096-D24F1AA3E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4" name="Rectangle 3970">
              <a:extLst>
                <a:ext uri="{FF2B5EF4-FFF2-40B4-BE49-F238E27FC236}">
                  <a16:creationId xmlns:a16="http://schemas.microsoft.com/office/drawing/2014/main" id="{4C40C192-1D24-419B-AAFF-825A501FA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5" name="Rectangle 3971">
              <a:extLst>
                <a:ext uri="{FF2B5EF4-FFF2-40B4-BE49-F238E27FC236}">
                  <a16:creationId xmlns:a16="http://schemas.microsoft.com/office/drawing/2014/main" id="{8FAA50D9-5BF3-4A83-93A4-15812EF0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6" name="Rectangle 3972">
              <a:extLst>
                <a:ext uri="{FF2B5EF4-FFF2-40B4-BE49-F238E27FC236}">
                  <a16:creationId xmlns:a16="http://schemas.microsoft.com/office/drawing/2014/main" id="{4F284EBD-B11E-429C-94D4-6696F77876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7" name="Rectangle 3973">
              <a:extLst>
                <a:ext uri="{FF2B5EF4-FFF2-40B4-BE49-F238E27FC236}">
                  <a16:creationId xmlns:a16="http://schemas.microsoft.com/office/drawing/2014/main" id="{B8B04C48-6703-4F91-81CC-A5C886C51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8" name="Rectangle 3974">
              <a:extLst>
                <a:ext uri="{FF2B5EF4-FFF2-40B4-BE49-F238E27FC236}">
                  <a16:creationId xmlns:a16="http://schemas.microsoft.com/office/drawing/2014/main" id="{300DD8D1-A3E7-4B3E-B4D3-4BAF1F304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39" name="Rectangle 3975">
              <a:extLst>
                <a:ext uri="{FF2B5EF4-FFF2-40B4-BE49-F238E27FC236}">
                  <a16:creationId xmlns:a16="http://schemas.microsoft.com/office/drawing/2014/main" id="{65A5028E-68BD-4A10-BDEA-38B796497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0" name="Rectangle 3976">
              <a:extLst>
                <a:ext uri="{FF2B5EF4-FFF2-40B4-BE49-F238E27FC236}">
                  <a16:creationId xmlns:a16="http://schemas.microsoft.com/office/drawing/2014/main" id="{5A07F011-CC80-436C-BB4F-11BFE9B7A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1" name="Rectangle 3977">
              <a:extLst>
                <a:ext uri="{FF2B5EF4-FFF2-40B4-BE49-F238E27FC236}">
                  <a16:creationId xmlns:a16="http://schemas.microsoft.com/office/drawing/2014/main" id="{6DAC9C4F-9A3D-4BF5-83AA-97F6B9CBE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2" name="Rectangle 3978">
              <a:extLst>
                <a:ext uri="{FF2B5EF4-FFF2-40B4-BE49-F238E27FC236}">
                  <a16:creationId xmlns:a16="http://schemas.microsoft.com/office/drawing/2014/main" id="{4019CB5D-DBA8-4AEF-B94C-D404BD79E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3" name="Rectangle 3979">
              <a:extLst>
                <a:ext uri="{FF2B5EF4-FFF2-40B4-BE49-F238E27FC236}">
                  <a16:creationId xmlns:a16="http://schemas.microsoft.com/office/drawing/2014/main" id="{5B3FDA01-1A88-414A-90CB-1D542A4E3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4" name="Rectangle 3980">
              <a:extLst>
                <a:ext uri="{FF2B5EF4-FFF2-40B4-BE49-F238E27FC236}">
                  <a16:creationId xmlns:a16="http://schemas.microsoft.com/office/drawing/2014/main" id="{96854274-3DA8-4AF5-B7CE-49AC0F35D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5" name="Rectangle 3981">
              <a:extLst>
                <a:ext uri="{FF2B5EF4-FFF2-40B4-BE49-F238E27FC236}">
                  <a16:creationId xmlns:a16="http://schemas.microsoft.com/office/drawing/2014/main" id="{3EEAD48A-8BF7-44E0-84A2-947335C9E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6" name="Rectangle 3982">
              <a:extLst>
                <a:ext uri="{FF2B5EF4-FFF2-40B4-BE49-F238E27FC236}">
                  <a16:creationId xmlns:a16="http://schemas.microsoft.com/office/drawing/2014/main" id="{D7259E9B-7B35-428D-9B24-4B3BEC660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7" name="Rectangle 3983">
              <a:extLst>
                <a:ext uri="{FF2B5EF4-FFF2-40B4-BE49-F238E27FC236}">
                  <a16:creationId xmlns:a16="http://schemas.microsoft.com/office/drawing/2014/main" id="{E286C2E4-DC87-45C9-94A0-1393EFD105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8" name="Rectangle 3984">
              <a:extLst>
                <a:ext uri="{FF2B5EF4-FFF2-40B4-BE49-F238E27FC236}">
                  <a16:creationId xmlns:a16="http://schemas.microsoft.com/office/drawing/2014/main" id="{2162603E-0087-487A-98A0-4EBFDEBC3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49" name="Rectangle 3985">
              <a:extLst>
                <a:ext uri="{FF2B5EF4-FFF2-40B4-BE49-F238E27FC236}">
                  <a16:creationId xmlns:a16="http://schemas.microsoft.com/office/drawing/2014/main" id="{66945D95-4CF0-47B4-9B0C-2DB40F4EF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0" name="Rectangle 3986">
              <a:extLst>
                <a:ext uri="{FF2B5EF4-FFF2-40B4-BE49-F238E27FC236}">
                  <a16:creationId xmlns:a16="http://schemas.microsoft.com/office/drawing/2014/main" id="{04DA0DB1-DA55-4E8A-940D-9DC2CA585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1" name="Rectangle 3987">
              <a:extLst>
                <a:ext uri="{FF2B5EF4-FFF2-40B4-BE49-F238E27FC236}">
                  <a16:creationId xmlns:a16="http://schemas.microsoft.com/office/drawing/2014/main" id="{28EEB507-9D55-4CC5-BC96-E8E6F9D14D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2" name="Rectangle 3988">
              <a:extLst>
                <a:ext uri="{FF2B5EF4-FFF2-40B4-BE49-F238E27FC236}">
                  <a16:creationId xmlns:a16="http://schemas.microsoft.com/office/drawing/2014/main" id="{0BCCF95C-1177-4A11-92CA-AD044B655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3" name="Rectangle 3989">
              <a:extLst>
                <a:ext uri="{FF2B5EF4-FFF2-40B4-BE49-F238E27FC236}">
                  <a16:creationId xmlns:a16="http://schemas.microsoft.com/office/drawing/2014/main" id="{339A58EF-7A34-456E-9903-42E3714E3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4" name="Rectangle 3990">
              <a:extLst>
                <a:ext uri="{FF2B5EF4-FFF2-40B4-BE49-F238E27FC236}">
                  <a16:creationId xmlns:a16="http://schemas.microsoft.com/office/drawing/2014/main" id="{9BBAE10B-DD63-4330-BEC5-28CC5D2CC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5" name="Rectangle 3991">
              <a:extLst>
                <a:ext uri="{FF2B5EF4-FFF2-40B4-BE49-F238E27FC236}">
                  <a16:creationId xmlns:a16="http://schemas.microsoft.com/office/drawing/2014/main" id="{4A1956CA-E937-45A9-9AB3-B0F44AFEE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56" name="Group 3992">
            <a:extLst>
              <a:ext uri="{FF2B5EF4-FFF2-40B4-BE49-F238E27FC236}">
                <a16:creationId xmlns:a16="http://schemas.microsoft.com/office/drawing/2014/main" id="{A213CA7E-E748-49CF-9A40-0AA2DA3A33B1}"/>
              </a:ext>
            </a:extLst>
          </p:cNvPr>
          <p:cNvGrpSpPr>
            <a:grpSpLocks/>
          </p:cNvGrpSpPr>
          <p:nvPr/>
        </p:nvGrpSpPr>
        <p:grpSpPr bwMode="auto">
          <a:xfrm>
            <a:off x="5595938" y="4430713"/>
            <a:ext cx="719137" cy="461962"/>
            <a:chOff x="2326" y="1933"/>
            <a:chExt cx="284" cy="397"/>
          </a:xfrm>
        </p:grpSpPr>
        <p:sp>
          <p:nvSpPr>
            <p:cNvPr id="92057" name="Rectangle 3993">
              <a:extLst>
                <a:ext uri="{FF2B5EF4-FFF2-40B4-BE49-F238E27FC236}">
                  <a16:creationId xmlns:a16="http://schemas.microsoft.com/office/drawing/2014/main" id="{1F967658-F8C6-48C6-82E9-1C07E2BFE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8" name="Rectangle 3994">
              <a:extLst>
                <a:ext uri="{FF2B5EF4-FFF2-40B4-BE49-F238E27FC236}">
                  <a16:creationId xmlns:a16="http://schemas.microsoft.com/office/drawing/2014/main" id="{87B53DF3-121F-4528-AB9A-26FDAE936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59" name="Rectangle 3995">
              <a:extLst>
                <a:ext uri="{FF2B5EF4-FFF2-40B4-BE49-F238E27FC236}">
                  <a16:creationId xmlns:a16="http://schemas.microsoft.com/office/drawing/2014/main" id="{516809DD-21E1-4E81-B3BC-9B45DFD3E2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0" name="Rectangle 3996">
              <a:extLst>
                <a:ext uri="{FF2B5EF4-FFF2-40B4-BE49-F238E27FC236}">
                  <a16:creationId xmlns:a16="http://schemas.microsoft.com/office/drawing/2014/main" id="{71D01020-0819-46F8-9D37-17E8368B0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1" name="Rectangle 3997">
              <a:extLst>
                <a:ext uri="{FF2B5EF4-FFF2-40B4-BE49-F238E27FC236}">
                  <a16:creationId xmlns:a16="http://schemas.microsoft.com/office/drawing/2014/main" id="{3F53B527-E539-42D6-BF78-389960F36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2" name="Rectangle 3998">
              <a:extLst>
                <a:ext uri="{FF2B5EF4-FFF2-40B4-BE49-F238E27FC236}">
                  <a16:creationId xmlns:a16="http://schemas.microsoft.com/office/drawing/2014/main" id="{D2CA5667-77B6-41B2-B411-4752C1CE2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3" name="Rectangle 3999">
              <a:extLst>
                <a:ext uri="{FF2B5EF4-FFF2-40B4-BE49-F238E27FC236}">
                  <a16:creationId xmlns:a16="http://schemas.microsoft.com/office/drawing/2014/main" id="{C931AEB4-E183-424D-801E-1CA4C0CBA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4" name="Rectangle 4000">
              <a:extLst>
                <a:ext uri="{FF2B5EF4-FFF2-40B4-BE49-F238E27FC236}">
                  <a16:creationId xmlns:a16="http://schemas.microsoft.com/office/drawing/2014/main" id="{C3852FF1-B711-4560-96C7-1E4EDD007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5" name="Rectangle 4001">
              <a:extLst>
                <a:ext uri="{FF2B5EF4-FFF2-40B4-BE49-F238E27FC236}">
                  <a16:creationId xmlns:a16="http://schemas.microsoft.com/office/drawing/2014/main" id="{3DFD3B71-3858-4F7F-B4A1-B36E0CCF9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6" name="Rectangle 4002">
              <a:extLst>
                <a:ext uri="{FF2B5EF4-FFF2-40B4-BE49-F238E27FC236}">
                  <a16:creationId xmlns:a16="http://schemas.microsoft.com/office/drawing/2014/main" id="{B9F9172E-4E86-41CF-899D-833E1766B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7" name="Rectangle 4003">
              <a:extLst>
                <a:ext uri="{FF2B5EF4-FFF2-40B4-BE49-F238E27FC236}">
                  <a16:creationId xmlns:a16="http://schemas.microsoft.com/office/drawing/2014/main" id="{942C1E25-6203-4CF7-9D5E-04598264D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8" name="Rectangle 4004">
              <a:extLst>
                <a:ext uri="{FF2B5EF4-FFF2-40B4-BE49-F238E27FC236}">
                  <a16:creationId xmlns:a16="http://schemas.microsoft.com/office/drawing/2014/main" id="{EAEA73A0-E501-45CC-9930-53C91EFEC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69" name="Rectangle 4005">
              <a:extLst>
                <a:ext uri="{FF2B5EF4-FFF2-40B4-BE49-F238E27FC236}">
                  <a16:creationId xmlns:a16="http://schemas.microsoft.com/office/drawing/2014/main" id="{FDC6D3E2-DE58-4601-8DDE-124C247D0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0" name="Rectangle 4006">
              <a:extLst>
                <a:ext uri="{FF2B5EF4-FFF2-40B4-BE49-F238E27FC236}">
                  <a16:creationId xmlns:a16="http://schemas.microsoft.com/office/drawing/2014/main" id="{91BCC8FD-6ECE-42C2-9A5D-936C3181F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1" name="Rectangle 4007">
              <a:extLst>
                <a:ext uri="{FF2B5EF4-FFF2-40B4-BE49-F238E27FC236}">
                  <a16:creationId xmlns:a16="http://schemas.microsoft.com/office/drawing/2014/main" id="{09979064-CDF8-48CE-A2BD-A427650D5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2" name="Rectangle 4008">
              <a:extLst>
                <a:ext uri="{FF2B5EF4-FFF2-40B4-BE49-F238E27FC236}">
                  <a16:creationId xmlns:a16="http://schemas.microsoft.com/office/drawing/2014/main" id="{DB13C222-2D7F-4430-AF09-C4337619A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3" name="Rectangle 4009">
              <a:extLst>
                <a:ext uri="{FF2B5EF4-FFF2-40B4-BE49-F238E27FC236}">
                  <a16:creationId xmlns:a16="http://schemas.microsoft.com/office/drawing/2014/main" id="{FD7B8014-49D3-426B-8EB2-5652B74E16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4" name="Rectangle 4010">
              <a:extLst>
                <a:ext uri="{FF2B5EF4-FFF2-40B4-BE49-F238E27FC236}">
                  <a16:creationId xmlns:a16="http://schemas.microsoft.com/office/drawing/2014/main" id="{A5573177-AFB9-46DE-827F-7FA5821D4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5" name="Rectangle 4011">
              <a:extLst>
                <a:ext uri="{FF2B5EF4-FFF2-40B4-BE49-F238E27FC236}">
                  <a16:creationId xmlns:a16="http://schemas.microsoft.com/office/drawing/2014/main" id="{E0E1B005-7E3F-4819-B3A0-58785DAEB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6" name="Rectangle 4012">
              <a:extLst>
                <a:ext uri="{FF2B5EF4-FFF2-40B4-BE49-F238E27FC236}">
                  <a16:creationId xmlns:a16="http://schemas.microsoft.com/office/drawing/2014/main" id="{FE3F62A8-7F83-4641-91A3-1C3730A8B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7" name="Rectangle 4013">
              <a:extLst>
                <a:ext uri="{FF2B5EF4-FFF2-40B4-BE49-F238E27FC236}">
                  <a16:creationId xmlns:a16="http://schemas.microsoft.com/office/drawing/2014/main" id="{CC929177-080B-4E80-A765-69F34611D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8" name="Rectangle 4014">
              <a:extLst>
                <a:ext uri="{FF2B5EF4-FFF2-40B4-BE49-F238E27FC236}">
                  <a16:creationId xmlns:a16="http://schemas.microsoft.com/office/drawing/2014/main" id="{C0C0F7F6-A843-4D02-BC13-552AD05AA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79" name="Rectangle 4015">
              <a:extLst>
                <a:ext uri="{FF2B5EF4-FFF2-40B4-BE49-F238E27FC236}">
                  <a16:creationId xmlns:a16="http://schemas.microsoft.com/office/drawing/2014/main" id="{959C61CE-41CA-4076-9AE5-A5C64CEC6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0" name="Rectangle 4016">
              <a:extLst>
                <a:ext uri="{FF2B5EF4-FFF2-40B4-BE49-F238E27FC236}">
                  <a16:creationId xmlns:a16="http://schemas.microsoft.com/office/drawing/2014/main" id="{4FDEF449-52A0-401A-9BA9-D8DE58413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081" name="Group 4017">
            <a:extLst>
              <a:ext uri="{FF2B5EF4-FFF2-40B4-BE49-F238E27FC236}">
                <a16:creationId xmlns:a16="http://schemas.microsoft.com/office/drawing/2014/main" id="{E47D26EA-8410-418D-AA59-10F35F0BC7F7}"/>
              </a:ext>
            </a:extLst>
          </p:cNvPr>
          <p:cNvGrpSpPr>
            <a:grpSpLocks/>
          </p:cNvGrpSpPr>
          <p:nvPr/>
        </p:nvGrpSpPr>
        <p:grpSpPr bwMode="auto">
          <a:xfrm>
            <a:off x="6456363" y="4432300"/>
            <a:ext cx="717550" cy="461963"/>
            <a:chOff x="2666" y="1934"/>
            <a:chExt cx="284" cy="397"/>
          </a:xfrm>
        </p:grpSpPr>
        <p:sp>
          <p:nvSpPr>
            <p:cNvPr id="92082" name="Rectangle 4018">
              <a:extLst>
                <a:ext uri="{FF2B5EF4-FFF2-40B4-BE49-F238E27FC236}">
                  <a16:creationId xmlns:a16="http://schemas.microsoft.com/office/drawing/2014/main" id="{CA3B5C81-6439-48CA-A832-9FC9D97FF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3" name="Rectangle 4019">
              <a:extLst>
                <a:ext uri="{FF2B5EF4-FFF2-40B4-BE49-F238E27FC236}">
                  <a16:creationId xmlns:a16="http://schemas.microsoft.com/office/drawing/2014/main" id="{AFC81881-A598-4019-AE9B-09EE25E93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4" name="Rectangle 4020">
              <a:extLst>
                <a:ext uri="{FF2B5EF4-FFF2-40B4-BE49-F238E27FC236}">
                  <a16:creationId xmlns:a16="http://schemas.microsoft.com/office/drawing/2014/main" id="{D36AC90D-4EAA-4AFE-991A-1B1FDB467C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5" name="Rectangle 4021">
              <a:extLst>
                <a:ext uri="{FF2B5EF4-FFF2-40B4-BE49-F238E27FC236}">
                  <a16:creationId xmlns:a16="http://schemas.microsoft.com/office/drawing/2014/main" id="{C6ACE694-FD2B-4FAD-B07B-541399374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6" name="Rectangle 4022">
              <a:extLst>
                <a:ext uri="{FF2B5EF4-FFF2-40B4-BE49-F238E27FC236}">
                  <a16:creationId xmlns:a16="http://schemas.microsoft.com/office/drawing/2014/main" id="{91D4F164-62E1-4FF4-87D5-D7FFFFAA3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7" name="Rectangle 4023">
              <a:extLst>
                <a:ext uri="{FF2B5EF4-FFF2-40B4-BE49-F238E27FC236}">
                  <a16:creationId xmlns:a16="http://schemas.microsoft.com/office/drawing/2014/main" id="{88E55382-F2D3-4570-BF7B-5A3855251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8" name="Rectangle 4024">
              <a:extLst>
                <a:ext uri="{FF2B5EF4-FFF2-40B4-BE49-F238E27FC236}">
                  <a16:creationId xmlns:a16="http://schemas.microsoft.com/office/drawing/2014/main" id="{115A4B09-64DA-4D55-9078-D70C44B1D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89" name="Rectangle 4025">
              <a:extLst>
                <a:ext uri="{FF2B5EF4-FFF2-40B4-BE49-F238E27FC236}">
                  <a16:creationId xmlns:a16="http://schemas.microsoft.com/office/drawing/2014/main" id="{E767771B-7642-49DD-9A91-7CE07C0AF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0" name="Rectangle 4026">
              <a:extLst>
                <a:ext uri="{FF2B5EF4-FFF2-40B4-BE49-F238E27FC236}">
                  <a16:creationId xmlns:a16="http://schemas.microsoft.com/office/drawing/2014/main" id="{4F694D62-C375-4270-9346-CA87C3198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1" name="Rectangle 4027">
              <a:extLst>
                <a:ext uri="{FF2B5EF4-FFF2-40B4-BE49-F238E27FC236}">
                  <a16:creationId xmlns:a16="http://schemas.microsoft.com/office/drawing/2014/main" id="{EB7933C0-1B79-436B-B17B-D4B542B9A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2" name="Rectangle 4028">
              <a:extLst>
                <a:ext uri="{FF2B5EF4-FFF2-40B4-BE49-F238E27FC236}">
                  <a16:creationId xmlns:a16="http://schemas.microsoft.com/office/drawing/2014/main" id="{2115FF82-9346-4DD8-84C4-B3A68EDC5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3" name="Rectangle 4029">
              <a:extLst>
                <a:ext uri="{FF2B5EF4-FFF2-40B4-BE49-F238E27FC236}">
                  <a16:creationId xmlns:a16="http://schemas.microsoft.com/office/drawing/2014/main" id="{750CA891-58B3-4E49-9CEA-EDA865F8B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4" name="Rectangle 4030">
              <a:extLst>
                <a:ext uri="{FF2B5EF4-FFF2-40B4-BE49-F238E27FC236}">
                  <a16:creationId xmlns:a16="http://schemas.microsoft.com/office/drawing/2014/main" id="{7BD1B52B-845D-4A93-B847-ADD097F2A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5" name="Rectangle 4031">
              <a:extLst>
                <a:ext uri="{FF2B5EF4-FFF2-40B4-BE49-F238E27FC236}">
                  <a16:creationId xmlns:a16="http://schemas.microsoft.com/office/drawing/2014/main" id="{02698071-88FA-4DFD-9B40-380D7C6B0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6" name="Rectangle 4032">
              <a:extLst>
                <a:ext uri="{FF2B5EF4-FFF2-40B4-BE49-F238E27FC236}">
                  <a16:creationId xmlns:a16="http://schemas.microsoft.com/office/drawing/2014/main" id="{AD5F0C78-5613-4466-B71D-00D7F6EC9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7" name="Rectangle 4033">
              <a:extLst>
                <a:ext uri="{FF2B5EF4-FFF2-40B4-BE49-F238E27FC236}">
                  <a16:creationId xmlns:a16="http://schemas.microsoft.com/office/drawing/2014/main" id="{9133EB60-0D86-456C-81DB-5D9D88FAC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18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8" name="Rectangle 4034">
              <a:extLst>
                <a:ext uri="{FF2B5EF4-FFF2-40B4-BE49-F238E27FC236}">
                  <a16:creationId xmlns:a16="http://schemas.microsoft.com/office/drawing/2014/main" id="{8F07BA5D-7E2B-47B7-ADE1-88A1A5CD9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27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99" name="Rectangle 4035">
              <a:extLst>
                <a:ext uri="{FF2B5EF4-FFF2-40B4-BE49-F238E27FC236}">
                  <a16:creationId xmlns:a16="http://schemas.microsoft.com/office/drawing/2014/main" id="{8D1D56F2-94C6-4978-AC38-16EE8C6A2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3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0" name="Rectangle 4036">
              <a:extLst>
                <a:ext uri="{FF2B5EF4-FFF2-40B4-BE49-F238E27FC236}">
                  <a16:creationId xmlns:a16="http://schemas.microsoft.com/office/drawing/2014/main" id="{2906BF86-AD68-46C4-8FA4-52C9851270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1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1" name="Rectangle 4037">
              <a:extLst>
                <a:ext uri="{FF2B5EF4-FFF2-40B4-BE49-F238E27FC236}">
                  <a16:creationId xmlns:a16="http://schemas.microsoft.com/office/drawing/2014/main" id="{C7417891-F33B-43AB-A799-67E715104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2" name="Rectangle 4038">
              <a:extLst>
                <a:ext uri="{FF2B5EF4-FFF2-40B4-BE49-F238E27FC236}">
                  <a16:creationId xmlns:a16="http://schemas.microsoft.com/office/drawing/2014/main" id="{B9723D5B-8682-4783-A68B-23C8CE24E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104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2103" name="Group 4039">
            <a:extLst>
              <a:ext uri="{FF2B5EF4-FFF2-40B4-BE49-F238E27FC236}">
                <a16:creationId xmlns:a16="http://schemas.microsoft.com/office/drawing/2014/main" id="{6D308A9D-2690-41B6-BEF4-5918D0120ECD}"/>
              </a:ext>
            </a:extLst>
          </p:cNvPr>
          <p:cNvGrpSpPr>
            <a:grpSpLocks/>
          </p:cNvGrpSpPr>
          <p:nvPr/>
        </p:nvGrpSpPr>
        <p:grpSpPr bwMode="auto">
          <a:xfrm>
            <a:off x="4735513" y="4430713"/>
            <a:ext cx="719137" cy="461962"/>
            <a:chOff x="1986" y="1933"/>
            <a:chExt cx="284" cy="397"/>
          </a:xfrm>
        </p:grpSpPr>
        <p:sp>
          <p:nvSpPr>
            <p:cNvPr id="92104" name="Rectangle 4040">
              <a:extLst>
                <a:ext uri="{FF2B5EF4-FFF2-40B4-BE49-F238E27FC236}">
                  <a16:creationId xmlns:a16="http://schemas.microsoft.com/office/drawing/2014/main" id="{9B61018F-A8C6-481B-9EDC-0C863F4D0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5" name="Rectangle 4041">
              <a:extLst>
                <a:ext uri="{FF2B5EF4-FFF2-40B4-BE49-F238E27FC236}">
                  <a16:creationId xmlns:a16="http://schemas.microsoft.com/office/drawing/2014/main" id="{E79F1BBC-E9B7-458A-B043-C732F3ACA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6" name="Rectangle 4042">
              <a:extLst>
                <a:ext uri="{FF2B5EF4-FFF2-40B4-BE49-F238E27FC236}">
                  <a16:creationId xmlns:a16="http://schemas.microsoft.com/office/drawing/2014/main" id="{E473A050-A7C4-48F4-B6F4-110D8F0BC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7" name="Rectangle 4043">
              <a:extLst>
                <a:ext uri="{FF2B5EF4-FFF2-40B4-BE49-F238E27FC236}">
                  <a16:creationId xmlns:a16="http://schemas.microsoft.com/office/drawing/2014/main" id="{39E1C351-1FA4-4469-9A9D-C40FA28F0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8" name="Rectangle 4044">
              <a:extLst>
                <a:ext uri="{FF2B5EF4-FFF2-40B4-BE49-F238E27FC236}">
                  <a16:creationId xmlns:a16="http://schemas.microsoft.com/office/drawing/2014/main" id="{7E7E6249-FECE-4EA5-90A1-E19DFC4E9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09" name="Rectangle 4045">
              <a:extLst>
                <a:ext uri="{FF2B5EF4-FFF2-40B4-BE49-F238E27FC236}">
                  <a16:creationId xmlns:a16="http://schemas.microsoft.com/office/drawing/2014/main" id="{9AC9B052-AF26-449E-B609-D34549344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199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0" name="Rectangle 4046">
              <a:extLst>
                <a:ext uri="{FF2B5EF4-FFF2-40B4-BE49-F238E27FC236}">
                  <a16:creationId xmlns:a16="http://schemas.microsoft.com/office/drawing/2014/main" id="{2973D670-1037-4914-9A48-A22F7B533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046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1" name="Rectangle 4047">
              <a:extLst>
                <a:ext uri="{FF2B5EF4-FFF2-40B4-BE49-F238E27FC236}">
                  <a16:creationId xmlns:a16="http://schemas.microsoft.com/office/drawing/2014/main" id="{C05934F7-C2C3-498C-A55F-64F7AFEE3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2" name="Rectangle 4048">
              <a:extLst>
                <a:ext uri="{FF2B5EF4-FFF2-40B4-BE49-F238E27FC236}">
                  <a16:creationId xmlns:a16="http://schemas.microsoft.com/office/drawing/2014/main" id="{EA57091B-0B7D-4963-872E-D619D938E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3" name="Rectangle 4049">
              <a:extLst>
                <a:ext uri="{FF2B5EF4-FFF2-40B4-BE49-F238E27FC236}">
                  <a16:creationId xmlns:a16="http://schemas.microsoft.com/office/drawing/2014/main" id="{5859FA8A-40F3-4E9D-A6B9-17B6EE705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4" name="Rectangle 4050">
              <a:extLst>
                <a:ext uri="{FF2B5EF4-FFF2-40B4-BE49-F238E27FC236}">
                  <a16:creationId xmlns:a16="http://schemas.microsoft.com/office/drawing/2014/main" id="{AF08674E-DB8C-44E2-991F-84DA7E37D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5" name="Rectangle 4051">
              <a:extLst>
                <a:ext uri="{FF2B5EF4-FFF2-40B4-BE49-F238E27FC236}">
                  <a16:creationId xmlns:a16="http://schemas.microsoft.com/office/drawing/2014/main" id="{DF51DE24-6388-4B1B-A6E0-607D289C1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6" name="Rectangle 4052">
              <a:extLst>
                <a:ext uri="{FF2B5EF4-FFF2-40B4-BE49-F238E27FC236}">
                  <a16:creationId xmlns:a16="http://schemas.microsoft.com/office/drawing/2014/main" id="{9AD7A7BA-E56F-4206-9EA7-DDC35D7F4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7" name="Rectangle 4053">
              <a:extLst>
                <a:ext uri="{FF2B5EF4-FFF2-40B4-BE49-F238E27FC236}">
                  <a16:creationId xmlns:a16="http://schemas.microsoft.com/office/drawing/2014/main" id="{E938FA98-514B-471D-9B60-3380693D8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0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8" name="Rectangle 4054">
              <a:extLst>
                <a:ext uri="{FF2B5EF4-FFF2-40B4-BE49-F238E27FC236}">
                  <a16:creationId xmlns:a16="http://schemas.microsoft.com/office/drawing/2014/main" id="{F6B5E4B2-9992-4C4B-BE19-01A9E8235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19" name="Rectangle 4055">
              <a:extLst>
                <a:ext uri="{FF2B5EF4-FFF2-40B4-BE49-F238E27FC236}">
                  <a16:creationId xmlns:a16="http://schemas.microsoft.com/office/drawing/2014/main" id="{A961AA3B-FEDB-4808-8830-E94089DBE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0" name="Rectangle 4056">
              <a:extLst>
                <a:ext uri="{FF2B5EF4-FFF2-40B4-BE49-F238E27FC236}">
                  <a16:creationId xmlns:a16="http://schemas.microsoft.com/office/drawing/2014/main" id="{7B153C6A-332C-4D94-9277-328E0DC50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27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1" name="Rectangle 4057">
              <a:extLst>
                <a:ext uri="{FF2B5EF4-FFF2-40B4-BE49-F238E27FC236}">
                  <a16:creationId xmlns:a16="http://schemas.microsoft.com/office/drawing/2014/main" id="{0C339434-A5BC-4302-9203-AC6033EA0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2" name="Rectangle 4058">
              <a:extLst>
                <a:ext uri="{FF2B5EF4-FFF2-40B4-BE49-F238E27FC236}">
                  <a16:creationId xmlns:a16="http://schemas.microsoft.com/office/drawing/2014/main" id="{932EA257-7437-4814-A928-801C0D9A1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160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3" name="Rectangle 4059">
              <a:extLst>
                <a:ext uri="{FF2B5EF4-FFF2-40B4-BE49-F238E27FC236}">
                  <a16:creationId xmlns:a16="http://schemas.microsoft.com/office/drawing/2014/main" id="{055BFAAC-71A3-41CA-A279-CA9B0208FF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2217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124" name="Rectangle 4060">
              <a:extLst>
                <a:ext uri="{FF2B5EF4-FFF2-40B4-BE49-F238E27FC236}">
                  <a16:creationId xmlns:a16="http://schemas.microsoft.com/office/drawing/2014/main" id="{0E624DAB-6D72-4381-A98E-60E40C886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933"/>
              <a:ext cx="57" cy="57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644" name="Group 4060">
            <a:extLst>
              <a:ext uri="{FF2B5EF4-FFF2-40B4-BE49-F238E27FC236}">
                <a16:creationId xmlns:a16="http://schemas.microsoft.com/office/drawing/2014/main" id="{A867A3E3-FF72-4D8C-BA94-BBDF279FA9CF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1541463"/>
            <a:ext cx="449262" cy="628650"/>
            <a:chOff x="399" y="1027"/>
            <a:chExt cx="283" cy="396"/>
          </a:xfrm>
        </p:grpSpPr>
        <p:sp>
          <p:nvSpPr>
            <p:cNvPr id="69787" name="Oval 2203">
              <a:extLst>
                <a:ext uri="{FF2B5EF4-FFF2-40B4-BE49-F238E27FC236}">
                  <a16:creationId xmlns:a16="http://schemas.microsoft.com/office/drawing/2014/main" id="{53BA3224-3CBF-48E6-8BA7-4F0F9C76D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8" name="Oval 2204">
              <a:extLst>
                <a:ext uri="{FF2B5EF4-FFF2-40B4-BE49-F238E27FC236}">
                  <a16:creationId xmlns:a16="http://schemas.microsoft.com/office/drawing/2014/main" id="{2B5D7A1A-19F5-44FD-86E9-0A326CCA0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89" name="Oval 2205">
              <a:extLst>
                <a:ext uri="{FF2B5EF4-FFF2-40B4-BE49-F238E27FC236}">
                  <a16:creationId xmlns:a16="http://schemas.microsoft.com/office/drawing/2014/main" id="{1457DBED-C409-4A76-AD45-EE4175F79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0" name="Oval 2206">
              <a:extLst>
                <a:ext uri="{FF2B5EF4-FFF2-40B4-BE49-F238E27FC236}">
                  <a16:creationId xmlns:a16="http://schemas.microsoft.com/office/drawing/2014/main" id="{475B44FD-0BFE-4B2D-AFCE-640467AD4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1" name="Oval 2207">
              <a:extLst>
                <a:ext uri="{FF2B5EF4-FFF2-40B4-BE49-F238E27FC236}">
                  <a16:creationId xmlns:a16="http://schemas.microsoft.com/office/drawing/2014/main" id="{4935649A-4808-43D7-A7B3-91427F152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2" name="Oval 2208">
              <a:extLst>
                <a:ext uri="{FF2B5EF4-FFF2-40B4-BE49-F238E27FC236}">
                  <a16:creationId xmlns:a16="http://schemas.microsoft.com/office/drawing/2014/main" id="{ABFE5BEE-9FA2-468B-A2F6-AF687E8BA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3" name="Oval 2209">
              <a:extLst>
                <a:ext uri="{FF2B5EF4-FFF2-40B4-BE49-F238E27FC236}">
                  <a16:creationId xmlns:a16="http://schemas.microsoft.com/office/drawing/2014/main" id="{B6567369-4AEC-4183-BED5-8B0275C753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4" name="Oval 2210">
              <a:extLst>
                <a:ext uri="{FF2B5EF4-FFF2-40B4-BE49-F238E27FC236}">
                  <a16:creationId xmlns:a16="http://schemas.microsoft.com/office/drawing/2014/main" id="{3FA6EA85-C9B5-4978-BB8B-E964AE374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5" name="Oval 2211">
              <a:extLst>
                <a:ext uri="{FF2B5EF4-FFF2-40B4-BE49-F238E27FC236}">
                  <a16:creationId xmlns:a16="http://schemas.microsoft.com/office/drawing/2014/main" id="{07570855-CBD9-4008-BAC4-C0AE4C733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6" name="Oval 2212">
              <a:extLst>
                <a:ext uri="{FF2B5EF4-FFF2-40B4-BE49-F238E27FC236}">
                  <a16:creationId xmlns:a16="http://schemas.microsoft.com/office/drawing/2014/main" id="{77F42143-ED21-4C1D-9A4B-DA2B538D7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7" name="Oval 2213">
              <a:extLst>
                <a:ext uri="{FF2B5EF4-FFF2-40B4-BE49-F238E27FC236}">
                  <a16:creationId xmlns:a16="http://schemas.microsoft.com/office/drawing/2014/main" id="{EC358365-7FDD-4801-A60F-C72B34751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8" name="Oval 2214">
              <a:extLst>
                <a:ext uri="{FF2B5EF4-FFF2-40B4-BE49-F238E27FC236}">
                  <a16:creationId xmlns:a16="http://schemas.microsoft.com/office/drawing/2014/main" id="{F3D8E110-06AF-4F2D-A167-21FA077C0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99" name="Oval 2215">
              <a:extLst>
                <a:ext uri="{FF2B5EF4-FFF2-40B4-BE49-F238E27FC236}">
                  <a16:creationId xmlns:a16="http://schemas.microsoft.com/office/drawing/2014/main" id="{84F3594A-A5CD-43AA-AFB8-1F6E82CC1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0" name="Oval 2216">
              <a:extLst>
                <a:ext uri="{FF2B5EF4-FFF2-40B4-BE49-F238E27FC236}">
                  <a16:creationId xmlns:a16="http://schemas.microsoft.com/office/drawing/2014/main" id="{5D95E650-B9AE-408D-BD7E-CCB50FF50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1" name="Oval 2217">
              <a:extLst>
                <a:ext uri="{FF2B5EF4-FFF2-40B4-BE49-F238E27FC236}">
                  <a16:creationId xmlns:a16="http://schemas.microsoft.com/office/drawing/2014/main" id="{D55B14D4-A312-4F5C-B8F4-906434481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2" name="Oval 2218">
              <a:extLst>
                <a:ext uri="{FF2B5EF4-FFF2-40B4-BE49-F238E27FC236}">
                  <a16:creationId xmlns:a16="http://schemas.microsoft.com/office/drawing/2014/main" id="{F30884B9-93B0-4822-8941-A1579E50E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3" name="Oval 2219">
              <a:extLst>
                <a:ext uri="{FF2B5EF4-FFF2-40B4-BE49-F238E27FC236}">
                  <a16:creationId xmlns:a16="http://schemas.microsoft.com/office/drawing/2014/main" id="{A0D2C0E2-FB65-4434-8B3C-915303A3B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4" name="Oval 2220">
              <a:extLst>
                <a:ext uri="{FF2B5EF4-FFF2-40B4-BE49-F238E27FC236}">
                  <a16:creationId xmlns:a16="http://schemas.microsoft.com/office/drawing/2014/main" id="{9C51D29D-D259-4E81-9383-BFDC86187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5" name="Oval 2221">
              <a:extLst>
                <a:ext uri="{FF2B5EF4-FFF2-40B4-BE49-F238E27FC236}">
                  <a16:creationId xmlns:a16="http://schemas.microsoft.com/office/drawing/2014/main" id="{C39FB5A7-E8EB-4CAC-9CE0-447B78380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6" name="Oval 2222">
              <a:extLst>
                <a:ext uri="{FF2B5EF4-FFF2-40B4-BE49-F238E27FC236}">
                  <a16:creationId xmlns:a16="http://schemas.microsoft.com/office/drawing/2014/main" id="{D2A66DD3-62C8-40FF-BD1C-56E97E90D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7" name="Oval 2223">
              <a:extLst>
                <a:ext uri="{FF2B5EF4-FFF2-40B4-BE49-F238E27FC236}">
                  <a16:creationId xmlns:a16="http://schemas.microsoft.com/office/drawing/2014/main" id="{D471085A-0BB5-4210-9D77-FD2AD70FD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8" name="Oval 2224">
              <a:extLst>
                <a:ext uri="{FF2B5EF4-FFF2-40B4-BE49-F238E27FC236}">
                  <a16:creationId xmlns:a16="http://schemas.microsoft.com/office/drawing/2014/main" id="{A1092C92-66F4-4DCE-8B6F-D0ADCAD66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09" name="Oval 2225">
              <a:extLst>
                <a:ext uri="{FF2B5EF4-FFF2-40B4-BE49-F238E27FC236}">
                  <a16:creationId xmlns:a16="http://schemas.microsoft.com/office/drawing/2014/main" id="{E1A8FEED-65D5-4C40-9FD8-F4B212F5A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0" name="Oval 2226">
              <a:extLst>
                <a:ext uri="{FF2B5EF4-FFF2-40B4-BE49-F238E27FC236}">
                  <a16:creationId xmlns:a16="http://schemas.microsoft.com/office/drawing/2014/main" id="{239DC66E-B778-4236-96B0-9FD0B3B354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1" name="Oval 2227">
              <a:extLst>
                <a:ext uri="{FF2B5EF4-FFF2-40B4-BE49-F238E27FC236}">
                  <a16:creationId xmlns:a16="http://schemas.microsoft.com/office/drawing/2014/main" id="{ED6E5D4B-73A4-4C15-9943-951C4B397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2" name="Oval 2228">
              <a:extLst>
                <a:ext uri="{FF2B5EF4-FFF2-40B4-BE49-F238E27FC236}">
                  <a16:creationId xmlns:a16="http://schemas.microsoft.com/office/drawing/2014/main" id="{1AB5B0D5-9C0A-4D83-BA10-EB989AD2D5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3" name="Oval 2229">
              <a:extLst>
                <a:ext uri="{FF2B5EF4-FFF2-40B4-BE49-F238E27FC236}">
                  <a16:creationId xmlns:a16="http://schemas.microsoft.com/office/drawing/2014/main" id="{00227C23-F1AD-4B60-BB42-182B48CDC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4" name="Oval 2230">
              <a:extLst>
                <a:ext uri="{FF2B5EF4-FFF2-40B4-BE49-F238E27FC236}">
                  <a16:creationId xmlns:a16="http://schemas.microsoft.com/office/drawing/2014/main" id="{EAECB1CA-10A5-4B83-B32D-5C645D2BD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5" name="Oval 2231">
              <a:extLst>
                <a:ext uri="{FF2B5EF4-FFF2-40B4-BE49-F238E27FC236}">
                  <a16:creationId xmlns:a16="http://schemas.microsoft.com/office/drawing/2014/main" id="{E52E9087-CFA5-4658-B03C-4F55CC395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6" name="Oval 2232">
              <a:extLst>
                <a:ext uri="{FF2B5EF4-FFF2-40B4-BE49-F238E27FC236}">
                  <a16:creationId xmlns:a16="http://schemas.microsoft.com/office/drawing/2014/main" id="{04876D92-F1CF-44B7-8BE8-266C8EC16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45" name="Group 4061">
            <a:extLst>
              <a:ext uri="{FF2B5EF4-FFF2-40B4-BE49-F238E27FC236}">
                <a16:creationId xmlns:a16="http://schemas.microsoft.com/office/drawing/2014/main" id="{48F0ECBE-9CBD-4444-8FD1-68D341557DD7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1541463"/>
            <a:ext cx="447675" cy="628650"/>
            <a:chOff x="739" y="1027"/>
            <a:chExt cx="282" cy="396"/>
          </a:xfrm>
        </p:grpSpPr>
        <p:sp>
          <p:nvSpPr>
            <p:cNvPr id="69817" name="Oval 2233">
              <a:extLst>
                <a:ext uri="{FF2B5EF4-FFF2-40B4-BE49-F238E27FC236}">
                  <a16:creationId xmlns:a16="http://schemas.microsoft.com/office/drawing/2014/main" id="{782E386E-7378-4C58-BC5B-938A5A98B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8" name="Oval 2234">
              <a:extLst>
                <a:ext uri="{FF2B5EF4-FFF2-40B4-BE49-F238E27FC236}">
                  <a16:creationId xmlns:a16="http://schemas.microsoft.com/office/drawing/2014/main" id="{1381BEC2-C017-49D5-BB79-FAD5C7A96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19" name="Oval 2235">
              <a:extLst>
                <a:ext uri="{FF2B5EF4-FFF2-40B4-BE49-F238E27FC236}">
                  <a16:creationId xmlns:a16="http://schemas.microsoft.com/office/drawing/2014/main" id="{73FDB253-77C4-40BA-9321-599734FB7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0" name="Oval 2236">
              <a:extLst>
                <a:ext uri="{FF2B5EF4-FFF2-40B4-BE49-F238E27FC236}">
                  <a16:creationId xmlns:a16="http://schemas.microsoft.com/office/drawing/2014/main" id="{58B8C6E2-8E62-49C7-B0AA-32FC96FA9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1" name="Oval 2237">
              <a:extLst>
                <a:ext uri="{FF2B5EF4-FFF2-40B4-BE49-F238E27FC236}">
                  <a16:creationId xmlns:a16="http://schemas.microsoft.com/office/drawing/2014/main" id="{FA3D2205-89D9-4972-849A-448FBF180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2" name="Oval 2238">
              <a:extLst>
                <a:ext uri="{FF2B5EF4-FFF2-40B4-BE49-F238E27FC236}">
                  <a16:creationId xmlns:a16="http://schemas.microsoft.com/office/drawing/2014/main" id="{2CEDB730-164D-411A-B377-97F11DABC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3" name="Oval 2239">
              <a:extLst>
                <a:ext uri="{FF2B5EF4-FFF2-40B4-BE49-F238E27FC236}">
                  <a16:creationId xmlns:a16="http://schemas.microsoft.com/office/drawing/2014/main" id="{CF8E4405-5400-4C6F-911E-E69A0E09C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4" name="Oval 2240">
              <a:extLst>
                <a:ext uri="{FF2B5EF4-FFF2-40B4-BE49-F238E27FC236}">
                  <a16:creationId xmlns:a16="http://schemas.microsoft.com/office/drawing/2014/main" id="{2B47B8A4-73A6-48ED-9103-A2AE25C5E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5" name="Oval 2241">
              <a:extLst>
                <a:ext uri="{FF2B5EF4-FFF2-40B4-BE49-F238E27FC236}">
                  <a16:creationId xmlns:a16="http://schemas.microsoft.com/office/drawing/2014/main" id="{AE8E3F41-4172-4492-A04C-FA85CD8DA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6" name="Oval 2242">
              <a:extLst>
                <a:ext uri="{FF2B5EF4-FFF2-40B4-BE49-F238E27FC236}">
                  <a16:creationId xmlns:a16="http://schemas.microsoft.com/office/drawing/2014/main" id="{4D765BBA-8687-47BC-8926-7FAC4BCB7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7" name="Oval 2243">
              <a:extLst>
                <a:ext uri="{FF2B5EF4-FFF2-40B4-BE49-F238E27FC236}">
                  <a16:creationId xmlns:a16="http://schemas.microsoft.com/office/drawing/2014/main" id="{5285FB61-A10C-481C-8261-F28E3798A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8" name="Oval 2244">
              <a:extLst>
                <a:ext uri="{FF2B5EF4-FFF2-40B4-BE49-F238E27FC236}">
                  <a16:creationId xmlns:a16="http://schemas.microsoft.com/office/drawing/2014/main" id="{681B1D41-8A2D-476C-9189-94772029D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29" name="Oval 2245">
              <a:extLst>
                <a:ext uri="{FF2B5EF4-FFF2-40B4-BE49-F238E27FC236}">
                  <a16:creationId xmlns:a16="http://schemas.microsoft.com/office/drawing/2014/main" id="{ECB39ACA-6810-46D1-B6BD-E67C77FD8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0" name="Oval 2246">
              <a:extLst>
                <a:ext uri="{FF2B5EF4-FFF2-40B4-BE49-F238E27FC236}">
                  <a16:creationId xmlns:a16="http://schemas.microsoft.com/office/drawing/2014/main" id="{2EB50658-479B-4EB3-AFB3-18ADC91C3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1" name="Oval 2247">
              <a:extLst>
                <a:ext uri="{FF2B5EF4-FFF2-40B4-BE49-F238E27FC236}">
                  <a16:creationId xmlns:a16="http://schemas.microsoft.com/office/drawing/2014/main" id="{F135CE32-BA2E-4ED3-9FCC-10FF9B2BC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2" name="Oval 2248">
              <a:extLst>
                <a:ext uri="{FF2B5EF4-FFF2-40B4-BE49-F238E27FC236}">
                  <a16:creationId xmlns:a16="http://schemas.microsoft.com/office/drawing/2014/main" id="{A808F39D-BA57-4E11-9EA6-130B2032F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3" name="Oval 2249">
              <a:extLst>
                <a:ext uri="{FF2B5EF4-FFF2-40B4-BE49-F238E27FC236}">
                  <a16:creationId xmlns:a16="http://schemas.microsoft.com/office/drawing/2014/main" id="{25FD984F-B4EC-490B-ABDA-78D6AD548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4" name="Oval 2250">
              <a:extLst>
                <a:ext uri="{FF2B5EF4-FFF2-40B4-BE49-F238E27FC236}">
                  <a16:creationId xmlns:a16="http://schemas.microsoft.com/office/drawing/2014/main" id="{CD68EBBB-25F7-43B8-B002-CBE91CC41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5" name="Oval 2251">
              <a:extLst>
                <a:ext uri="{FF2B5EF4-FFF2-40B4-BE49-F238E27FC236}">
                  <a16:creationId xmlns:a16="http://schemas.microsoft.com/office/drawing/2014/main" id="{1C8E5EF3-FC61-4D00-8C9E-27B364CB9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6" name="Oval 2252">
              <a:extLst>
                <a:ext uri="{FF2B5EF4-FFF2-40B4-BE49-F238E27FC236}">
                  <a16:creationId xmlns:a16="http://schemas.microsoft.com/office/drawing/2014/main" id="{75EFE13A-8694-4E82-8861-334F1A150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46" name="Group 4062">
            <a:extLst>
              <a:ext uri="{FF2B5EF4-FFF2-40B4-BE49-F238E27FC236}">
                <a16:creationId xmlns:a16="http://schemas.microsoft.com/office/drawing/2014/main" id="{002A8F91-0B59-45D8-A12D-18E59C28AB95}"/>
              </a:ext>
            </a:extLst>
          </p:cNvPr>
          <p:cNvGrpSpPr>
            <a:grpSpLocks/>
          </p:cNvGrpSpPr>
          <p:nvPr/>
        </p:nvGrpSpPr>
        <p:grpSpPr bwMode="auto">
          <a:xfrm>
            <a:off x="1711325" y="1541463"/>
            <a:ext cx="447675" cy="628650"/>
            <a:chOff x="1078" y="1027"/>
            <a:chExt cx="282" cy="396"/>
          </a:xfrm>
        </p:grpSpPr>
        <p:sp>
          <p:nvSpPr>
            <p:cNvPr id="69837" name="Oval 2253">
              <a:extLst>
                <a:ext uri="{FF2B5EF4-FFF2-40B4-BE49-F238E27FC236}">
                  <a16:creationId xmlns:a16="http://schemas.microsoft.com/office/drawing/2014/main" id="{046F24A1-3EFB-474B-A91D-E004EAD4E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8" name="Oval 2254">
              <a:extLst>
                <a:ext uri="{FF2B5EF4-FFF2-40B4-BE49-F238E27FC236}">
                  <a16:creationId xmlns:a16="http://schemas.microsoft.com/office/drawing/2014/main" id="{BA5ECB76-AC5B-4FCF-A367-D08C7A17E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39" name="Oval 2255">
              <a:extLst>
                <a:ext uri="{FF2B5EF4-FFF2-40B4-BE49-F238E27FC236}">
                  <a16:creationId xmlns:a16="http://schemas.microsoft.com/office/drawing/2014/main" id="{D3889669-63E2-41CE-A8B3-80491BF06A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0" name="Oval 2256">
              <a:extLst>
                <a:ext uri="{FF2B5EF4-FFF2-40B4-BE49-F238E27FC236}">
                  <a16:creationId xmlns:a16="http://schemas.microsoft.com/office/drawing/2014/main" id="{F2E8FB41-E848-4E04-9850-DE4CF30EC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1" name="Oval 2257">
              <a:extLst>
                <a:ext uri="{FF2B5EF4-FFF2-40B4-BE49-F238E27FC236}">
                  <a16:creationId xmlns:a16="http://schemas.microsoft.com/office/drawing/2014/main" id="{2B9CB0AB-C0F2-4E00-B5A8-FF400E2C9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2" name="Oval 2258">
              <a:extLst>
                <a:ext uri="{FF2B5EF4-FFF2-40B4-BE49-F238E27FC236}">
                  <a16:creationId xmlns:a16="http://schemas.microsoft.com/office/drawing/2014/main" id="{54C843FE-5F97-4158-95A8-74F6A8306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3" name="Oval 2259">
              <a:extLst>
                <a:ext uri="{FF2B5EF4-FFF2-40B4-BE49-F238E27FC236}">
                  <a16:creationId xmlns:a16="http://schemas.microsoft.com/office/drawing/2014/main" id="{2CD4F39C-6DFA-4EEC-A54C-AA8CE08B3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4" name="Oval 2260">
              <a:extLst>
                <a:ext uri="{FF2B5EF4-FFF2-40B4-BE49-F238E27FC236}">
                  <a16:creationId xmlns:a16="http://schemas.microsoft.com/office/drawing/2014/main" id="{458291F3-9B9B-447F-9CCA-C0EEC3FBD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5" name="Oval 2261">
              <a:extLst>
                <a:ext uri="{FF2B5EF4-FFF2-40B4-BE49-F238E27FC236}">
                  <a16:creationId xmlns:a16="http://schemas.microsoft.com/office/drawing/2014/main" id="{93E1BC80-84AA-422C-9AAE-3055B0206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8" name="Oval 2264">
              <a:extLst>
                <a:ext uri="{FF2B5EF4-FFF2-40B4-BE49-F238E27FC236}">
                  <a16:creationId xmlns:a16="http://schemas.microsoft.com/office/drawing/2014/main" id="{EBCEA76A-1DE8-48D6-AE87-0346D094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49" name="Oval 2265">
              <a:extLst>
                <a:ext uri="{FF2B5EF4-FFF2-40B4-BE49-F238E27FC236}">
                  <a16:creationId xmlns:a16="http://schemas.microsoft.com/office/drawing/2014/main" id="{2FD174BC-0C47-4A39-9FD4-BE4F8FC5A4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0" name="Oval 2266">
              <a:extLst>
                <a:ext uri="{FF2B5EF4-FFF2-40B4-BE49-F238E27FC236}">
                  <a16:creationId xmlns:a16="http://schemas.microsoft.com/office/drawing/2014/main" id="{026DD910-DE69-4ED1-9935-190256220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1" name="Oval 2267">
              <a:extLst>
                <a:ext uri="{FF2B5EF4-FFF2-40B4-BE49-F238E27FC236}">
                  <a16:creationId xmlns:a16="http://schemas.microsoft.com/office/drawing/2014/main" id="{88E91842-E3F8-4FD8-BFC4-2D1002BD5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2" name="Oval 2268">
              <a:extLst>
                <a:ext uri="{FF2B5EF4-FFF2-40B4-BE49-F238E27FC236}">
                  <a16:creationId xmlns:a16="http://schemas.microsoft.com/office/drawing/2014/main" id="{7A67D400-A0D6-48A1-A97B-4DE55335E4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3" name="Oval 2269">
              <a:extLst>
                <a:ext uri="{FF2B5EF4-FFF2-40B4-BE49-F238E27FC236}">
                  <a16:creationId xmlns:a16="http://schemas.microsoft.com/office/drawing/2014/main" id="{7A7D247D-DE39-4FEF-AB3B-4619BC3D7C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4" name="Oval 2270">
              <a:extLst>
                <a:ext uri="{FF2B5EF4-FFF2-40B4-BE49-F238E27FC236}">
                  <a16:creationId xmlns:a16="http://schemas.microsoft.com/office/drawing/2014/main" id="{78281192-30B5-401A-A1EE-2DA3DBF7A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5" name="Oval 2271">
              <a:extLst>
                <a:ext uri="{FF2B5EF4-FFF2-40B4-BE49-F238E27FC236}">
                  <a16:creationId xmlns:a16="http://schemas.microsoft.com/office/drawing/2014/main" id="{E9169144-45B4-44DD-8985-411C60E3D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6" name="Oval 2272">
              <a:extLst>
                <a:ext uri="{FF2B5EF4-FFF2-40B4-BE49-F238E27FC236}">
                  <a16:creationId xmlns:a16="http://schemas.microsoft.com/office/drawing/2014/main" id="{9039D3DB-EC21-435D-A3DC-DDD8A388E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59" name="Oval 2275">
              <a:extLst>
                <a:ext uri="{FF2B5EF4-FFF2-40B4-BE49-F238E27FC236}">
                  <a16:creationId xmlns:a16="http://schemas.microsoft.com/office/drawing/2014/main" id="{76B841B8-8DF6-4706-B805-127C0D70D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0" name="Oval 2276">
              <a:extLst>
                <a:ext uri="{FF2B5EF4-FFF2-40B4-BE49-F238E27FC236}">
                  <a16:creationId xmlns:a16="http://schemas.microsoft.com/office/drawing/2014/main" id="{A5D8A31D-F88A-4E3F-B130-EB90FA7BB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3" name="Oval 2279">
              <a:extLst>
                <a:ext uri="{FF2B5EF4-FFF2-40B4-BE49-F238E27FC236}">
                  <a16:creationId xmlns:a16="http://schemas.microsoft.com/office/drawing/2014/main" id="{ACFE501B-D09E-46BE-BDD8-93C0E4566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4" name="Oval 2280">
              <a:extLst>
                <a:ext uri="{FF2B5EF4-FFF2-40B4-BE49-F238E27FC236}">
                  <a16:creationId xmlns:a16="http://schemas.microsoft.com/office/drawing/2014/main" id="{0B6D81C6-2A92-47CC-9CA2-8FCB15DEA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5" name="Oval 2281">
              <a:extLst>
                <a:ext uri="{FF2B5EF4-FFF2-40B4-BE49-F238E27FC236}">
                  <a16:creationId xmlns:a16="http://schemas.microsoft.com/office/drawing/2014/main" id="{2FDCC0D6-ED49-4A46-B742-1D9169080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6" name="Oval 2282">
              <a:extLst>
                <a:ext uri="{FF2B5EF4-FFF2-40B4-BE49-F238E27FC236}">
                  <a16:creationId xmlns:a16="http://schemas.microsoft.com/office/drawing/2014/main" id="{BFA90892-AD07-489C-A26E-79F570233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47" name="Group 4063">
            <a:extLst>
              <a:ext uri="{FF2B5EF4-FFF2-40B4-BE49-F238E27FC236}">
                <a16:creationId xmlns:a16="http://schemas.microsoft.com/office/drawing/2014/main" id="{4AC1D78C-8F9C-4C5E-B370-EBB8E6403124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1541463"/>
            <a:ext cx="449262" cy="628650"/>
            <a:chOff x="1419" y="1027"/>
            <a:chExt cx="283" cy="396"/>
          </a:xfrm>
        </p:grpSpPr>
        <p:sp>
          <p:nvSpPr>
            <p:cNvPr id="69867" name="Oval 2283">
              <a:extLst>
                <a:ext uri="{FF2B5EF4-FFF2-40B4-BE49-F238E27FC236}">
                  <a16:creationId xmlns:a16="http://schemas.microsoft.com/office/drawing/2014/main" id="{299A1403-BA60-4D6B-821B-826E72096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8" name="Oval 2284">
              <a:extLst>
                <a:ext uri="{FF2B5EF4-FFF2-40B4-BE49-F238E27FC236}">
                  <a16:creationId xmlns:a16="http://schemas.microsoft.com/office/drawing/2014/main" id="{C904C7B0-D9D9-4AB7-8D19-19994B616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69" name="Oval 2285">
              <a:extLst>
                <a:ext uri="{FF2B5EF4-FFF2-40B4-BE49-F238E27FC236}">
                  <a16:creationId xmlns:a16="http://schemas.microsoft.com/office/drawing/2014/main" id="{7028A0AC-41B7-4D23-938B-6E351B5EF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0" name="Oval 2286">
              <a:extLst>
                <a:ext uri="{FF2B5EF4-FFF2-40B4-BE49-F238E27FC236}">
                  <a16:creationId xmlns:a16="http://schemas.microsoft.com/office/drawing/2014/main" id="{DC5631A5-1317-4322-BE7E-AC63B20E4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1" name="Oval 2287">
              <a:extLst>
                <a:ext uri="{FF2B5EF4-FFF2-40B4-BE49-F238E27FC236}">
                  <a16:creationId xmlns:a16="http://schemas.microsoft.com/office/drawing/2014/main" id="{C3F0D908-F949-4A71-85A4-756136D95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2" name="Oval 2288">
              <a:extLst>
                <a:ext uri="{FF2B5EF4-FFF2-40B4-BE49-F238E27FC236}">
                  <a16:creationId xmlns:a16="http://schemas.microsoft.com/office/drawing/2014/main" id="{04552A3A-DC8A-4616-AB45-A5D243169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3" name="Oval 2289">
              <a:extLst>
                <a:ext uri="{FF2B5EF4-FFF2-40B4-BE49-F238E27FC236}">
                  <a16:creationId xmlns:a16="http://schemas.microsoft.com/office/drawing/2014/main" id="{30434ED0-9F7E-4F48-93EC-289DFCC0B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4" name="Oval 2290">
              <a:extLst>
                <a:ext uri="{FF2B5EF4-FFF2-40B4-BE49-F238E27FC236}">
                  <a16:creationId xmlns:a16="http://schemas.microsoft.com/office/drawing/2014/main" id="{7798B41B-2767-4A90-AAD8-073096836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5" name="Oval 2291">
              <a:extLst>
                <a:ext uri="{FF2B5EF4-FFF2-40B4-BE49-F238E27FC236}">
                  <a16:creationId xmlns:a16="http://schemas.microsoft.com/office/drawing/2014/main" id="{129FA550-F76E-4FCB-90B3-F2EC77710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6" name="Oval 2292">
              <a:extLst>
                <a:ext uri="{FF2B5EF4-FFF2-40B4-BE49-F238E27FC236}">
                  <a16:creationId xmlns:a16="http://schemas.microsoft.com/office/drawing/2014/main" id="{019113D4-9D33-4D11-8F9E-686820336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7" name="Oval 2293">
              <a:extLst>
                <a:ext uri="{FF2B5EF4-FFF2-40B4-BE49-F238E27FC236}">
                  <a16:creationId xmlns:a16="http://schemas.microsoft.com/office/drawing/2014/main" id="{96D25ED4-6D8D-4FDE-869D-E24EE2184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8" name="Oval 2294">
              <a:extLst>
                <a:ext uri="{FF2B5EF4-FFF2-40B4-BE49-F238E27FC236}">
                  <a16:creationId xmlns:a16="http://schemas.microsoft.com/office/drawing/2014/main" id="{B612458A-FB48-454C-9966-4351CC82F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79" name="Oval 2295">
              <a:extLst>
                <a:ext uri="{FF2B5EF4-FFF2-40B4-BE49-F238E27FC236}">
                  <a16:creationId xmlns:a16="http://schemas.microsoft.com/office/drawing/2014/main" id="{C7A42A27-833A-46BC-8215-1B2F8E8CC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0" name="Oval 2296">
              <a:extLst>
                <a:ext uri="{FF2B5EF4-FFF2-40B4-BE49-F238E27FC236}">
                  <a16:creationId xmlns:a16="http://schemas.microsoft.com/office/drawing/2014/main" id="{4C0038A9-8E0A-40F6-8FFF-EB71735A6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1" name="Oval 2297">
              <a:extLst>
                <a:ext uri="{FF2B5EF4-FFF2-40B4-BE49-F238E27FC236}">
                  <a16:creationId xmlns:a16="http://schemas.microsoft.com/office/drawing/2014/main" id="{072C7FEC-4E8C-4105-8DFC-0C31EA7C3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2" name="Oval 2298">
              <a:extLst>
                <a:ext uri="{FF2B5EF4-FFF2-40B4-BE49-F238E27FC236}">
                  <a16:creationId xmlns:a16="http://schemas.microsoft.com/office/drawing/2014/main" id="{607F42A2-1B41-4ACE-8952-86DB78227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3" name="Oval 2299">
              <a:extLst>
                <a:ext uri="{FF2B5EF4-FFF2-40B4-BE49-F238E27FC236}">
                  <a16:creationId xmlns:a16="http://schemas.microsoft.com/office/drawing/2014/main" id="{EA88A8B0-67F0-4B68-995D-6856FFF96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4" name="Oval 2300">
              <a:extLst>
                <a:ext uri="{FF2B5EF4-FFF2-40B4-BE49-F238E27FC236}">
                  <a16:creationId xmlns:a16="http://schemas.microsoft.com/office/drawing/2014/main" id="{30E71C0B-3BBB-46F0-A8A9-F9E8A0346C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5" name="Oval 2301">
              <a:extLst>
                <a:ext uri="{FF2B5EF4-FFF2-40B4-BE49-F238E27FC236}">
                  <a16:creationId xmlns:a16="http://schemas.microsoft.com/office/drawing/2014/main" id="{BC7F6472-2786-42BE-A566-BED795AF5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6" name="Oval 2302">
              <a:extLst>
                <a:ext uri="{FF2B5EF4-FFF2-40B4-BE49-F238E27FC236}">
                  <a16:creationId xmlns:a16="http://schemas.microsoft.com/office/drawing/2014/main" id="{9B6DE013-2AA7-49F2-8030-26F3112E4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7" name="Oval 2303">
              <a:extLst>
                <a:ext uri="{FF2B5EF4-FFF2-40B4-BE49-F238E27FC236}">
                  <a16:creationId xmlns:a16="http://schemas.microsoft.com/office/drawing/2014/main" id="{CD287361-CBBC-415B-B466-259DFDE2E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8" name="Oval 2304">
              <a:extLst>
                <a:ext uri="{FF2B5EF4-FFF2-40B4-BE49-F238E27FC236}">
                  <a16:creationId xmlns:a16="http://schemas.microsoft.com/office/drawing/2014/main" id="{842752C2-4FB1-4205-A4D4-E62EFDA53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89" name="Oval 2305">
              <a:extLst>
                <a:ext uri="{FF2B5EF4-FFF2-40B4-BE49-F238E27FC236}">
                  <a16:creationId xmlns:a16="http://schemas.microsoft.com/office/drawing/2014/main" id="{9875871C-58E5-4414-92DF-DBB19770A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0" name="Oval 2306">
              <a:extLst>
                <a:ext uri="{FF2B5EF4-FFF2-40B4-BE49-F238E27FC236}">
                  <a16:creationId xmlns:a16="http://schemas.microsoft.com/office/drawing/2014/main" id="{C6B8FE0C-8699-4502-BA46-BCBFD0B3E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1" name="Oval 2307">
              <a:extLst>
                <a:ext uri="{FF2B5EF4-FFF2-40B4-BE49-F238E27FC236}">
                  <a16:creationId xmlns:a16="http://schemas.microsoft.com/office/drawing/2014/main" id="{1B1B9F53-4557-4FC0-A49F-E7B1177A1E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48" name="Group 4064">
            <a:extLst>
              <a:ext uri="{FF2B5EF4-FFF2-40B4-BE49-F238E27FC236}">
                <a16:creationId xmlns:a16="http://schemas.microsoft.com/office/drawing/2014/main" id="{783A9664-73F2-4F71-AAF8-29CC2434900D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1541463"/>
            <a:ext cx="449262" cy="628650"/>
            <a:chOff x="1759" y="1027"/>
            <a:chExt cx="283" cy="396"/>
          </a:xfrm>
        </p:grpSpPr>
        <p:sp>
          <p:nvSpPr>
            <p:cNvPr id="69892" name="Oval 2308">
              <a:extLst>
                <a:ext uri="{FF2B5EF4-FFF2-40B4-BE49-F238E27FC236}">
                  <a16:creationId xmlns:a16="http://schemas.microsoft.com/office/drawing/2014/main" id="{E0571CEE-9D7A-4983-AEA4-4D0373810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3" name="Oval 2309">
              <a:extLst>
                <a:ext uri="{FF2B5EF4-FFF2-40B4-BE49-F238E27FC236}">
                  <a16:creationId xmlns:a16="http://schemas.microsoft.com/office/drawing/2014/main" id="{87813CC4-DBC7-4E3C-AAEC-BAE1C8281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4" name="Oval 2310">
              <a:extLst>
                <a:ext uri="{FF2B5EF4-FFF2-40B4-BE49-F238E27FC236}">
                  <a16:creationId xmlns:a16="http://schemas.microsoft.com/office/drawing/2014/main" id="{13D4D60C-B54E-4393-B45A-CDCE02329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5" name="Oval 2311">
              <a:extLst>
                <a:ext uri="{FF2B5EF4-FFF2-40B4-BE49-F238E27FC236}">
                  <a16:creationId xmlns:a16="http://schemas.microsoft.com/office/drawing/2014/main" id="{F7D88847-74CE-4FBD-BBA4-34F0C1A5F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6" name="Oval 2312">
              <a:extLst>
                <a:ext uri="{FF2B5EF4-FFF2-40B4-BE49-F238E27FC236}">
                  <a16:creationId xmlns:a16="http://schemas.microsoft.com/office/drawing/2014/main" id="{81FB81A9-4732-4707-8423-82E5BD22F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7" name="Oval 2313">
              <a:extLst>
                <a:ext uri="{FF2B5EF4-FFF2-40B4-BE49-F238E27FC236}">
                  <a16:creationId xmlns:a16="http://schemas.microsoft.com/office/drawing/2014/main" id="{CBA01A9D-2DF4-40BD-B1DA-6F1786EE5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8" name="Oval 2314">
              <a:extLst>
                <a:ext uri="{FF2B5EF4-FFF2-40B4-BE49-F238E27FC236}">
                  <a16:creationId xmlns:a16="http://schemas.microsoft.com/office/drawing/2014/main" id="{A7759E89-91C3-48B3-A01C-D1FE24164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899" name="Oval 2315">
              <a:extLst>
                <a:ext uri="{FF2B5EF4-FFF2-40B4-BE49-F238E27FC236}">
                  <a16:creationId xmlns:a16="http://schemas.microsoft.com/office/drawing/2014/main" id="{EA89DD5A-7D74-41F3-BD59-0E2141FEA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0" name="Oval 2316">
              <a:extLst>
                <a:ext uri="{FF2B5EF4-FFF2-40B4-BE49-F238E27FC236}">
                  <a16:creationId xmlns:a16="http://schemas.microsoft.com/office/drawing/2014/main" id="{3D117480-3225-4FEF-8A58-8BD64E6E3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1" name="Oval 2317">
              <a:extLst>
                <a:ext uri="{FF2B5EF4-FFF2-40B4-BE49-F238E27FC236}">
                  <a16:creationId xmlns:a16="http://schemas.microsoft.com/office/drawing/2014/main" id="{FC279BEF-D37A-47DA-A178-B377E68EE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2" name="Oval 2318">
              <a:extLst>
                <a:ext uri="{FF2B5EF4-FFF2-40B4-BE49-F238E27FC236}">
                  <a16:creationId xmlns:a16="http://schemas.microsoft.com/office/drawing/2014/main" id="{1D292B51-73DE-4A65-9621-7C8EF9F91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3" name="Oval 2319">
              <a:extLst>
                <a:ext uri="{FF2B5EF4-FFF2-40B4-BE49-F238E27FC236}">
                  <a16:creationId xmlns:a16="http://schemas.microsoft.com/office/drawing/2014/main" id="{6B1329A0-B27F-4B0A-9C90-A8EB6377E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4" name="Oval 2320">
              <a:extLst>
                <a:ext uri="{FF2B5EF4-FFF2-40B4-BE49-F238E27FC236}">
                  <a16:creationId xmlns:a16="http://schemas.microsoft.com/office/drawing/2014/main" id="{00358714-4033-4E92-A49A-CFBF510CB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5" name="Oval 2321">
              <a:extLst>
                <a:ext uri="{FF2B5EF4-FFF2-40B4-BE49-F238E27FC236}">
                  <a16:creationId xmlns:a16="http://schemas.microsoft.com/office/drawing/2014/main" id="{D647A7DB-398F-41A7-AFDB-9F8A03C62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6" name="Oval 2322">
              <a:extLst>
                <a:ext uri="{FF2B5EF4-FFF2-40B4-BE49-F238E27FC236}">
                  <a16:creationId xmlns:a16="http://schemas.microsoft.com/office/drawing/2014/main" id="{6907FB0C-EADC-4B3F-8CD5-A26973CA6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7" name="Oval 2323">
              <a:extLst>
                <a:ext uri="{FF2B5EF4-FFF2-40B4-BE49-F238E27FC236}">
                  <a16:creationId xmlns:a16="http://schemas.microsoft.com/office/drawing/2014/main" id="{2E48235B-2E6A-468D-A447-9B6A142AE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8" name="Oval 2324">
              <a:extLst>
                <a:ext uri="{FF2B5EF4-FFF2-40B4-BE49-F238E27FC236}">
                  <a16:creationId xmlns:a16="http://schemas.microsoft.com/office/drawing/2014/main" id="{60B13DD7-1F5C-4FD1-AAED-2F34C252E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09" name="Oval 2325">
              <a:extLst>
                <a:ext uri="{FF2B5EF4-FFF2-40B4-BE49-F238E27FC236}">
                  <a16:creationId xmlns:a16="http://schemas.microsoft.com/office/drawing/2014/main" id="{9D695B36-6962-4BF4-82EF-43ABC182B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0" name="Oval 2326">
              <a:extLst>
                <a:ext uri="{FF2B5EF4-FFF2-40B4-BE49-F238E27FC236}">
                  <a16:creationId xmlns:a16="http://schemas.microsoft.com/office/drawing/2014/main" id="{04070B6A-A857-48DD-8435-3DA7ABAAB9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1" name="Oval 2327">
              <a:extLst>
                <a:ext uri="{FF2B5EF4-FFF2-40B4-BE49-F238E27FC236}">
                  <a16:creationId xmlns:a16="http://schemas.microsoft.com/office/drawing/2014/main" id="{A55F5C1B-F54F-480A-93D5-A0D968117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2" name="Oval 2328">
              <a:extLst>
                <a:ext uri="{FF2B5EF4-FFF2-40B4-BE49-F238E27FC236}">
                  <a16:creationId xmlns:a16="http://schemas.microsoft.com/office/drawing/2014/main" id="{C5579873-9AF8-44DF-B72C-9946ABAAA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3" name="Oval 2329">
              <a:extLst>
                <a:ext uri="{FF2B5EF4-FFF2-40B4-BE49-F238E27FC236}">
                  <a16:creationId xmlns:a16="http://schemas.microsoft.com/office/drawing/2014/main" id="{95AF7F90-3CC4-4B26-AE2B-79C32127F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4" name="Oval 2330">
              <a:extLst>
                <a:ext uri="{FF2B5EF4-FFF2-40B4-BE49-F238E27FC236}">
                  <a16:creationId xmlns:a16="http://schemas.microsoft.com/office/drawing/2014/main" id="{50A13146-BE14-4F81-A5CF-4F5C4688C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5" name="Oval 2331">
              <a:extLst>
                <a:ext uri="{FF2B5EF4-FFF2-40B4-BE49-F238E27FC236}">
                  <a16:creationId xmlns:a16="http://schemas.microsoft.com/office/drawing/2014/main" id="{234E98F8-3F17-4205-BA7D-35B445728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6" name="Oval 2332">
              <a:extLst>
                <a:ext uri="{FF2B5EF4-FFF2-40B4-BE49-F238E27FC236}">
                  <a16:creationId xmlns:a16="http://schemas.microsoft.com/office/drawing/2014/main" id="{898EEED9-B558-4556-91DB-58469C79D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7" name="Oval 2333">
              <a:extLst>
                <a:ext uri="{FF2B5EF4-FFF2-40B4-BE49-F238E27FC236}">
                  <a16:creationId xmlns:a16="http://schemas.microsoft.com/office/drawing/2014/main" id="{89A240AA-C412-4465-A637-5FFCAD062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18" name="Oval 2334">
              <a:extLst>
                <a:ext uri="{FF2B5EF4-FFF2-40B4-BE49-F238E27FC236}">
                  <a16:creationId xmlns:a16="http://schemas.microsoft.com/office/drawing/2014/main" id="{87343584-F7AC-43DE-B653-5AFB70544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49" name="Group 4065">
            <a:extLst>
              <a:ext uri="{FF2B5EF4-FFF2-40B4-BE49-F238E27FC236}">
                <a16:creationId xmlns:a16="http://schemas.microsoft.com/office/drawing/2014/main" id="{896F351D-8E17-4AED-956E-0DE402999655}"/>
              </a:ext>
            </a:extLst>
          </p:cNvPr>
          <p:cNvGrpSpPr>
            <a:grpSpLocks/>
          </p:cNvGrpSpPr>
          <p:nvPr/>
        </p:nvGrpSpPr>
        <p:grpSpPr bwMode="auto">
          <a:xfrm>
            <a:off x="3333750" y="1541463"/>
            <a:ext cx="449263" cy="628650"/>
            <a:chOff x="2100" y="1027"/>
            <a:chExt cx="283" cy="396"/>
          </a:xfrm>
        </p:grpSpPr>
        <p:sp>
          <p:nvSpPr>
            <p:cNvPr id="69919" name="Oval 2335">
              <a:extLst>
                <a:ext uri="{FF2B5EF4-FFF2-40B4-BE49-F238E27FC236}">
                  <a16:creationId xmlns:a16="http://schemas.microsoft.com/office/drawing/2014/main" id="{3BF6F642-E438-48D3-81D6-57DEDCDED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0" name="Oval 2336">
              <a:extLst>
                <a:ext uri="{FF2B5EF4-FFF2-40B4-BE49-F238E27FC236}">
                  <a16:creationId xmlns:a16="http://schemas.microsoft.com/office/drawing/2014/main" id="{06C26F82-5E48-4AE8-BBB1-7C6CADE44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1" name="Oval 2337">
              <a:extLst>
                <a:ext uri="{FF2B5EF4-FFF2-40B4-BE49-F238E27FC236}">
                  <a16:creationId xmlns:a16="http://schemas.microsoft.com/office/drawing/2014/main" id="{7EFDAE97-6BE3-4F53-8039-A7DEEF9DF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2" name="Oval 2338">
              <a:extLst>
                <a:ext uri="{FF2B5EF4-FFF2-40B4-BE49-F238E27FC236}">
                  <a16:creationId xmlns:a16="http://schemas.microsoft.com/office/drawing/2014/main" id="{983341BE-214D-447A-804A-4D7F108E3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3" name="Oval 2339">
              <a:extLst>
                <a:ext uri="{FF2B5EF4-FFF2-40B4-BE49-F238E27FC236}">
                  <a16:creationId xmlns:a16="http://schemas.microsoft.com/office/drawing/2014/main" id="{00712B22-EB20-429E-AE4F-A5A06AEA5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4" name="Oval 2340">
              <a:extLst>
                <a:ext uri="{FF2B5EF4-FFF2-40B4-BE49-F238E27FC236}">
                  <a16:creationId xmlns:a16="http://schemas.microsoft.com/office/drawing/2014/main" id="{B57C3083-54D6-4D3A-A3D4-75B28DFA4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5" name="Oval 2341">
              <a:extLst>
                <a:ext uri="{FF2B5EF4-FFF2-40B4-BE49-F238E27FC236}">
                  <a16:creationId xmlns:a16="http://schemas.microsoft.com/office/drawing/2014/main" id="{44CA03C6-27EB-4E95-88EC-4A9B87A4D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6" name="Oval 2342">
              <a:extLst>
                <a:ext uri="{FF2B5EF4-FFF2-40B4-BE49-F238E27FC236}">
                  <a16:creationId xmlns:a16="http://schemas.microsoft.com/office/drawing/2014/main" id="{1EC2E1A9-E586-4D4F-A23F-5ED1C6B2A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7" name="Oval 2343">
              <a:extLst>
                <a:ext uri="{FF2B5EF4-FFF2-40B4-BE49-F238E27FC236}">
                  <a16:creationId xmlns:a16="http://schemas.microsoft.com/office/drawing/2014/main" id="{581E02EC-1A7C-4B5E-B6D2-01BC984FD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8" name="Oval 2344">
              <a:extLst>
                <a:ext uri="{FF2B5EF4-FFF2-40B4-BE49-F238E27FC236}">
                  <a16:creationId xmlns:a16="http://schemas.microsoft.com/office/drawing/2014/main" id="{3FE18C2E-F8B4-4829-8334-5485C7D13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29" name="Oval 2345">
              <a:extLst>
                <a:ext uri="{FF2B5EF4-FFF2-40B4-BE49-F238E27FC236}">
                  <a16:creationId xmlns:a16="http://schemas.microsoft.com/office/drawing/2014/main" id="{52E8B492-ECF5-49AD-B2F5-8317C9C0E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0" name="Oval 2346">
              <a:extLst>
                <a:ext uri="{FF2B5EF4-FFF2-40B4-BE49-F238E27FC236}">
                  <a16:creationId xmlns:a16="http://schemas.microsoft.com/office/drawing/2014/main" id="{90570399-92A6-4461-AC7C-3C1D8EAD7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1" name="Oval 2347">
              <a:extLst>
                <a:ext uri="{FF2B5EF4-FFF2-40B4-BE49-F238E27FC236}">
                  <a16:creationId xmlns:a16="http://schemas.microsoft.com/office/drawing/2014/main" id="{F93389EC-42F1-43F1-AE43-1401556DC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2" name="Oval 2348">
              <a:extLst>
                <a:ext uri="{FF2B5EF4-FFF2-40B4-BE49-F238E27FC236}">
                  <a16:creationId xmlns:a16="http://schemas.microsoft.com/office/drawing/2014/main" id="{704E1829-D813-49FD-A719-E4AA70B86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3" name="Oval 2349">
              <a:extLst>
                <a:ext uri="{FF2B5EF4-FFF2-40B4-BE49-F238E27FC236}">
                  <a16:creationId xmlns:a16="http://schemas.microsoft.com/office/drawing/2014/main" id="{FBC5D547-A67B-4284-853A-70753263B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4" name="Oval 2350">
              <a:extLst>
                <a:ext uri="{FF2B5EF4-FFF2-40B4-BE49-F238E27FC236}">
                  <a16:creationId xmlns:a16="http://schemas.microsoft.com/office/drawing/2014/main" id="{14C39326-34E4-46B9-A757-5DC2F64F6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5" name="Oval 2351">
              <a:extLst>
                <a:ext uri="{FF2B5EF4-FFF2-40B4-BE49-F238E27FC236}">
                  <a16:creationId xmlns:a16="http://schemas.microsoft.com/office/drawing/2014/main" id="{1E5FEA94-6922-41A8-93AF-5053626DB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6" name="Oval 2352">
              <a:extLst>
                <a:ext uri="{FF2B5EF4-FFF2-40B4-BE49-F238E27FC236}">
                  <a16:creationId xmlns:a16="http://schemas.microsoft.com/office/drawing/2014/main" id="{BAF4CD06-19A5-40CE-B020-0D431905FA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7" name="Oval 2353">
              <a:extLst>
                <a:ext uri="{FF2B5EF4-FFF2-40B4-BE49-F238E27FC236}">
                  <a16:creationId xmlns:a16="http://schemas.microsoft.com/office/drawing/2014/main" id="{BB6D03C3-7FFF-4861-8AB1-05EF2417E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8" name="Oval 2354">
              <a:extLst>
                <a:ext uri="{FF2B5EF4-FFF2-40B4-BE49-F238E27FC236}">
                  <a16:creationId xmlns:a16="http://schemas.microsoft.com/office/drawing/2014/main" id="{89EABEA2-FBD4-4AA9-8824-2A82E763B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39" name="Oval 2355">
              <a:extLst>
                <a:ext uri="{FF2B5EF4-FFF2-40B4-BE49-F238E27FC236}">
                  <a16:creationId xmlns:a16="http://schemas.microsoft.com/office/drawing/2014/main" id="{930D1B88-4CDF-4EF2-BB9C-317942E68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0" name="Oval 2356">
              <a:extLst>
                <a:ext uri="{FF2B5EF4-FFF2-40B4-BE49-F238E27FC236}">
                  <a16:creationId xmlns:a16="http://schemas.microsoft.com/office/drawing/2014/main" id="{335052E0-A769-4E64-8B57-7C47E235A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1" name="Oval 2357">
              <a:extLst>
                <a:ext uri="{FF2B5EF4-FFF2-40B4-BE49-F238E27FC236}">
                  <a16:creationId xmlns:a16="http://schemas.microsoft.com/office/drawing/2014/main" id="{3CCB5549-302B-426A-8384-8F2D7B2C59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1" name="Group 4067">
            <a:extLst>
              <a:ext uri="{FF2B5EF4-FFF2-40B4-BE49-F238E27FC236}">
                <a16:creationId xmlns:a16="http://schemas.microsoft.com/office/drawing/2014/main" id="{39C8EFAC-68BA-4CE4-8143-4E276166F2D8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1541463"/>
            <a:ext cx="447675" cy="628650"/>
            <a:chOff x="2779" y="1027"/>
            <a:chExt cx="282" cy="396"/>
          </a:xfrm>
        </p:grpSpPr>
        <p:sp>
          <p:nvSpPr>
            <p:cNvPr id="69970" name="Oval 2386">
              <a:extLst>
                <a:ext uri="{FF2B5EF4-FFF2-40B4-BE49-F238E27FC236}">
                  <a16:creationId xmlns:a16="http://schemas.microsoft.com/office/drawing/2014/main" id="{42D8A01E-CBCF-461D-A967-FD52CB3D3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1" name="Oval 2387">
              <a:extLst>
                <a:ext uri="{FF2B5EF4-FFF2-40B4-BE49-F238E27FC236}">
                  <a16:creationId xmlns:a16="http://schemas.microsoft.com/office/drawing/2014/main" id="{EBEE9B5B-49FB-47EB-95C2-57F42D9E2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2" name="Oval 2388">
              <a:extLst>
                <a:ext uri="{FF2B5EF4-FFF2-40B4-BE49-F238E27FC236}">
                  <a16:creationId xmlns:a16="http://schemas.microsoft.com/office/drawing/2014/main" id="{DC00DCD7-2630-4EBB-BFBF-F86D676B9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3" name="Oval 2389">
              <a:extLst>
                <a:ext uri="{FF2B5EF4-FFF2-40B4-BE49-F238E27FC236}">
                  <a16:creationId xmlns:a16="http://schemas.microsoft.com/office/drawing/2014/main" id="{7B85F9B7-B092-4C71-A198-F9172E182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4" name="Oval 2390">
              <a:extLst>
                <a:ext uri="{FF2B5EF4-FFF2-40B4-BE49-F238E27FC236}">
                  <a16:creationId xmlns:a16="http://schemas.microsoft.com/office/drawing/2014/main" id="{808D9A88-27BA-4C67-9C59-2661A49C9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5" name="Oval 2391">
              <a:extLst>
                <a:ext uri="{FF2B5EF4-FFF2-40B4-BE49-F238E27FC236}">
                  <a16:creationId xmlns:a16="http://schemas.microsoft.com/office/drawing/2014/main" id="{C377282B-317B-4589-87A8-D739B0A94C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6" name="Oval 2392">
              <a:extLst>
                <a:ext uri="{FF2B5EF4-FFF2-40B4-BE49-F238E27FC236}">
                  <a16:creationId xmlns:a16="http://schemas.microsoft.com/office/drawing/2014/main" id="{69096C02-1D43-4C7F-A2EF-2A7550543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7" name="Oval 2393">
              <a:extLst>
                <a:ext uri="{FF2B5EF4-FFF2-40B4-BE49-F238E27FC236}">
                  <a16:creationId xmlns:a16="http://schemas.microsoft.com/office/drawing/2014/main" id="{F9937DC5-CBD0-42B1-9B0D-55090EF24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8" name="Oval 2394">
              <a:extLst>
                <a:ext uri="{FF2B5EF4-FFF2-40B4-BE49-F238E27FC236}">
                  <a16:creationId xmlns:a16="http://schemas.microsoft.com/office/drawing/2014/main" id="{325D0A08-C551-410E-A5F7-2765B50249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79" name="Oval 2395">
              <a:extLst>
                <a:ext uri="{FF2B5EF4-FFF2-40B4-BE49-F238E27FC236}">
                  <a16:creationId xmlns:a16="http://schemas.microsoft.com/office/drawing/2014/main" id="{BF384CB0-32FC-404D-A9F3-B542289AB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0" name="Oval 2396">
              <a:extLst>
                <a:ext uri="{FF2B5EF4-FFF2-40B4-BE49-F238E27FC236}">
                  <a16:creationId xmlns:a16="http://schemas.microsoft.com/office/drawing/2014/main" id="{2ACD2D8A-EC67-48A9-A6F7-9A1C9BA17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1" name="Oval 2397">
              <a:extLst>
                <a:ext uri="{FF2B5EF4-FFF2-40B4-BE49-F238E27FC236}">
                  <a16:creationId xmlns:a16="http://schemas.microsoft.com/office/drawing/2014/main" id="{34FB9C8A-00A8-47AE-9467-7A615B6E7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2" name="Oval 2398">
              <a:extLst>
                <a:ext uri="{FF2B5EF4-FFF2-40B4-BE49-F238E27FC236}">
                  <a16:creationId xmlns:a16="http://schemas.microsoft.com/office/drawing/2014/main" id="{0D4EA7BF-8A7B-4752-832E-54DCD24F1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3" name="Oval 2399">
              <a:extLst>
                <a:ext uri="{FF2B5EF4-FFF2-40B4-BE49-F238E27FC236}">
                  <a16:creationId xmlns:a16="http://schemas.microsoft.com/office/drawing/2014/main" id="{511EA70C-0DBE-4EAF-915C-A16CE1BBA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4" name="Oval 2400">
              <a:extLst>
                <a:ext uri="{FF2B5EF4-FFF2-40B4-BE49-F238E27FC236}">
                  <a16:creationId xmlns:a16="http://schemas.microsoft.com/office/drawing/2014/main" id="{56F19093-6697-4228-958B-999B145A7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5" name="Oval 2401">
              <a:extLst>
                <a:ext uri="{FF2B5EF4-FFF2-40B4-BE49-F238E27FC236}">
                  <a16:creationId xmlns:a16="http://schemas.microsoft.com/office/drawing/2014/main" id="{73FB8C1E-2E5F-486E-B31A-7CB895382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6" name="Oval 2402">
              <a:extLst>
                <a:ext uri="{FF2B5EF4-FFF2-40B4-BE49-F238E27FC236}">
                  <a16:creationId xmlns:a16="http://schemas.microsoft.com/office/drawing/2014/main" id="{9BAFB2B0-5ECE-464A-BE61-071842333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7" name="Oval 2403">
              <a:extLst>
                <a:ext uri="{FF2B5EF4-FFF2-40B4-BE49-F238E27FC236}">
                  <a16:creationId xmlns:a16="http://schemas.microsoft.com/office/drawing/2014/main" id="{0557EC0D-AE93-4B59-A24B-7A1AE39D9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8" name="Oval 2404">
              <a:extLst>
                <a:ext uri="{FF2B5EF4-FFF2-40B4-BE49-F238E27FC236}">
                  <a16:creationId xmlns:a16="http://schemas.microsoft.com/office/drawing/2014/main" id="{55A34883-390F-452B-A826-E322A769D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89" name="Oval 2405">
              <a:extLst>
                <a:ext uri="{FF2B5EF4-FFF2-40B4-BE49-F238E27FC236}">
                  <a16:creationId xmlns:a16="http://schemas.microsoft.com/office/drawing/2014/main" id="{2E134D90-A980-4250-ABD6-D540202F94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0" name="Oval 2406">
              <a:extLst>
                <a:ext uri="{FF2B5EF4-FFF2-40B4-BE49-F238E27FC236}">
                  <a16:creationId xmlns:a16="http://schemas.microsoft.com/office/drawing/2014/main" id="{55B02A5D-DC48-4767-8155-3C5508D11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3" name="Group 4069">
            <a:extLst>
              <a:ext uri="{FF2B5EF4-FFF2-40B4-BE49-F238E27FC236}">
                <a16:creationId xmlns:a16="http://schemas.microsoft.com/office/drawing/2014/main" id="{6ED76724-7B25-47DE-A74E-41D7CAA34A08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1541463"/>
            <a:ext cx="449263" cy="628650"/>
            <a:chOff x="3460" y="1027"/>
            <a:chExt cx="283" cy="396"/>
          </a:xfrm>
        </p:grpSpPr>
        <p:sp>
          <p:nvSpPr>
            <p:cNvPr id="70021" name="Oval 2437">
              <a:extLst>
                <a:ext uri="{FF2B5EF4-FFF2-40B4-BE49-F238E27FC236}">
                  <a16:creationId xmlns:a16="http://schemas.microsoft.com/office/drawing/2014/main" id="{759C5AB8-E5A6-4564-A282-54D8D9696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2" name="Oval 2438">
              <a:extLst>
                <a:ext uri="{FF2B5EF4-FFF2-40B4-BE49-F238E27FC236}">
                  <a16:creationId xmlns:a16="http://schemas.microsoft.com/office/drawing/2014/main" id="{152E8C73-4FB1-4FC0-A458-B0E9EA24A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3" name="Oval 2439">
              <a:extLst>
                <a:ext uri="{FF2B5EF4-FFF2-40B4-BE49-F238E27FC236}">
                  <a16:creationId xmlns:a16="http://schemas.microsoft.com/office/drawing/2014/main" id="{7A946610-1665-4EAA-B0A1-5E7984CC0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4" name="Oval 2440">
              <a:extLst>
                <a:ext uri="{FF2B5EF4-FFF2-40B4-BE49-F238E27FC236}">
                  <a16:creationId xmlns:a16="http://schemas.microsoft.com/office/drawing/2014/main" id="{DCA18C8A-9BD4-45F8-8265-7620706DA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5" name="Oval 2441">
              <a:extLst>
                <a:ext uri="{FF2B5EF4-FFF2-40B4-BE49-F238E27FC236}">
                  <a16:creationId xmlns:a16="http://schemas.microsoft.com/office/drawing/2014/main" id="{E2DA9CD1-4DC3-420D-B3EB-EEC3744A8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6" name="Oval 2442">
              <a:extLst>
                <a:ext uri="{FF2B5EF4-FFF2-40B4-BE49-F238E27FC236}">
                  <a16:creationId xmlns:a16="http://schemas.microsoft.com/office/drawing/2014/main" id="{3D47148A-B4F3-4B7E-95A6-48542B727C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7" name="Oval 2443">
              <a:extLst>
                <a:ext uri="{FF2B5EF4-FFF2-40B4-BE49-F238E27FC236}">
                  <a16:creationId xmlns:a16="http://schemas.microsoft.com/office/drawing/2014/main" id="{A776C80E-D79A-4421-AA87-ACA1A3A38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8" name="Oval 2444">
              <a:extLst>
                <a:ext uri="{FF2B5EF4-FFF2-40B4-BE49-F238E27FC236}">
                  <a16:creationId xmlns:a16="http://schemas.microsoft.com/office/drawing/2014/main" id="{B93C7CC8-7AF0-48B6-AD2A-5598014D3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9" name="Oval 2445">
              <a:extLst>
                <a:ext uri="{FF2B5EF4-FFF2-40B4-BE49-F238E27FC236}">
                  <a16:creationId xmlns:a16="http://schemas.microsoft.com/office/drawing/2014/main" id="{43DE1CBA-83C7-456F-B206-30071C0EB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0" name="Oval 2446">
              <a:extLst>
                <a:ext uri="{FF2B5EF4-FFF2-40B4-BE49-F238E27FC236}">
                  <a16:creationId xmlns:a16="http://schemas.microsoft.com/office/drawing/2014/main" id="{A5E72B6E-4FF0-4D15-9D34-F37FF3DBE7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1" name="Oval 2447">
              <a:extLst>
                <a:ext uri="{FF2B5EF4-FFF2-40B4-BE49-F238E27FC236}">
                  <a16:creationId xmlns:a16="http://schemas.microsoft.com/office/drawing/2014/main" id="{BD0F509F-CFD5-4A95-B396-4CC0C6DB0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2" name="Oval 2448">
              <a:extLst>
                <a:ext uri="{FF2B5EF4-FFF2-40B4-BE49-F238E27FC236}">
                  <a16:creationId xmlns:a16="http://schemas.microsoft.com/office/drawing/2014/main" id="{3465E931-15D4-4D5F-878E-33AD62F0A1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3" name="Oval 2449">
              <a:extLst>
                <a:ext uri="{FF2B5EF4-FFF2-40B4-BE49-F238E27FC236}">
                  <a16:creationId xmlns:a16="http://schemas.microsoft.com/office/drawing/2014/main" id="{6AFEAD14-5302-489F-97B1-F3A4F8715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4" name="Oval 2450">
              <a:extLst>
                <a:ext uri="{FF2B5EF4-FFF2-40B4-BE49-F238E27FC236}">
                  <a16:creationId xmlns:a16="http://schemas.microsoft.com/office/drawing/2014/main" id="{6AE62E2B-BF6D-4883-BB81-74518777D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5" name="Oval 2451">
              <a:extLst>
                <a:ext uri="{FF2B5EF4-FFF2-40B4-BE49-F238E27FC236}">
                  <a16:creationId xmlns:a16="http://schemas.microsoft.com/office/drawing/2014/main" id="{36D2A6EC-9B67-41DE-8F98-F94F8A46E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6" name="Oval 2452">
              <a:extLst>
                <a:ext uri="{FF2B5EF4-FFF2-40B4-BE49-F238E27FC236}">
                  <a16:creationId xmlns:a16="http://schemas.microsoft.com/office/drawing/2014/main" id="{C8B8FFE1-8ED8-40B9-8196-17BCF8097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7" name="Oval 2453">
              <a:extLst>
                <a:ext uri="{FF2B5EF4-FFF2-40B4-BE49-F238E27FC236}">
                  <a16:creationId xmlns:a16="http://schemas.microsoft.com/office/drawing/2014/main" id="{E9B0C037-44F4-4916-980E-2DA841B49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8" name="Oval 2454">
              <a:extLst>
                <a:ext uri="{FF2B5EF4-FFF2-40B4-BE49-F238E27FC236}">
                  <a16:creationId xmlns:a16="http://schemas.microsoft.com/office/drawing/2014/main" id="{FF04104E-4062-4342-AC84-40936879AB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39" name="Oval 2455">
              <a:extLst>
                <a:ext uri="{FF2B5EF4-FFF2-40B4-BE49-F238E27FC236}">
                  <a16:creationId xmlns:a16="http://schemas.microsoft.com/office/drawing/2014/main" id="{B6FB2FBF-3260-46B6-B8FF-B5DBF2B43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0" name="Oval 2456">
              <a:extLst>
                <a:ext uri="{FF2B5EF4-FFF2-40B4-BE49-F238E27FC236}">
                  <a16:creationId xmlns:a16="http://schemas.microsoft.com/office/drawing/2014/main" id="{53FD2F43-B66F-4FA6-9929-BCB6FB361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1" name="Oval 2457">
              <a:extLst>
                <a:ext uri="{FF2B5EF4-FFF2-40B4-BE49-F238E27FC236}">
                  <a16:creationId xmlns:a16="http://schemas.microsoft.com/office/drawing/2014/main" id="{08B7DDE0-3EE6-4EFC-8F8D-F246FA02F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2" name="Oval 2458">
              <a:extLst>
                <a:ext uri="{FF2B5EF4-FFF2-40B4-BE49-F238E27FC236}">
                  <a16:creationId xmlns:a16="http://schemas.microsoft.com/office/drawing/2014/main" id="{E0974CA1-B3FC-4BA9-89B3-B08FF46B4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3" name="Oval 2459">
              <a:extLst>
                <a:ext uri="{FF2B5EF4-FFF2-40B4-BE49-F238E27FC236}">
                  <a16:creationId xmlns:a16="http://schemas.microsoft.com/office/drawing/2014/main" id="{2AA25599-20C7-4AF6-A7CC-802D68CE9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4" name="Oval 2460">
              <a:extLst>
                <a:ext uri="{FF2B5EF4-FFF2-40B4-BE49-F238E27FC236}">
                  <a16:creationId xmlns:a16="http://schemas.microsoft.com/office/drawing/2014/main" id="{9A2215F1-BBFA-4997-A555-FAC87D635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5" name="Oval 2461">
              <a:extLst>
                <a:ext uri="{FF2B5EF4-FFF2-40B4-BE49-F238E27FC236}">
                  <a16:creationId xmlns:a16="http://schemas.microsoft.com/office/drawing/2014/main" id="{DAB2207B-5F25-4D9A-B374-C928D058D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6" name="Oval 2462">
              <a:extLst>
                <a:ext uri="{FF2B5EF4-FFF2-40B4-BE49-F238E27FC236}">
                  <a16:creationId xmlns:a16="http://schemas.microsoft.com/office/drawing/2014/main" id="{D12A2848-18F6-4EAF-B980-5BD7FD573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7" name="Oval 2463">
              <a:extLst>
                <a:ext uri="{FF2B5EF4-FFF2-40B4-BE49-F238E27FC236}">
                  <a16:creationId xmlns:a16="http://schemas.microsoft.com/office/drawing/2014/main" id="{4B96E2E6-36F3-44E9-BA44-13900C693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8" name="Oval 2464">
              <a:extLst>
                <a:ext uri="{FF2B5EF4-FFF2-40B4-BE49-F238E27FC236}">
                  <a16:creationId xmlns:a16="http://schemas.microsoft.com/office/drawing/2014/main" id="{D5967A14-317C-4E44-9DB7-0C5A73FA6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49" name="Oval 2465">
              <a:extLst>
                <a:ext uri="{FF2B5EF4-FFF2-40B4-BE49-F238E27FC236}">
                  <a16:creationId xmlns:a16="http://schemas.microsoft.com/office/drawing/2014/main" id="{DB781663-DC0A-45BA-90AA-264AD8040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2" name="Group 4068">
            <a:extLst>
              <a:ext uri="{FF2B5EF4-FFF2-40B4-BE49-F238E27FC236}">
                <a16:creationId xmlns:a16="http://schemas.microsoft.com/office/drawing/2014/main" id="{1FA60A3D-5449-473B-8E43-D869B0EE17AD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1541463"/>
            <a:ext cx="449262" cy="628650"/>
            <a:chOff x="3119" y="1027"/>
            <a:chExt cx="283" cy="396"/>
          </a:xfrm>
        </p:grpSpPr>
        <p:sp>
          <p:nvSpPr>
            <p:cNvPr id="69991" name="Oval 2407">
              <a:extLst>
                <a:ext uri="{FF2B5EF4-FFF2-40B4-BE49-F238E27FC236}">
                  <a16:creationId xmlns:a16="http://schemas.microsoft.com/office/drawing/2014/main" id="{8E1314F3-EAF8-4908-8C49-8C2500E3C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2" name="Oval 2408">
              <a:extLst>
                <a:ext uri="{FF2B5EF4-FFF2-40B4-BE49-F238E27FC236}">
                  <a16:creationId xmlns:a16="http://schemas.microsoft.com/office/drawing/2014/main" id="{77C7CFD9-AC75-42A5-A9CF-BDA32D4F4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3" name="Oval 2409">
              <a:extLst>
                <a:ext uri="{FF2B5EF4-FFF2-40B4-BE49-F238E27FC236}">
                  <a16:creationId xmlns:a16="http://schemas.microsoft.com/office/drawing/2014/main" id="{98F32CB6-ABA5-4BC7-BE63-2B2033B4A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4" name="Oval 2410">
              <a:extLst>
                <a:ext uri="{FF2B5EF4-FFF2-40B4-BE49-F238E27FC236}">
                  <a16:creationId xmlns:a16="http://schemas.microsoft.com/office/drawing/2014/main" id="{7DAF9BB7-9CBB-4643-9249-1639A589D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5" name="Oval 2411">
              <a:extLst>
                <a:ext uri="{FF2B5EF4-FFF2-40B4-BE49-F238E27FC236}">
                  <a16:creationId xmlns:a16="http://schemas.microsoft.com/office/drawing/2014/main" id="{BAB4EAB5-DF0A-4E57-B814-FAF62AAA47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6" name="Oval 2412">
              <a:extLst>
                <a:ext uri="{FF2B5EF4-FFF2-40B4-BE49-F238E27FC236}">
                  <a16:creationId xmlns:a16="http://schemas.microsoft.com/office/drawing/2014/main" id="{9495E5F0-7AC6-4B09-AE33-0C57F3134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7" name="Oval 2413">
              <a:extLst>
                <a:ext uri="{FF2B5EF4-FFF2-40B4-BE49-F238E27FC236}">
                  <a16:creationId xmlns:a16="http://schemas.microsoft.com/office/drawing/2014/main" id="{DD9A4CF5-E047-4B26-A039-70692BAE4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8" name="Oval 2414">
              <a:extLst>
                <a:ext uri="{FF2B5EF4-FFF2-40B4-BE49-F238E27FC236}">
                  <a16:creationId xmlns:a16="http://schemas.microsoft.com/office/drawing/2014/main" id="{2363E5C9-DD0F-4063-B4A3-12A4BF40A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99" name="Oval 2415">
              <a:extLst>
                <a:ext uri="{FF2B5EF4-FFF2-40B4-BE49-F238E27FC236}">
                  <a16:creationId xmlns:a16="http://schemas.microsoft.com/office/drawing/2014/main" id="{00A987E5-005A-4578-9444-FF9FFD946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0" name="Oval 2416">
              <a:extLst>
                <a:ext uri="{FF2B5EF4-FFF2-40B4-BE49-F238E27FC236}">
                  <a16:creationId xmlns:a16="http://schemas.microsoft.com/office/drawing/2014/main" id="{56797933-0AF9-4AA4-BD1B-3FDFAB4AB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1" name="Oval 2417">
              <a:extLst>
                <a:ext uri="{FF2B5EF4-FFF2-40B4-BE49-F238E27FC236}">
                  <a16:creationId xmlns:a16="http://schemas.microsoft.com/office/drawing/2014/main" id="{9926E7CB-4F7E-4C56-8B8C-02A3532BA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2" name="Oval 2418">
              <a:extLst>
                <a:ext uri="{FF2B5EF4-FFF2-40B4-BE49-F238E27FC236}">
                  <a16:creationId xmlns:a16="http://schemas.microsoft.com/office/drawing/2014/main" id="{F6888CBF-37BA-4774-894F-F9D7D54A4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3" name="Oval 2419">
              <a:extLst>
                <a:ext uri="{FF2B5EF4-FFF2-40B4-BE49-F238E27FC236}">
                  <a16:creationId xmlns:a16="http://schemas.microsoft.com/office/drawing/2014/main" id="{8B8E1F08-9F5B-4A22-AC09-DA27EDA83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4" name="Oval 2420">
              <a:extLst>
                <a:ext uri="{FF2B5EF4-FFF2-40B4-BE49-F238E27FC236}">
                  <a16:creationId xmlns:a16="http://schemas.microsoft.com/office/drawing/2014/main" id="{5177B44A-1E83-4DF0-B671-3AC857AFF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5" name="Oval 2421">
              <a:extLst>
                <a:ext uri="{FF2B5EF4-FFF2-40B4-BE49-F238E27FC236}">
                  <a16:creationId xmlns:a16="http://schemas.microsoft.com/office/drawing/2014/main" id="{3786C5F8-9EA1-40B7-B35C-E23698D3E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6" name="Oval 2422">
              <a:extLst>
                <a:ext uri="{FF2B5EF4-FFF2-40B4-BE49-F238E27FC236}">
                  <a16:creationId xmlns:a16="http://schemas.microsoft.com/office/drawing/2014/main" id="{351B654F-EA23-42A8-BB85-8EECCA5A3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7" name="Oval 2423">
              <a:extLst>
                <a:ext uri="{FF2B5EF4-FFF2-40B4-BE49-F238E27FC236}">
                  <a16:creationId xmlns:a16="http://schemas.microsoft.com/office/drawing/2014/main" id="{78653D9B-9BD9-4B3D-81C0-487B238BB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8" name="Oval 2424">
              <a:extLst>
                <a:ext uri="{FF2B5EF4-FFF2-40B4-BE49-F238E27FC236}">
                  <a16:creationId xmlns:a16="http://schemas.microsoft.com/office/drawing/2014/main" id="{0C60430D-0D9E-4404-B912-6B5D3E2B2C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09" name="Oval 2425">
              <a:extLst>
                <a:ext uri="{FF2B5EF4-FFF2-40B4-BE49-F238E27FC236}">
                  <a16:creationId xmlns:a16="http://schemas.microsoft.com/office/drawing/2014/main" id="{483AD937-871B-4990-86E4-17F75FC49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0" name="Oval 2426">
              <a:extLst>
                <a:ext uri="{FF2B5EF4-FFF2-40B4-BE49-F238E27FC236}">
                  <a16:creationId xmlns:a16="http://schemas.microsoft.com/office/drawing/2014/main" id="{79A326AA-F27C-40B6-B64B-6C6AD7092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1" name="Oval 2427">
              <a:extLst>
                <a:ext uri="{FF2B5EF4-FFF2-40B4-BE49-F238E27FC236}">
                  <a16:creationId xmlns:a16="http://schemas.microsoft.com/office/drawing/2014/main" id="{D2F1BF8C-7CD3-4E7B-9AF5-3C1455727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2" name="Oval 2428">
              <a:extLst>
                <a:ext uri="{FF2B5EF4-FFF2-40B4-BE49-F238E27FC236}">
                  <a16:creationId xmlns:a16="http://schemas.microsoft.com/office/drawing/2014/main" id="{5396FC71-893F-4F5C-946B-705402587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3" name="Oval 2429">
              <a:extLst>
                <a:ext uri="{FF2B5EF4-FFF2-40B4-BE49-F238E27FC236}">
                  <a16:creationId xmlns:a16="http://schemas.microsoft.com/office/drawing/2014/main" id="{8D45EDAE-55E4-4399-8740-E42DB9F11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4" name="Oval 2430">
              <a:extLst>
                <a:ext uri="{FF2B5EF4-FFF2-40B4-BE49-F238E27FC236}">
                  <a16:creationId xmlns:a16="http://schemas.microsoft.com/office/drawing/2014/main" id="{42920EFE-F3A9-4444-B579-995FB8E09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5" name="Oval 2431">
              <a:extLst>
                <a:ext uri="{FF2B5EF4-FFF2-40B4-BE49-F238E27FC236}">
                  <a16:creationId xmlns:a16="http://schemas.microsoft.com/office/drawing/2014/main" id="{23B3D4B0-8903-4BA6-946F-5E81E6068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6" name="Oval 2432">
              <a:extLst>
                <a:ext uri="{FF2B5EF4-FFF2-40B4-BE49-F238E27FC236}">
                  <a16:creationId xmlns:a16="http://schemas.microsoft.com/office/drawing/2014/main" id="{0B2CD6FB-EB0A-4B63-986A-EA6CE2B24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7" name="Oval 2433">
              <a:extLst>
                <a:ext uri="{FF2B5EF4-FFF2-40B4-BE49-F238E27FC236}">
                  <a16:creationId xmlns:a16="http://schemas.microsoft.com/office/drawing/2014/main" id="{433CC5F0-98EF-4705-8304-4DB68AA10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8" name="Oval 2434">
              <a:extLst>
                <a:ext uri="{FF2B5EF4-FFF2-40B4-BE49-F238E27FC236}">
                  <a16:creationId xmlns:a16="http://schemas.microsoft.com/office/drawing/2014/main" id="{BB41489D-7773-40BF-A748-1A3B8B30E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19" name="Oval 2435">
              <a:extLst>
                <a:ext uri="{FF2B5EF4-FFF2-40B4-BE49-F238E27FC236}">
                  <a16:creationId xmlns:a16="http://schemas.microsoft.com/office/drawing/2014/main" id="{70CC9BF3-75A0-477F-BFF3-8337956EF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20" name="Oval 2436">
              <a:extLst>
                <a:ext uri="{FF2B5EF4-FFF2-40B4-BE49-F238E27FC236}">
                  <a16:creationId xmlns:a16="http://schemas.microsoft.com/office/drawing/2014/main" id="{BCF06A91-FE94-4534-866A-98585B9AD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50" name="Oval 2466">
              <a:extLst>
                <a:ext uri="{FF2B5EF4-FFF2-40B4-BE49-F238E27FC236}">
                  <a16:creationId xmlns:a16="http://schemas.microsoft.com/office/drawing/2014/main" id="{A153D824-1DD6-4A90-885E-350662BAE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0" name="Group 4066">
            <a:extLst>
              <a:ext uri="{FF2B5EF4-FFF2-40B4-BE49-F238E27FC236}">
                <a16:creationId xmlns:a16="http://schemas.microsoft.com/office/drawing/2014/main" id="{471CC94C-B414-44D6-98AC-842B1C669638}"/>
              </a:ext>
            </a:extLst>
          </p:cNvPr>
          <p:cNvGrpSpPr>
            <a:grpSpLocks/>
          </p:cNvGrpSpPr>
          <p:nvPr/>
        </p:nvGrpSpPr>
        <p:grpSpPr bwMode="auto">
          <a:xfrm>
            <a:off x="3870325" y="1541463"/>
            <a:ext cx="449263" cy="628650"/>
            <a:chOff x="2438" y="1027"/>
            <a:chExt cx="283" cy="396"/>
          </a:xfrm>
        </p:grpSpPr>
        <p:sp>
          <p:nvSpPr>
            <p:cNvPr id="69942" name="Oval 2358">
              <a:extLst>
                <a:ext uri="{FF2B5EF4-FFF2-40B4-BE49-F238E27FC236}">
                  <a16:creationId xmlns:a16="http://schemas.microsoft.com/office/drawing/2014/main" id="{567F9FCC-416D-440F-AAE9-C5FDFDFEE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3" name="Oval 2359">
              <a:extLst>
                <a:ext uri="{FF2B5EF4-FFF2-40B4-BE49-F238E27FC236}">
                  <a16:creationId xmlns:a16="http://schemas.microsoft.com/office/drawing/2014/main" id="{4E6E978C-D83B-4C2B-AF1A-D7A88DC8C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4" name="Oval 2360">
              <a:extLst>
                <a:ext uri="{FF2B5EF4-FFF2-40B4-BE49-F238E27FC236}">
                  <a16:creationId xmlns:a16="http://schemas.microsoft.com/office/drawing/2014/main" id="{32EABA9A-5408-4F4F-8259-DF565759B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5" name="Oval 2361">
              <a:extLst>
                <a:ext uri="{FF2B5EF4-FFF2-40B4-BE49-F238E27FC236}">
                  <a16:creationId xmlns:a16="http://schemas.microsoft.com/office/drawing/2014/main" id="{398047BD-19AC-45C3-8AF2-63BDB7000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6" name="Oval 2362">
              <a:extLst>
                <a:ext uri="{FF2B5EF4-FFF2-40B4-BE49-F238E27FC236}">
                  <a16:creationId xmlns:a16="http://schemas.microsoft.com/office/drawing/2014/main" id="{6F1083C6-5D9F-4E0C-966C-1C07AD845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7" name="Oval 2363">
              <a:extLst>
                <a:ext uri="{FF2B5EF4-FFF2-40B4-BE49-F238E27FC236}">
                  <a16:creationId xmlns:a16="http://schemas.microsoft.com/office/drawing/2014/main" id="{01DFC15A-518F-436B-8CE2-6BE400A7B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8" name="Oval 2364">
              <a:extLst>
                <a:ext uri="{FF2B5EF4-FFF2-40B4-BE49-F238E27FC236}">
                  <a16:creationId xmlns:a16="http://schemas.microsoft.com/office/drawing/2014/main" id="{1482CB06-697C-4845-9806-97785B111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49" name="Oval 2365">
              <a:extLst>
                <a:ext uri="{FF2B5EF4-FFF2-40B4-BE49-F238E27FC236}">
                  <a16:creationId xmlns:a16="http://schemas.microsoft.com/office/drawing/2014/main" id="{C0CD3EB4-1A1E-4D51-B58A-327C514E8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0" name="Oval 2366">
              <a:extLst>
                <a:ext uri="{FF2B5EF4-FFF2-40B4-BE49-F238E27FC236}">
                  <a16:creationId xmlns:a16="http://schemas.microsoft.com/office/drawing/2014/main" id="{D9502AAC-EDF2-4CFB-B02F-0BE2CF524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1" name="Oval 2367">
              <a:extLst>
                <a:ext uri="{FF2B5EF4-FFF2-40B4-BE49-F238E27FC236}">
                  <a16:creationId xmlns:a16="http://schemas.microsoft.com/office/drawing/2014/main" id="{A38E2287-C9D3-42E5-964D-80C5221F9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2" name="Oval 2368">
              <a:extLst>
                <a:ext uri="{FF2B5EF4-FFF2-40B4-BE49-F238E27FC236}">
                  <a16:creationId xmlns:a16="http://schemas.microsoft.com/office/drawing/2014/main" id="{F7B05F84-DAD8-4260-8DDB-F2E0E0246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3" name="Oval 2369">
              <a:extLst>
                <a:ext uri="{FF2B5EF4-FFF2-40B4-BE49-F238E27FC236}">
                  <a16:creationId xmlns:a16="http://schemas.microsoft.com/office/drawing/2014/main" id="{405670C4-1AD4-4700-908E-A631F43C0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4" name="Oval 2370">
              <a:extLst>
                <a:ext uri="{FF2B5EF4-FFF2-40B4-BE49-F238E27FC236}">
                  <a16:creationId xmlns:a16="http://schemas.microsoft.com/office/drawing/2014/main" id="{12000E18-20A0-4F71-91E8-A45AAC393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5" name="Oval 2371">
              <a:extLst>
                <a:ext uri="{FF2B5EF4-FFF2-40B4-BE49-F238E27FC236}">
                  <a16:creationId xmlns:a16="http://schemas.microsoft.com/office/drawing/2014/main" id="{FFF61758-D5FC-4F3E-9DB2-2DFA14B6B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6" name="Oval 2372">
              <a:extLst>
                <a:ext uri="{FF2B5EF4-FFF2-40B4-BE49-F238E27FC236}">
                  <a16:creationId xmlns:a16="http://schemas.microsoft.com/office/drawing/2014/main" id="{BAAA8120-4739-442B-AE94-76229D381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7" name="Oval 2373">
              <a:extLst>
                <a:ext uri="{FF2B5EF4-FFF2-40B4-BE49-F238E27FC236}">
                  <a16:creationId xmlns:a16="http://schemas.microsoft.com/office/drawing/2014/main" id="{A973DF9E-A469-4776-8608-3C8B094413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8" name="Oval 2374">
              <a:extLst>
                <a:ext uri="{FF2B5EF4-FFF2-40B4-BE49-F238E27FC236}">
                  <a16:creationId xmlns:a16="http://schemas.microsoft.com/office/drawing/2014/main" id="{13167221-0BA9-479F-A5C1-408B846F6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59" name="Oval 2375">
              <a:extLst>
                <a:ext uri="{FF2B5EF4-FFF2-40B4-BE49-F238E27FC236}">
                  <a16:creationId xmlns:a16="http://schemas.microsoft.com/office/drawing/2014/main" id="{8C0626FD-758D-4B95-8D2E-FD1F27576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0" name="Oval 2376">
              <a:extLst>
                <a:ext uri="{FF2B5EF4-FFF2-40B4-BE49-F238E27FC236}">
                  <a16:creationId xmlns:a16="http://schemas.microsoft.com/office/drawing/2014/main" id="{4DA318E2-6C09-4791-9865-34CABB36E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1" name="Oval 2377">
              <a:extLst>
                <a:ext uri="{FF2B5EF4-FFF2-40B4-BE49-F238E27FC236}">
                  <a16:creationId xmlns:a16="http://schemas.microsoft.com/office/drawing/2014/main" id="{1505FC61-0CFF-4BFE-B8A2-5C93D3C5B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2" name="Oval 2378">
              <a:extLst>
                <a:ext uri="{FF2B5EF4-FFF2-40B4-BE49-F238E27FC236}">
                  <a16:creationId xmlns:a16="http://schemas.microsoft.com/office/drawing/2014/main" id="{C8ABC351-291D-4916-86A5-D51B600F0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3" name="Oval 2379">
              <a:extLst>
                <a:ext uri="{FF2B5EF4-FFF2-40B4-BE49-F238E27FC236}">
                  <a16:creationId xmlns:a16="http://schemas.microsoft.com/office/drawing/2014/main" id="{B93FCE71-CEC3-43C0-9736-7BA7141C6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4" name="Oval 2380">
              <a:extLst>
                <a:ext uri="{FF2B5EF4-FFF2-40B4-BE49-F238E27FC236}">
                  <a16:creationId xmlns:a16="http://schemas.microsoft.com/office/drawing/2014/main" id="{2B0760A9-AB66-41B8-84EE-8F463EDED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5" name="Oval 2381">
              <a:extLst>
                <a:ext uri="{FF2B5EF4-FFF2-40B4-BE49-F238E27FC236}">
                  <a16:creationId xmlns:a16="http://schemas.microsoft.com/office/drawing/2014/main" id="{3AB9C6C5-2FC0-41D8-8A2C-4FE704BC2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6" name="Oval 2382">
              <a:extLst>
                <a:ext uri="{FF2B5EF4-FFF2-40B4-BE49-F238E27FC236}">
                  <a16:creationId xmlns:a16="http://schemas.microsoft.com/office/drawing/2014/main" id="{2F3AF3CA-70C1-4468-A01E-A62B7B55A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7" name="Oval 2383">
              <a:extLst>
                <a:ext uri="{FF2B5EF4-FFF2-40B4-BE49-F238E27FC236}">
                  <a16:creationId xmlns:a16="http://schemas.microsoft.com/office/drawing/2014/main" id="{7D21BC86-604A-4371-B0A6-8392CF1A3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8" name="Oval 2384">
              <a:extLst>
                <a:ext uri="{FF2B5EF4-FFF2-40B4-BE49-F238E27FC236}">
                  <a16:creationId xmlns:a16="http://schemas.microsoft.com/office/drawing/2014/main" id="{1F1DF7D9-93F9-416A-8553-CC81DC91D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969" name="Oval 2385">
              <a:extLst>
                <a:ext uri="{FF2B5EF4-FFF2-40B4-BE49-F238E27FC236}">
                  <a16:creationId xmlns:a16="http://schemas.microsoft.com/office/drawing/2014/main" id="{31B880AC-2A4B-4A20-B492-FEB1BCF4C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051" name="Oval 2467">
              <a:extLst>
                <a:ext uri="{FF2B5EF4-FFF2-40B4-BE49-F238E27FC236}">
                  <a16:creationId xmlns:a16="http://schemas.microsoft.com/office/drawing/2014/main" id="{4C73A09F-6935-4386-9C08-20ACF6716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63" name="Group 4079">
            <a:extLst>
              <a:ext uri="{FF2B5EF4-FFF2-40B4-BE49-F238E27FC236}">
                <a16:creationId xmlns:a16="http://schemas.microsoft.com/office/drawing/2014/main" id="{AE2AE720-F1D7-4F0D-B1C2-6160F943E083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3160713"/>
            <a:ext cx="449263" cy="628650"/>
            <a:chOff x="400" y="2047"/>
            <a:chExt cx="283" cy="396"/>
          </a:xfrm>
        </p:grpSpPr>
        <p:sp>
          <p:nvSpPr>
            <p:cNvPr id="71020" name="Oval 3436">
              <a:extLst>
                <a:ext uri="{FF2B5EF4-FFF2-40B4-BE49-F238E27FC236}">
                  <a16:creationId xmlns:a16="http://schemas.microsoft.com/office/drawing/2014/main" id="{3603C8B0-3009-4505-B55A-69A9A6D4B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1" name="Oval 3437">
              <a:extLst>
                <a:ext uri="{FF2B5EF4-FFF2-40B4-BE49-F238E27FC236}">
                  <a16:creationId xmlns:a16="http://schemas.microsoft.com/office/drawing/2014/main" id="{45C9A84E-34B6-4386-87C6-36F6C668D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3" name="Oval 3439">
              <a:extLst>
                <a:ext uri="{FF2B5EF4-FFF2-40B4-BE49-F238E27FC236}">
                  <a16:creationId xmlns:a16="http://schemas.microsoft.com/office/drawing/2014/main" id="{3BC1068F-57D8-43A6-9A5D-353DE719D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4" name="Oval 3440">
              <a:extLst>
                <a:ext uri="{FF2B5EF4-FFF2-40B4-BE49-F238E27FC236}">
                  <a16:creationId xmlns:a16="http://schemas.microsoft.com/office/drawing/2014/main" id="{ABD79908-9AFC-426E-A4EF-A3D07D108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5" name="Oval 3441">
              <a:extLst>
                <a:ext uri="{FF2B5EF4-FFF2-40B4-BE49-F238E27FC236}">
                  <a16:creationId xmlns:a16="http://schemas.microsoft.com/office/drawing/2014/main" id="{081B4E65-C3CA-4711-A713-5965256AF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6" name="Oval 3442">
              <a:extLst>
                <a:ext uri="{FF2B5EF4-FFF2-40B4-BE49-F238E27FC236}">
                  <a16:creationId xmlns:a16="http://schemas.microsoft.com/office/drawing/2014/main" id="{D638DCB3-9CE9-4333-9032-CFCF3153E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7" name="Oval 3443">
              <a:extLst>
                <a:ext uri="{FF2B5EF4-FFF2-40B4-BE49-F238E27FC236}">
                  <a16:creationId xmlns:a16="http://schemas.microsoft.com/office/drawing/2014/main" id="{92B64F97-6EE7-434C-A1A8-378CEF3D0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8" name="Oval 3444">
              <a:extLst>
                <a:ext uri="{FF2B5EF4-FFF2-40B4-BE49-F238E27FC236}">
                  <a16:creationId xmlns:a16="http://schemas.microsoft.com/office/drawing/2014/main" id="{E1E7BA87-CFC9-435C-AC19-E0849CD48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29" name="Oval 3445">
              <a:extLst>
                <a:ext uri="{FF2B5EF4-FFF2-40B4-BE49-F238E27FC236}">
                  <a16:creationId xmlns:a16="http://schemas.microsoft.com/office/drawing/2014/main" id="{84D7F9E2-557A-435E-A933-18B87C89E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0" name="Oval 3446">
              <a:extLst>
                <a:ext uri="{FF2B5EF4-FFF2-40B4-BE49-F238E27FC236}">
                  <a16:creationId xmlns:a16="http://schemas.microsoft.com/office/drawing/2014/main" id="{A15459F2-F007-4982-BB46-CBE721CA9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1" name="Oval 3447">
              <a:extLst>
                <a:ext uri="{FF2B5EF4-FFF2-40B4-BE49-F238E27FC236}">
                  <a16:creationId xmlns:a16="http://schemas.microsoft.com/office/drawing/2014/main" id="{23EC4EF2-BA3C-46C3-B2FB-5CB14D030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3" name="Oval 3449">
              <a:extLst>
                <a:ext uri="{FF2B5EF4-FFF2-40B4-BE49-F238E27FC236}">
                  <a16:creationId xmlns:a16="http://schemas.microsoft.com/office/drawing/2014/main" id="{2E458C2C-1793-45D9-94D1-0E854C646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4" name="Oval 3450">
              <a:extLst>
                <a:ext uri="{FF2B5EF4-FFF2-40B4-BE49-F238E27FC236}">
                  <a16:creationId xmlns:a16="http://schemas.microsoft.com/office/drawing/2014/main" id="{25191C58-BCEB-4DE1-8338-1ABB5DCAB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6" name="Oval 3452">
              <a:extLst>
                <a:ext uri="{FF2B5EF4-FFF2-40B4-BE49-F238E27FC236}">
                  <a16:creationId xmlns:a16="http://schemas.microsoft.com/office/drawing/2014/main" id="{29CF4447-358C-4891-BB43-6A49B1724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7" name="Oval 3453">
              <a:extLst>
                <a:ext uri="{FF2B5EF4-FFF2-40B4-BE49-F238E27FC236}">
                  <a16:creationId xmlns:a16="http://schemas.microsoft.com/office/drawing/2014/main" id="{E0B5159E-4172-419F-865B-82568DA91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8" name="Oval 3454">
              <a:extLst>
                <a:ext uri="{FF2B5EF4-FFF2-40B4-BE49-F238E27FC236}">
                  <a16:creationId xmlns:a16="http://schemas.microsoft.com/office/drawing/2014/main" id="{D7D654FF-6BE6-4F27-851E-79D3DAFB1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39" name="Oval 3455">
              <a:extLst>
                <a:ext uri="{FF2B5EF4-FFF2-40B4-BE49-F238E27FC236}">
                  <a16:creationId xmlns:a16="http://schemas.microsoft.com/office/drawing/2014/main" id="{3D723051-241A-46AD-B1AC-AF83DE43A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0" name="Oval 3456">
              <a:extLst>
                <a:ext uri="{FF2B5EF4-FFF2-40B4-BE49-F238E27FC236}">
                  <a16:creationId xmlns:a16="http://schemas.microsoft.com/office/drawing/2014/main" id="{E772C152-7A33-45D8-A2C3-9B37088D0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1" name="Oval 3457">
              <a:extLst>
                <a:ext uri="{FF2B5EF4-FFF2-40B4-BE49-F238E27FC236}">
                  <a16:creationId xmlns:a16="http://schemas.microsoft.com/office/drawing/2014/main" id="{CF59CEE9-1D5D-4E1A-8D4D-FCE10F640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2" name="Oval 3458">
              <a:extLst>
                <a:ext uri="{FF2B5EF4-FFF2-40B4-BE49-F238E27FC236}">
                  <a16:creationId xmlns:a16="http://schemas.microsoft.com/office/drawing/2014/main" id="{82282F0B-400A-45AD-9DCC-BD2621BB4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3" name="Oval 3459">
              <a:extLst>
                <a:ext uri="{FF2B5EF4-FFF2-40B4-BE49-F238E27FC236}">
                  <a16:creationId xmlns:a16="http://schemas.microsoft.com/office/drawing/2014/main" id="{C10A8BDC-101D-4846-B860-A82641B7A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4" name="Oval 3460">
              <a:extLst>
                <a:ext uri="{FF2B5EF4-FFF2-40B4-BE49-F238E27FC236}">
                  <a16:creationId xmlns:a16="http://schemas.microsoft.com/office/drawing/2014/main" id="{548BBA33-2290-44B9-B881-A47FA0C6D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5" name="Oval 3461">
              <a:extLst>
                <a:ext uri="{FF2B5EF4-FFF2-40B4-BE49-F238E27FC236}">
                  <a16:creationId xmlns:a16="http://schemas.microsoft.com/office/drawing/2014/main" id="{214F765A-2C86-4EB2-839B-E6322E843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6" name="Oval 3462">
              <a:extLst>
                <a:ext uri="{FF2B5EF4-FFF2-40B4-BE49-F238E27FC236}">
                  <a16:creationId xmlns:a16="http://schemas.microsoft.com/office/drawing/2014/main" id="{3E72E39A-D864-4E5E-86CA-6FBE75DE4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7" name="Oval 3463">
              <a:extLst>
                <a:ext uri="{FF2B5EF4-FFF2-40B4-BE49-F238E27FC236}">
                  <a16:creationId xmlns:a16="http://schemas.microsoft.com/office/drawing/2014/main" id="{9E8AA68D-6B2B-4CBC-A7C7-D011D18A1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48" name="Oval 3464">
              <a:extLst>
                <a:ext uri="{FF2B5EF4-FFF2-40B4-BE49-F238E27FC236}">
                  <a16:creationId xmlns:a16="http://schemas.microsoft.com/office/drawing/2014/main" id="{6AF74864-4F1C-41AC-AB91-63FE90193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62" name="Group 4078">
            <a:extLst>
              <a:ext uri="{FF2B5EF4-FFF2-40B4-BE49-F238E27FC236}">
                <a16:creationId xmlns:a16="http://schemas.microsoft.com/office/drawing/2014/main" id="{954B7A54-2B02-4B4C-AA12-397A65FD27E4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3160713"/>
            <a:ext cx="447675" cy="628650"/>
            <a:chOff x="740" y="2047"/>
            <a:chExt cx="282" cy="396"/>
          </a:xfrm>
        </p:grpSpPr>
        <p:sp>
          <p:nvSpPr>
            <p:cNvPr id="71049" name="Oval 3465">
              <a:extLst>
                <a:ext uri="{FF2B5EF4-FFF2-40B4-BE49-F238E27FC236}">
                  <a16:creationId xmlns:a16="http://schemas.microsoft.com/office/drawing/2014/main" id="{78084FFE-BC19-424E-8ED6-2F17FF801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0" name="Oval 3466">
              <a:extLst>
                <a:ext uri="{FF2B5EF4-FFF2-40B4-BE49-F238E27FC236}">
                  <a16:creationId xmlns:a16="http://schemas.microsoft.com/office/drawing/2014/main" id="{81327EA0-F076-4AF5-862C-EC68E8381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1" name="Oval 3467">
              <a:extLst>
                <a:ext uri="{FF2B5EF4-FFF2-40B4-BE49-F238E27FC236}">
                  <a16:creationId xmlns:a16="http://schemas.microsoft.com/office/drawing/2014/main" id="{7296C866-B46D-40BF-A0FF-D02CA7A64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2" name="Oval 3468">
              <a:extLst>
                <a:ext uri="{FF2B5EF4-FFF2-40B4-BE49-F238E27FC236}">
                  <a16:creationId xmlns:a16="http://schemas.microsoft.com/office/drawing/2014/main" id="{7BEBF794-604E-41DC-A592-8830A9A10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3" name="Oval 3469">
              <a:extLst>
                <a:ext uri="{FF2B5EF4-FFF2-40B4-BE49-F238E27FC236}">
                  <a16:creationId xmlns:a16="http://schemas.microsoft.com/office/drawing/2014/main" id="{53B2F384-A12D-430B-8C02-198A85182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4" name="Oval 3470">
              <a:extLst>
                <a:ext uri="{FF2B5EF4-FFF2-40B4-BE49-F238E27FC236}">
                  <a16:creationId xmlns:a16="http://schemas.microsoft.com/office/drawing/2014/main" id="{F5C36F8F-9DCB-498B-89E0-A5B5C38E4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5" name="Oval 3471">
              <a:extLst>
                <a:ext uri="{FF2B5EF4-FFF2-40B4-BE49-F238E27FC236}">
                  <a16:creationId xmlns:a16="http://schemas.microsoft.com/office/drawing/2014/main" id="{FBB43602-B821-4C9F-99D9-EDAA90590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6" name="Oval 3472">
              <a:extLst>
                <a:ext uri="{FF2B5EF4-FFF2-40B4-BE49-F238E27FC236}">
                  <a16:creationId xmlns:a16="http://schemas.microsoft.com/office/drawing/2014/main" id="{1E4CAE6D-FECA-4B10-A6EA-D3D72D511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7" name="Oval 3473">
              <a:extLst>
                <a:ext uri="{FF2B5EF4-FFF2-40B4-BE49-F238E27FC236}">
                  <a16:creationId xmlns:a16="http://schemas.microsoft.com/office/drawing/2014/main" id="{9E784CB1-1975-4E1A-8BED-93A5B0CEF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8" name="Oval 3474">
              <a:extLst>
                <a:ext uri="{FF2B5EF4-FFF2-40B4-BE49-F238E27FC236}">
                  <a16:creationId xmlns:a16="http://schemas.microsoft.com/office/drawing/2014/main" id="{9FB86467-0F14-465F-AD2E-B1ADF4D79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59" name="Oval 3475">
              <a:extLst>
                <a:ext uri="{FF2B5EF4-FFF2-40B4-BE49-F238E27FC236}">
                  <a16:creationId xmlns:a16="http://schemas.microsoft.com/office/drawing/2014/main" id="{62E7EB2D-DCD1-4A3A-B1A6-E070A7E80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0" name="Oval 3476">
              <a:extLst>
                <a:ext uri="{FF2B5EF4-FFF2-40B4-BE49-F238E27FC236}">
                  <a16:creationId xmlns:a16="http://schemas.microsoft.com/office/drawing/2014/main" id="{EBA84157-E6CF-4A67-9FE2-ECA549810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1" name="Oval 3477">
              <a:extLst>
                <a:ext uri="{FF2B5EF4-FFF2-40B4-BE49-F238E27FC236}">
                  <a16:creationId xmlns:a16="http://schemas.microsoft.com/office/drawing/2014/main" id="{B8C342A0-E8D6-42BE-9AEA-2AB952A26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2" name="Oval 3478">
              <a:extLst>
                <a:ext uri="{FF2B5EF4-FFF2-40B4-BE49-F238E27FC236}">
                  <a16:creationId xmlns:a16="http://schemas.microsoft.com/office/drawing/2014/main" id="{5DB69BC8-9E61-4064-8BCB-FC094A01F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3" name="Oval 3479">
              <a:extLst>
                <a:ext uri="{FF2B5EF4-FFF2-40B4-BE49-F238E27FC236}">
                  <a16:creationId xmlns:a16="http://schemas.microsoft.com/office/drawing/2014/main" id="{E803DB5A-28B9-468B-8AB6-C753F557A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4" name="Oval 3480">
              <a:extLst>
                <a:ext uri="{FF2B5EF4-FFF2-40B4-BE49-F238E27FC236}">
                  <a16:creationId xmlns:a16="http://schemas.microsoft.com/office/drawing/2014/main" id="{7B7DCC6A-F62E-4AAE-9BA3-819843D06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5" name="Oval 3481">
              <a:extLst>
                <a:ext uri="{FF2B5EF4-FFF2-40B4-BE49-F238E27FC236}">
                  <a16:creationId xmlns:a16="http://schemas.microsoft.com/office/drawing/2014/main" id="{17716759-0125-477B-8050-B12197FBF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6" name="Oval 3482">
              <a:extLst>
                <a:ext uri="{FF2B5EF4-FFF2-40B4-BE49-F238E27FC236}">
                  <a16:creationId xmlns:a16="http://schemas.microsoft.com/office/drawing/2014/main" id="{508B951F-D88A-430E-93C9-B9F7D611F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7" name="Oval 3483">
              <a:extLst>
                <a:ext uri="{FF2B5EF4-FFF2-40B4-BE49-F238E27FC236}">
                  <a16:creationId xmlns:a16="http://schemas.microsoft.com/office/drawing/2014/main" id="{57BD3414-52F9-4FCF-8221-97708B817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68" name="Oval 3484">
              <a:extLst>
                <a:ext uri="{FF2B5EF4-FFF2-40B4-BE49-F238E27FC236}">
                  <a16:creationId xmlns:a16="http://schemas.microsoft.com/office/drawing/2014/main" id="{F8804DF6-1931-4BB9-93AD-2B20E0081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61" name="Group 4077">
            <a:extLst>
              <a:ext uri="{FF2B5EF4-FFF2-40B4-BE49-F238E27FC236}">
                <a16:creationId xmlns:a16="http://schemas.microsoft.com/office/drawing/2014/main" id="{F18BD214-C9B1-4B19-9259-D19133C447AA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3160713"/>
            <a:ext cx="447675" cy="628650"/>
            <a:chOff x="1079" y="2047"/>
            <a:chExt cx="282" cy="396"/>
          </a:xfrm>
        </p:grpSpPr>
        <p:sp>
          <p:nvSpPr>
            <p:cNvPr id="71070" name="Oval 3486">
              <a:extLst>
                <a:ext uri="{FF2B5EF4-FFF2-40B4-BE49-F238E27FC236}">
                  <a16:creationId xmlns:a16="http://schemas.microsoft.com/office/drawing/2014/main" id="{75445F4F-DA2D-41FD-90E5-377ED43CF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1" name="Oval 3487">
              <a:extLst>
                <a:ext uri="{FF2B5EF4-FFF2-40B4-BE49-F238E27FC236}">
                  <a16:creationId xmlns:a16="http://schemas.microsoft.com/office/drawing/2014/main" id="{3EFB74BD-AFB7-41D7-82C5-D819D7C7F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3" name="Oval 3489">
              <a:extLst>
                <a:ext uri="{FF2B5EF4-FFF2-40B4-BE49-F238E27FC236}">
                  <a16:creationId xmlns:a16="http://schemas.microsoft.com/office/drawing/2014/main" id="{37A84FC7-5BCE-48CD-A8A7-657E8C749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4" name="Oval 3490">
              <a:extLst>
                <a:ext uri="{FF2B5EF4-FFF2-40B4-BE49-F238E27FC236}">
                  <a16:creationId xmlns:a16="http://schemas.microsoft.com/office/drawing/2014/main" id="{3DE49EE1-4C01-484B-AC69-F871CEB65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5" name="Oval 3491">
              <a:extLst>
                <a:ext uri="{FF2B5EF4-FFF2-40B4-BE49-F238E27FC236}">
                  <a16:creationId xmlns:a16="http://schemas.microsoft.com/office/drawing/2014/main" id="{F8B02B1A-6B64-4068-9309-9AD8B999F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6" name="Oval 3492">
              <a:extLst>
                <a:ext uri="{FF2B5EF4-FFF2-40B4-BE49-F238E27FC236}">
                  <a16:creationId xmlns:a16="http://schemas.microsoft.com/office/drawing/2014/main" id="{E1D8A5EC-AA86-48BC-882E-BBD79CA7C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7" name="Oval 3493">
              <a:extLst>
                <a:ext uri="{FF2B5EF4-FFF2-40B4-BE49-F238E27FC236}">
                  <a16:creationId xmlns:a16="http://schemas.microsoft.com/office/drawing/2014/main" id="{1F34B70C-4395-44CE-9C23-4FB650530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78" name="Oval 3494">
              <a:extLst>
                <a:ext uri="{FF2B5EF4-FFF2-40B4-BE49-F238E27FC236}">
                  <a16:creationId xmlns:a16="http://schemas.microsoft.com/office/drawing/2014/main" id="{46EACBFD-AA36-4230-BF2D-578EB61687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0" name="Oval 3496">
              <a:extLst>
                <a:ext uri="{FF2B5EF4-FFF2-40B4-BE49-F238E27FC236}">
                  <a16:creationId xmlns:a16="http://schemas.microsoft.com/office/drawing/2014/main" id="{A4B7A659-CEC5-402A-84A9-C67D6BAA3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1" name="Oval 3497">
              <a:extLst>
                <a:ext uri="{FF2B5EF4-FFF2-40B4-BE49-F238E27FC236}">
                  <a16:creationId xmlns:a16="http://schemas.microsoft.com/office/drawing/2014/main" id="{5B3C3035-C043-4BCF-A7D3-979472978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2" name="Oval 3498">
              <a:extLst>
                <a:ext uri="{FF2B5EF4-FFF2-40B4-BE49-F238E27FC236}">
                  <a16:creationId xmlns:a16="http://schemas.microsoft.com/office/drawing/2014/main" id="{10878A81-786B-40D1-8AC0-E1B7B8AF0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3" name="Oval 3499">
              <a:extLst>
                <a:ext uri="{FF2B5EF4-FFF2-40B4-BE49-F238E27FC236}">
                  <a16:creationId xmlns:a16="http://schemas.microsoft.com/office/drawing/2014/main" id="{CFA94509-99B8-4F03-ABAF-72BA34BB8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4" name="Oval 3500">
              <a:extLst>
                <a:ext uri="{FF2B5EF4-FFF2-40B4-BE49-F238E27FC236}">
                  <a16:creationId xmlns:a16="http://schemas.microsoft.com/office/drawing/2014/main" id="{C04A9E56-9851-475A-92F8-2D3B47ECB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5" name="Oval 3501">
              <a:extLst>
                <a:ext uri="{FF2B5EF4-FFF2-40B4-BE49-F238E27FC236}">
                  <a16:creationId xmlns:a16="http://schemas.microsoft.com/office/drawing/2014/main" id="{CAEC6CE6-6B31-4E7C-8755-38321136F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6" name="Oval 3502">
              <a:extLst>
                <a:ext uri="{FF2B5EF4-FFF2-40B4-BE49-F238E27FC236}">
                  <a16:creationId xmlns:a16="http://schemas.microsoft.com/office/drawing/2014/main" id="{54050FF8-5698-4864-9FBF-F52D34201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88" name="Oval 3504">
              <a:extLst>
                <a:ext uri="{FF2B5EF4-FFF2-40B4-BE49-F238E27FC236}">
                  <a16:creationId xmlns:a16="http://schemas.microsoft.com/office/drawing/2014/main" id="{6557036C-9235-4158-B8B6-96B12E6C7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91" name="Oval 3507">
              <a:extLst>
                <a:ext uri="{FF2B5EF4-FFF2-40B4-BE49-F238E27FC236}">
                  <a16:creationId xmlns:a16="http://schemas.microsoft.com/office/drawing/2014/main" id="{A6DDF1AA-C4EE-4CBB-9CC4-F77386305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92" name="Oval 3508">
              <a:extLst>
                <a:ext uri="{FF2B5EF4-FFF2-40B4-BE49-F238E27FC236}">
                  <a16:creationId xmlns:a16="http://schemas.microsoft.com/office/drawing/2014/main" id="{CC24A788-A1DD-4CE0-B672-1B4971BC2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96" name="Oval 3512">
              <a:extLst>
                <a:ext uri="{FF2B5EF4-FFF2-40B4-BE49-F238E27FC236}">
                  <a16:creationId xmlns:a16="http://schemas.microsoft.com/office/drawing/2014/main" id="{835DD4A5-8715-4BAE-9BCF-E9AA9E2C7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97" name="Oval 3513">
              <a:extLst>
                <a:ext uri="{FF2B5EF4-FFF2-40B4-BE49-F238E27FC236}">
                  <a16:creationId xmlns:a16="http://schemas.microsoft.com/office/drawing/2014/main" id="{9A2824BB-562D-46D7-A4C2-19E83D3DE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098" name="Oval 3514">
              <a:extLst>
                <a:ext uri="{FF2B5EF4-FFF2-40B4-BE49-F238E27FC236}">
                  <a16:creationId xmlns:a16="http://schemas.microsoft.com/office/drawing/2014/main" id="{3C8FD6AA-B573-4EFE-A0B7-F5295813A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60" name="Group 4076">
            <a:extLst>
              <a:ext uri="{FF2B5EF4-FFF2-40B4-BE49-F238E27FC236}">
                <a16:creationId xmlns:a16="http://schemas.microsoft.com/office/drawing/2014/main" id="{ABCE730B-FC9A-4398-A0FD-C30177941268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3160713"/>
            <a:ext cx="449263" cy="628650"/>
            <a:chOff x="1420" y="2047"/>
            <a:chExt cx="283" cy="396"/>
          </a:xfrm>
        </p:grpSpPr>
        <p:sp>
          <p:nvSpPr>
            <p:cNvPr id="71100" name="Oval 3516">
              <a:extLst>
                <a:ext uri="{FF2B5EF4-FFF2-40B4-BE49-F238E27FC236}">
                  <a16:creationId xmlns:a16="http://schemas.microsoft.com/office/drawing/2014/main" id="{34E8C3C9-A5A4-40CB-9DB8-AD1282DDA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1" name="Oval 3517">
              <a:extLst>
                <a:ext uri="{FF2B5EF4-FFF2-40B4-BE49-F238E27FC236}">
                  <a16:creationId xmlns:a16="http://schemas.microsoft.com/office/drawing/2014/main" id="{03853FA9-EF6C-4C21-8439-23F8139A8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3" name="Oval 3519">
              <a:extLst>
                <a:ext uri="{FF2B5EF4-FFF2-40B4-BE49-F238E27FC236}">
                  <a16:creationId xmlns:a16="http://schemas.microsoft.com/office/drawing/2014/main" id="{5FD76464-C3DF-4247-8B54-4799A060F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4" name="Oval 3520">
              <a:extLst>
                <a:ext uri="{FF2B5EF4-FFF2-40B4-BE49-F238E27FC236}">
                  <a16:creationId xmlns:a16="http://schemas.microsoft.com/office/drawing/2014/main" id="{80AC6D00-ED15-46DA-9CC9-83EBE6F58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5" name="Oval 3521">
              <a:extLst>
                <a:ext uri="{FF2B5EF4-FFF2-40B4-BE49-F238E27FC236}">
                  <a16:creationId xmlns:a16="http://schemas.microsoft.com/office/drawing/2014/main" id="{78083B76-CBAF-43B1-A521-5CBD1C861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6" name="Oval 3522">
              <a:extLst>
                <a:ext uri="{FF2B5EF4-FFF2-40B4-BE49-F238E27FC236}">
                  <a16:creationId xmlns:a16="http://schemas.microsoft.com/office/drawing/2014/main" id="{50F6C14A-092B-4050-93E8-0A8339381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7" name="Oval 3523">
              <a:extLst>
                <a:ext uri="{FF2B5EF4-FFF2-40B4-BE49-F238E27FC236}">
                  <a16:creationId xmlns:a16="http://schemas.microsoft.com/office/drawing/2014/main" id="{16F9E677-4CE8-44DE-974B-F024A8919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8" name="Oval 3524">
              <a:extLst>
                <a:ext uri="{FF2B5EF4-FFF2-40B4-BE49-F238E27FC236}">
                  <a16:creationId xmlns:a16="http://schemas.microsoft.com/office/drawing/2014/main" id="{331A2047-36EC-45A8-BEC1-6D5A5A73B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09" name="Oval 3525">
              <a:extLst>
                <a:ext uri="{FF2B5EF4-FFF2-40B4-BE49-F238E27FC236}">
                  <a16:creationId xmlns:a16="http://schemas.microsoft.com/office/drawing/2014/main" id="{B44128C7-467B-4D40-A5FE-3094FC0AB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1" name="Oval 3527">
              <a:extLst>
                <a:ext uri="{FF2B5EF4-FFF2-40B4-BE49-F238E27FC236}">
                  <a16:creationId xmlns:a16="http://schemas.microsoft.com/office/drawing/2014/main" id="{8D59CC6B-C50F-49C4-91AC-C8A7A4075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2" name="Oval 3528">
              <a:extLst>
                <a:ext uri="{FF2B5EF4-FFF2-40B4-BE49-F238E27FC236}">
                  <a16:creationId xmlns:a16="http://schemas.microsoft.com/office/drawing/2014/main" id="{7F7B6916-9D1D-46A9-A101-47582FE0B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4" name="Oval 3530">
              <a:extLst>
                <a:ext uri="{FF2B5EF4-FFF2-40B4-BE49-F238E27FC236}">
                  <a16:creationId xmlns:a16="http://schemas.microsoft.com/office/drawing/2014/main" id="{927415DA-0E2C-4628-BEE5-DD904E9FBA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5" name="Oval 3531">
              <a:extLst>
                <a:ext uri="{FF2B5EF4-FFF2-40B4-BE49-F238E27FC236}">
                  <a16:creationId xmlns:a16="http://schemas.microsoft.com/office/drawing/2014/main" id="{9E339FA6-0241-4C1E-B2C5-EFDE35CA7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6" name="Oval 3532">
              <a:extLst>
                <a:ext uri="{FF2B5EF4-FFF2-40B4-BE49-F238E27FC236}">
                  <a16:creationId xmlns:a16="http://schemas.microsoft.com/office/drawing/2014/main" id="{65213940-E271-4750-852D-0B1CE31B9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7" name="Oval 3533">
              <a:extLst>
                <a:ext uri="{FF2B5EF4-FFF2-40B4-BE49-F238E27FC236}">
                  <a16:creationId xmlns:a16="http://schemas.microsoft.com/office/drawing/2014/main" id="{BEF12344-FFB9-416F-A44E-F07226620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8" name="Oval 3534">
              <a:extLst>
                <a:ext uri="{FF2B5EF4-FFF2-40B4-BE49-F238E27FC236}">
                  <a16:creationId xmlns:a16="http://schemas.microsoft.com/office/drawing/2014/main" id="{14E9B3A2-E846-4720-96C4-ED5861611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19" name="Oval 3535">
              <a:extLst>
                <a:ext uri="{FF2B5EF4-FFF2-40B4-BE49-F238E27FC236}">
                  <a16:creationId xmlns:a16="http://schemas.microsoft.com/office/drawing/2014/main" id="{858E4906-C82D-4E6E-A642-EFF8EAAC1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0" name="Oval 3536">
              <a:extLst>
                <a:ext uri="{FF2B5EF4-FFF2-40B4-BE49-F238E27FC236}">
                  <a16:creationId xmlns:a16="http://schemas.microsoft.com/office/drawing/2014/main" id="{D78002DD-3AE9-44F6-AE05-5A86D26B7C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1" name="Oval 3537">
              <a:extLst>
                <a:ext uri="{FF2B5EF4-FFF2-40B4-BE49-F238E27FC236}">
                  <a16:creationId xmlns:a16="http://schemas.microsoft.com/office/drawing/2014/main" id="{FF124FBD-DA6E-47C5-9548-2E8E0DA60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2" name="Oval 3538">
              <a:extLst>
                <a:ext uri="{FF2B5EF4-FFF2-40B4-BE49-F238E27FC236}">
                  <a16:creationId xmlns:a16="http://schemas.microsoft.com/office/drawing/2014/main" id="{2EB84057-2361-478A-906F-A4547F84B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3" name="Oval 3539">
              <a:extLst>
                <a:ext uri="{FF2B5EF4-FFF2-40B4-BE49-F238E27FC236}">
                  <a16:creationId xmlns:a16="http://schemas.microsoft.com/office/drawing/2014/main" id="{951B258D-3FD4-41AA-8ED3-3E5A279FC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9" name="Group 4075">
            <a:extLst>
              <a:ext uri="{FF2B5EF4-FFF2-40B4-BE49-F238E27FC236}">
                <a16:creationId xmlns:a16="http://schemas.microsoft.com/office/drawing/2014/main" id="{BE08A63E-0A1F-4359-A09A-3DAEFA929816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3160713"/>
            <a:ext cx="449263" cy="628650"/>
            <a:chOff x="1760" y="2047"/>
            <a:chExt cx="283" cy="396"/>
          </a:xfrm>
        </p:grpSpPr>
        <p:sp>
          <p:nvSpPr>
            <p:cNvPr id="71124" name="Oval 3540">
              <a:extLst>
                <a:ext uri="{FF2B5EF4-FFF2-40B4-BE49-F238E27FC236}">
                  <a16:creationId xmlns:a16="http://schemas.microsoft.com/office/drawing/2014/main" id="{86BCA494-3919-49E2-824B-B70B489C6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5" name="Oval 3541">
              <a:extLst>
                <a:ext uri="{FF2B5EF4-FFF2-40B4-BE49-F238E27FC236}">
                  <a16:creationId xmlns:a16="http://schemas.microsoft.com/office/drawing/2014/main" id="{A80C2B21-9FD6-4601-A2CB-97124489C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6" name="Oval 3542">
              <a:extLst>
                <a:ext uri="{FF2B5EF4-FFF2-40B4-BE49-F238E27FC236}">
                  <a16:creationId xmlns:a16="http://schemas.microsoft.com/office/drawing/2014/main" id="{8049075C-1FB1-49F2-A1A1-13EC3C288B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7" name="Oval 3543">
              <a:extLst>
                <a:ext uri="{FF2B5EF4-FFF2-40B4-BE49-F238E27FC236}">
                  <a16:creationId xmlns:a16="http://schemas.microsoft.com/office/drawing/2014/main" id="{639C0E04-275E-45B3-9521-1EC11DD3D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8" name="Oval 3544">
              <a:extLst>
                <a:ext uri="{FF2B5EF4-FFF2-40B4-BE49-F238E27FC236}">
                  <a16:creationId xmlns:a16="http://schemas.microsoft.com/office/drawing/2014/main" id="{3D76E6CF-0A88-4FD3-B1B8-AEB1DF55F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29" name="Oval 3545">
              <a:extLst>
                <a:ext uri="{FF2B5EF4-FFF2-40B4-BE49-F238E27FC236}">
                  <a16:creationId xmlns:a16="http://schemas.microsoft.com/office/drawing/2014/main" id="{D8673924-5991-480F-9AC9-E6B6F4EE5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0" name="Oval 3546">
              <a:extLst>
                <a:ext uri="{FF2B5EF4-FFF2-40B4-BE49-F238E27FC236}">
                  <a16:creationId xmlns:a16="http://schemas.microsoft.com/office/drawing/2014/main" id="{43C73CC9-37F0-4B93-9903-4663227FE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1" name="Oval 3547">
              <a:extLst>
                <a:ext uri="{FF2B5EF4-FFF2-40B4-BE49-F238E27FC236}">
                  <a16:creationId xmlns:a16="http://schemas.microsoft.com/office/drawing/2014/main" id="{BDD4420D-30FD-484E-829D-CB174036F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2" name="Oval 3548">
              <a:extLst>
                <a:ext uri="{FF2B5EF4-FFF2-40B4-BE49-F238E27FC236}">
                  <a16:creationId xmlns:a16="http://schemas.microsoft.com/office/drawing/2014/main" id="{E78B879B-7B99-45CF-9D2C-0E4960F96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3" name="Oval 3549">
              <a:extLst>
                <a:ext uri="{FF2B5EF4-FFF2-40B4-BE49-F238E27FC236}">
                  <a16:creationId xmlns:a16="http://schemas.microsoft.com/office/drawing/2014/main" id="{882B93D0-DBAB-4F10-B5E0-E1C2CCFDF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4" name="Oval 3550">
              <a:extLst>
                <a:ext uri="{FF2B5EF4-FFF2-40B4-BE49-F238E27FC236}">
                  <a16:creationId xmlns:a16="http://schemas.microsoft.com/office/drawing/2014/main" id="{BF58617D-BA20-4243-A737-5E283C1C3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5" name="Oval 3551">
              <a:extLst>
                <a:ext uri="{FF2B5EF4-FFF2-40B4-BE49-F238E27FC236}">
                  <a16:creationId xmlns:a16="http://schemas.microsoft.com/office/drawing/2014/main" id="{09132DB1-1B2C-42A1-A79C-377ECF8FF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6" name="Oval 3552">
              <a:extLst>
                <a:ext uri="{FF2B5EF4-FFF2-40B4-BE49-F238E27FC236}">
                  <a16:creationId xmlns:a16="http://schemas.microsoft.com/office/drawing/2014/main" id="{C1FEBC5D-253B-4BF1-B241-CDD1D56CB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7" name="Oval 3553">
              <a:extLst>
                <a:ext uri="{FF2B5EF4-FFF2-40B4-BE49-F238E27FC236}">
                  <a16:creationId xmlns:a16="http://schemas.microsoft.com/office/drawing/2014/main" id="{25DE36ED-EB07-49A4-8538-3E5571796B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8" name="Oval 3554">
              <a:extLst>
                <a:ext uri="{FF2B5EF4-FFF2-40B4-BE49-F238E27FC236}">
                  <a16:creationId xmlns:a16="http://schemas.microsoft.com/office/drawing/2014/main" id="{7229F64A-F8F3-4DD6-81D8-64EF51E298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39" name="Oval 3555">
              <a:extLst>
                <a:ext uri="{FF2B5EF4-FFF2-40B4-BE49-F238E27FC236}">
                  <a16:creationId xmlns:a16="http://schemas.microsoft.com/office/drawing/2014/main" id="{F697A623-3B4C-4D9C-9A4D-E27DF88DF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0" name="Oval 3556">
              <a:extLst>
                <a:ext uri="{FF2B5EF4-FFF2-40B4-BE49-F238E27FC236}">
                  <a16:creationId xmlns:a16="http://schemas.microsoft.com/office/drawing/2014/main" id="{88825F83-36B9-4A02-834E-E12F59EF5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1" name="Oval 3557">
              <a:extLst>
                <a:ext uri="{FF2B5EF4-FFF2-40B4-BE49-F238E27FC236}">
                  <a16:creationId xmlns:a16="http://schemas.microsoft.com/office/drawing/2014/main" id="{6DBDD89A-BD4E-4F51-86C7-2470BE90C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2" name="Oval 3558">
              <a:extLst>
                <a:ext uri="{FF2B5EF4-FFF2-40B4-BE49-F238E27FC236}">
                  <a16:creationId xmlns:a16="http://schemas.microsoft.com/office/drawing/2014/main" id="{E4BC7CDC-B717-4F5F-83BA-40B8A5E53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3" name="Oval 3559">
              <a:extLst>
                <a:ext uri="{FF2B5EF4-FFF2-40B4-BE49-F238E27FC236}">
                  <a16:creationId xmlns:a16="http://schemas.microsoft.com/office/drawing/2014/main" id="{DF2CE448-4B33-4652-9560-741820EC2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4" name="Oval 3560">
              <a:extLst>
                <a:ext uri="{FF2B5EF4-FFF2-40B4-BE49-F238E27FC236}">
                  <a16:creationId xmlns:a16="http://schemas.microsoft.com/office/drawing/2014/main" id="{8175F0B6-F365-4134-BCE3-BFF426661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5" name="Oval 3561">
              <a:extLst>
                <a:ext uri="{FF2B5EF4-FFF2-40B4-BE49-F238E27FC236}">
                  <a16:creationId xmlns:a16="http://schemas.microsoft.com/office/drawing/2014/main" id="{95BB6802-A35D-409D-891C-D6B9D37B3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6" name="Oval 3562">
              <a:extLst>
                <a:ext uri="{FF2B5EF4-FFF2-40B4-BE49-F238E27FC236}">
                  <a16:creationId xmlns:a16="http://schemas.microsoft.com/office/drawing/2014/main" id="{7B3B28A2-BCA1-4F21-A3B2-CA08D3718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7" name="Oval 3563">
              <a:extLst>
                <a:ext uri="{FF2B5EF4-FFF2-40B4-BE49-F238E27FC236}">
                  <a16:creationId xmlns:a16="http://schemas.microsoft.com/office/drawing/2014/main" id="{CB61067C-1049-4F1E-B584-B2DDF0BD8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8" name="Oval 3564">
              <a:extLst>
                <a:ext uri="{FF2B5EF4-FFF2-40B4-BE49-F238E27FC236}">
                  <a16:creationId xmlns:a16="http://schemas.microsoft.com/office/drawing/2014/main" id="{EAF1AC59-1612-4073-B843-5E848898A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49" name="Oval 3565">
              <a:extLst>
                <a:ext uri="{FF2B5EF4-FFF2-40B4-BE49-F238E27FC236}">
                  <a16:creationId xmlns:a16="http://schemas.microsoft.com/office/drawing/2014/main" id="{B2BE628F-C898-4ABA-94C2-2B915C16F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0" name="Oval 3566">
              <a:extLst>
                <a:ext uri="{FF2B5EF4-FFF2-40B4-BE49-F238E27FC236}">
                  <a16:creationId xmlns:a16="http://schemas.microsoft.com/office/drawing/2014/main" id="{FE75560E-152C-4AE3-B2B7-5BC4A3465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8" name="Group 4074">
            <a:extLst>
              <a:ext uri="{FF2B5EF4-FFF2-40B4-BE49-F238E27FC236}">
                <a16:creationId xmlns:a16="http://schemas.microsoft.com/office/drawing/2014/main" id="{0023257D-54C5-49E2-B54A-7D823D74911C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3160713"/>
            <a:ext cx="449262" cy="628650"/>
            <a:chOff x="2101" y="2047"/>
            <a:chExt cx="283" cy="396"/>
          </a:xfrm>
        </p:grpSpPr>
        <p:sp>
          <p:nvSpPr>
            <p:cNvPr id="71151" name="Oval 3567">
              <a:extLst>
                <a:ext uri="{FF2B5EF4-FFF2-40B4-BE49-F238E27FC236}">
                  <a16:creationId xmlns:a16="http://schemas.microsoft.com/office/drawing/2014/main" id="{ECDB13F6-281F-43B7-8B58-4313102418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2" name="Oval 3568">
              <a:extLst>
                <a:ext uri="{FF2B5EF4-FFF2-40B4-BE49-F238E27FC236}">
                  <a16:creationId xmlns:a16="http://schemas.microsoft.com/office/drawing/2014/main" id="{0214D339-CF74-42D3-9D1B-93F6632582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3" name="Oval 3569">
              <a:extLst>
                <a:ext uri="{FF2B5EF4-FFF2-40B4-BE49-F238E27FC236}">
                  <a16:creationId xmlns:a16="http://schemas.microsoft.com/office/drawing/2014/main" id="{1095B699-AB5B-48CD-ACDF-79F37C470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4" name="Oval 3570">
              <a:extLst>
                <a:ext uri="{FF2B5EF4-FFF2-40B4-BE49-F238E27FC236}">
                  <a16:creationId xmlns:a16="http://schemas.microsoft.com/office/drawing/2014/main" id="{98DDF118-9030-401D-9D97-64C34741F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5" name="Oval 3571">
              <a:extLst>
                <a:ext uri="{FF2B5EF4-FFF2-40B4-BE49-F238E27FC236}">
                  <a16:creationId xmlns:a16="http://schemas.microsoft.com/office/drawing/2014/main" id="{A2FEC7AF-8516-401B-AB93-C0A218DCE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6" name="Oval 3572">
              <a:extLst>
                <a:ext uri="{FF2B5EF4-FFF2-40B4-BE49-F238E27FC236}">
                  <a16:creationId xmlns:a16="http://schemas.microsoft.com/office/drawing/2014/main" id="{0628054F-E42E-4786-BA05-50F2230B1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7" name="Oval 3573">
              <a:extLst>
                <a:ext uri="{FF2B5EF4-FFF2-40B4-BE49-F238E27FC236}">
                  <a16:creationId xmlns:a16="http://schemas.microsoft.com/office/drawing/2014/main" id="{DA4A9DA5-30A5-45E4-A718-F717940B4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8" name="Oval 3574">
              <a:extLst>
                <a:ext uri="{FF2B5EF4-FFF2-40B4-BE49-F238E27FC236}">
                  <a16:creationId xmlns:a16="http://schemas.microsoft.com/office/drawing/2014/main" id="{878CC53B-2F1A-4EA7-8E34-8BC1FF5C7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59" name="Oval 3575">
              <a:extLst>
                <a:ext uri="{FF2B5EF4-FFF2-40B4-BE49-F238E27FC236}">
                  <a16:creationId xmlns:a16="http://schemas.microsoft.com/office/drawing/2014/main" id="{6EE54B93-D139-43BF-AEAA-780E5510D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0" name="Oval 3576">
              <a:extLst>
                <a:ext uri="{FF2B5EF4-FFF2-40B4-BE49-F238E27FC236}">
                  <a16:creationId xmlns:a16="http://schemas.microsoft.com/office/drawing/2014/main" id="{E87EF3B4-B80D-437D-B145-C718F170F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1" name="Oval 3577">
              <a:extLst>
                <a:ext uri="{FF2B5EF4-FFF2-40B4-BE49-F238E27FC236}">
                  <a16:creationId xmlns:a16="http://schemas.microsoft.com/office/drawing/2014/main" id="{F16E00E2-E5ED-4567-93CA-F4FA26722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2" name="Oval 3578">
              <a:extLst>
                <a:ext uri="{FF2B5EF4-FFF2-40B4-BE49-F238E27FC236}">
                  <a16:creationId xmlns:a16="http://schemas.microsoft.com/office/drawing/2014/main" id="{4F7C94B3-2B5D-4860-B071-C3AB8B48D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3" name="Oval 3579">
              <a:extLst>
                <a:ext uri="{FF2B5EF4-FFF2-40B4-BE49-F238E27FC236}">
                  <a16:creationId xmlns:a16="http://schemas.microsoft.com/office/drawing/2014/main" id="{28F8ABDF-ADB6-40AA-B07F-4F78891F9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5" name="Oval 3581">
              <a:extLst>
                <a:ext uri="{FF2B5EF4-FFF2-40B4-BE49-F238E27FC236}">
                  <a16:creationId xmlns:a16="http://schemas.microsoft.com/office/drawing/2014/main" id="{1CDD31DD-D3FF-400F-A1FE-C448AA8D6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6" name="Oval 3582">
              <a:extLst>
                <a:ext uri="{FF2B5EF4-FFF2-40B4-BE49-F238E27FC236}">
                  <a16:creationId xmlns:a16="http://schemas.microsoft.com/office/drawing/2014/main" id="{90026191-09E2-4941-B24E-B3591E184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7" name="Oval 3583">
              <a:extLst>
                <a:ext uri="{FF2B5EF4-FFF2-40B4-BE49-F238E27FC236}">
                  <a16:creationId xmlns:a16="http://schemas.microsoft.com/office/drawing/2014/main" id="{3D82D3EA-75CE-4E9A-99A0-912D7B048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8" name="Oval 3584">
              <a:extLst>
                <a:ext uri="{FF2B5EF4-FFF2-40B4-BE49-F238E27FC236}">
                  <a16:creationId xmlns:a16="http://schemas.microsoft.com/office/drawing/2014/main" id="{D6B23B8A-90D2-4989-81CF-8F2C437E8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69" name="Oval 3585">
              <a:extLst>
                <a:ext uri="{FF2B5EF4-FFF2-40B4-BE49-F238E27FC236}">
                  <a16:creationId xmlns:a16="http://schemas.microsoft.com/office/drawing/2014/main" id="{80D5B3FF-422B-462E-88FE-FAFCEFF7F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70" name="Oval 3586">
              <a:extLst>
                <a:ext uri="{FF2B5EF4-FFF2-40B4-BE49-F238E27FC236}">
                  <a16:creationId xmlns:a16="http://schemas.microsoft.com/office/drawing/2014/main" id="{7D8C441C-EA8E-425C-8536-EF644EB2F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71" name="Oval 3587">
              <a:extLst>
                <a:ext uri="{FF2B5EF4-FFF2-40B4-BE49-F238E27FC236}">
                  <a16:creationId xmlns:a16="http://schemas.microsoft.com/office/drawing/2014/main" id="{BFE1ED6E-7C27-42FA-AB94-2DE39FB12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72" name="Oval 3588">
              <a:extLst>
                <a:ext uri="{FF2B5EF4-FFF2-40B4-BE49-F238E27FC236}">
                  <a16:creationId xmlns:a16="http://schemas.microsoft.com/office/drawing/2014/main" id="{B18AEFED-813C-43F2-BC25-D1BCF92E3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6" name="Group 4072">
            <a:extLst>
              <a:ext uri="{FF2B5EF4-FFF2-40B4-BE49-F238E27FC236}">
                <a16:creationId xmlns:a16="http://schemas.microsoft.com/office/drawing/2014/main" id="{DE0667E9-4648-41C5-93D0-8C39E51D7380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3160713"/>
            <a:ext cx="447675" cy="628650"/>
            <a:chOff x="2780" y="2047"/>
            <a:chExt cx="282" cy="396"/>
          </a:xfrm>
        </p:grpSpPr>
        <p:sp>
          <p:nvSpPr>
            <p:cNvPr id="71202" name="Oval 3618">
              <a:extLst>
                <a:ext uri="{FF2B5EF4-FFF2-40B4-BE49-F238E27FC236}">
                  <a16:creationId xmlns:a16="http://schemas.microsoft.com/office/drawing/2014/main" id="{038ED1EA-387D-4D64-B15E-F16D8448C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3" name="Oval 3619">
              <a:extLst>
                <a:ext uri="{FF2B5EF4-FFF2-40B4-BE49-F238E27FC236}">
                  <a16:creationId xmlns:a16="http://schemas.microsoft.com/office/drawing/2014/main" id="{6BCD92DA-E687-4E1F-8F63-827CF3004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4" name="Oval 3620">
              <a:extLst>
                <a:ext uri="{FF2B5EF4-FFF2-40B4-BE49-F238E27FC236}">
                  <a16:creationId xmlns:a16="http://schemas.microsoft.com/office/drawing/2014/main" id="{43776E1E-A1BE-4CC9-985D-AFEE72726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5" name="Oval 3621">
              <a:extLst>
                <a:ext uri="{FF2B5EF4-FFF2-40B4-BE49-F238E27FC236}">
                  <a16:creationId xmlns:a16="http://schemas.microsoft.com/office/drawing/2014/main" id="{670B9E2C-4343-42FD-A5B3-918FE105C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6" name="Oval 3622">
              <a:extLst>
                <a:ext uri="{FF2B5EF4-FFF2-40B4-BE49-F238E27FC236}">
                  <a16:creationId xmlns:a16="http://schemas.microsoft.com/office/drawing/2014/main" id="{8EF3C58A-BEAE-405A-81DE-AABB27851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7" name="Oval 3623">
              <a:extLst>
                <a:ext uri="{FF2B5EF4-FFF2-40B4-BE49-F238E27FC236}">
                  <a16:creationId xmlns:a16="http://schemas.microsoft.com/office/drawing/2014/main" id="{1FF9F32A-C643-4170-A796-985A5B0D2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8" name="Oval 3624">
              <a:extLst>
                <a:ext uri="{FF2B5EF4-FFF2-40B4-BE49-F238E27FC236}">
                  <a16:creationId xmlns:a16="http://schemas.microsoft.com/office/drawing/2014/main" id="{3E517093-CFB9-4871-AE54-F28159168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9" name="Oval 3625">
              <a:extLst>
                <a:ext uri="{FF2B5EF4-FFF2-40B4-BE49-F238E27FC236}">
                  <a16:creationId xmlns:a16="http://schemas.microsoft.com/office/drawing/2014/main" id="{2A8D638C-90B6-494E-8CBB-C55948B28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0" name="Oval 3626">
              <a:extLst>
                <a:ext uri="{FF2B5EF4-FFF2-40B4-BE49-F238E27FC236}">
                  <a16:creationId xmlns:a16="http://schemas.microsoft.com/office/drawing/2014/main" id="{68924DDD-34AD-45D1-AE54-9DA273FA6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1" name="Oval 3627">
              <a:extLst>
                <a:ext uri="{FF2B5EF4-FFF2-40B4-BE49-F238E27FC236}">
                  <a16:creationId xmlns:a16="http://schemas.microsoft.com/office/drawing/2014/main" id="{811D7C95-00CE-4A9B-95AC-CAF0F090B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2" name="Oval 3628">
              <a:extLst>
                <a:ext uri="{FF2B5EF4-FFF2-40B4-BE49-F238E27FC236}">
                  <a16:creationId xmlns:a16="http://schemas.microsoft.com/office/drawing/2014/main" id="{8B9E2671-B15B-466B-B1E3-8A93C20A5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3" name="Oval 3629">
              <a:extLst>
                <a:ext uri="{FF2B5EF4-FFF2-40B4-BE49-F238E27FC236}">
                  <a16:creationId xmlns:a16="http://schemas.microsoft.com/office/drawing/2014/main" id="{D1C83448-ADBE-4262-AC24-187FCAA75B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4" name="Oval 3630">
              <a:extLst>
                <a:ext uri="{FF2B5EF4-FFF2-40B4-BE49-F238E27FC236}">
                  <a16:creationId xmlns:a16="http://schemas.microsoft.com/office/drawing/2014/main" id="{67641AA1-BDC9-4E49-A345-22B7A58F1F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5" name="Oval 3631">
              <a:extLst>
                <a:ext uri="{FF2B5EF4-FFF2-40B4-BE49-F238E27FC236}">
                  <a16:creationId xmlns:a16="http://schemas.microsoft.com/office/drawing/2014/main" id="{22509FBE-76AC-4F93-B188-CB953589B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6" name="Oval 3632">
              <a:extLst>
                <a:ext uri="{FF2B5EF4-FFF2-40B4-BE49-F238E27FC236}">
                  <a16:creationId xmlns:a16="http://schemas.microsoft.com/office/drawing/2014/main" id="{3FE63829-080D-478F-8B3D-162945A0D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7" name="Oval 3633">
              <a:extLst>
                <a:ext uri="{FF2B5EF4-FFF2-40B4-BE49-F238E27FC236}">
                  <a16:creationId xmlns:a16="http://schemas.microsoft.com/office/drawing/2014/main" id="{04DE7D31-2B80-4ADD-80AE-7C4386BB7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8" name="Oval 3634">
              <a:extLst>
                <a:ext uri="{FF2B5EF4-FFF2-40B4-BE49-F238E27FC236}">
                  <a16:creationId xmlns:a16="http://schemas.microsoft.com/office/drawing/2014/main" id="{FC31B7C0-8DA5-4892-9692-CA351A6A8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19" name="Oval 3635">
              <a:extLst>
                <a:ext uri="{FF2B5EF4-FFF2-40B4-BE49-F238E27FC236}">
                  <a16:creationId xmlns:a16="http://schemas.microsoft.com/office/drawing/2014/main" id="{A0A094D3-D7FD-4F48-B728-BEDB7C52F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0" name="Oval 3636">
              <a:extLst>
                <a:ext uri="{FF2B5EF4-FFF2-40B4-BE49-F238E27FC236}">
                  <a16:creationId xmlns:a16="http://schemas.microsoft.com/office/drawing/2014/main" id="{C2A41CC4-4921-466D-A499-74A6AB12E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1" name="Oval 3637">
              <a:extLst>
                <a:ext uri="{FF2B5EF4-FFF2-40B4-BE49-F238E27FC236}">
                  <a16:creationId xmlns:a16="http://schemas.microsoft.com/office/drawing/2014/main" id="{6DF39D5C-2B82-4E80-AAB0-3945AB7D1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2" name="Oval 3638">
              <a:extLst>
                <a:ext uri="{FF2B5EF4-FFF2-40B4-BE49-F238E27FC236}">
                  <a16:creationId xmlns:a16="http://schemas.microsoft.com/office/drawing/2014/main" id="{AAE40479-D214-4068-BAA2-8BDB3A3BC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4" name="Group 4070">
            <a:extLst>
              <a:ext uri="{FF2B5EF4-FFF2-40B4-BE49-F238E27FC236}">
                <a16:creationId xmlns:a16="http://schemas.microsoft.com/office/drawing/2014/main" id="{70F9D8CB-400E-45CD-9CC3-209B9F1B5502}"/>
              </a:ext>
            </a:extLst>
          </p:cNvPr>
          <p:cNvGrpSpPr>
            <a:grpSpLocks/>
          </p:cNvGrpSpPr>
          <p:nvPr/>
        </p:nvGrpSpPr>
        <p:grpSpPr bwMode="auto">
          <a:xfrm>
            <a:off x="5494338" y="3160713"/>
            <a:ext cx="449262" cy="628650"/>
            <a:chOff x="3461" y="2047"/>
            <a:chExt cx="283" cy="396"/>
          </a:xfrm>
        </p:grpSpPr>
        <p:sp>
          <p:nvSpPr>
            <p:cNvPr id="71254" name="Oval 3670">
              <a:extLst>
                <a:ext uri="{FF2B5EF4-FFF2-40B4-BE49-F238E27FC236}">
                  <a16:creationId xmlns:a16="http://schemas.microsoft.com/office/drawing/2014/main" id="{9AC20A55-1DF1-40A9-B301-F650102FB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5" name="Oval 3671">
              <a:extLst>
                <a:ext uri="{FF2B5EF4-FFF2-40B4-BE49-F238E27FC236}">
                  <a16:creationId xmlns:a16="http://schemas.microsoft.com/office/drawing/2014/main" id="{0732814B-0DFE-4ED8-9C6F-65C08396C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7" name="Oval 3673">
              <a:extLst>
                <a:ext uri="{FF2B5EF4-FFF2-40B4-BE49-F238E27FC236}">
                  <a16:creationId xmlns:a16="http://schemas.microsoft.com/office/drawing/2014/main" id="{964A7AF9-A031-412F-AA0E-201288995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8" name="Oval 3674">
              <a:extLst>
                <a:ext uri="{FF2B5EF4-FFF2-40B4-BE49-F238E27FC236}">
                  <a16:creationId xmlns:a16="http://schemas.microsoft.com/office/drawing/2014/main" id="{08D3FA5C-1002-4FD5-9CAD-02C25002F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9" name="Oval 3675">
              <a:extLst>
                <a:ext uri="{FF2B5EF4-FFF2-40B4-BE49-F238E27FC236}">
                  <a16:creationId xmlns:a16="http://schemas.microsoft.com/office/drawing/2014/main" id="{1604121C-1E72-456A-ACB4-7B1C9D93F7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0" name="Oval 3676">
              <a:extLst>
                <a:ext uri="{FF2B5EF4-FFF2-40B4-BE49-F238E27FC236}">
                  <a16:creationId xmlns:a16="http://schemas.microsoft.com/office/drawing/2014/main" id="{BC732120-437D-4EA7-BDA1-E08E75B3D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1" name="Oval 3677">
              <a:extLst>
                <a:ext uri="{FF2B5EF4-FFF2-40B4-BE49-F238E27FC236}">
                  <a16:creationId xmlns:a16="http://schemas.microsoft.com/office/drawing/2014/main" id="{750B14E4-7DFC-4848-9A34-8F4544A2F3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2" name="Oval 3678">
              <a:extLst>
                <a:ext uri="{FF2B5EF4-FFF2-40B4-BE49-F238E27FC236}">
                  <a16:creationId xmlns:a16="http://schemas.microsoft.com/office/drawing/2014/main" id="{CEDABE5A-F806-4FEF-9985-9341155C0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3" name="Oval 3679">
              <a:extLst>
                <a:ext uri="{FF2B5EF4-FFF2-40B4-BE49-F238E27FC236}">
                  <a16:creationId xmlns:a16="http://schemas.microsoft.com/office/drawing/2014/main" id="{1192F48A-210C-45F0-B8BE-DF8523C40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4" name="Oval 3680">
              <a:extLst>
                <a:ext uri="{FF2B5EF4-FFF2-40B4-BE49-F238E27FC236}">
                  <a16:creationId xmlns:a16="http://schemas.microsoft.com/office/drawing/2014/main" id="{2A2A1A97-C67A-44B4-9907-EB8051325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5" name="Oval 3681">
              <a:extLst>
                <a:ext uri="{FF2B5EF4-FFF2-40B4-BE49-F238E27FC236}">
                  <a16:creationId xmlns:a16="http://schemas.microsoft.com/office/drawing/2014/main" id="{20B6647D-9C6D-41B4-91D5-881B87D52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7" name="Oval 3683">
              <a:extLst>
                <a:ext uri="{FF2B5EF4-FFF2-40B4-BE49-F238E27FC236}">
                  <a16:creationId xmlns:a16="http://schemas.microsoft.com/office/drawing/2014/main" id="{47E39E1C-7224-467F-98FA-D67E9BAA4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68" name="Oval 3684">
              <a:extLst>
                <a:ext uri="{FF2B5EF4-FFF2-40B4-BE49-F238E27FC236}">
                  <a16:creationId xmlns:a16="http://schemas.microsoft.com/office/drawing/2014/main" id="{E9008F92-7103-4FA8-9B5B-DC2374B7E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0" name="Oval 3686">
              <a:extLst>
                <a:ext uri="{FF2B5EF4-FFF2-40B4-BE49-F238E27FC236}">
                  <a16:creationId xmlns:a16="http://schemas.microsoft.com/office/drawing/2014/main" id="{4A482FF9-61D4-4133-B152-6DD9E1C36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1" name="Oval 3687">
              <a:extLst>
                <a:ext uri="{FF2B5EF4-FFF2-40B4-BE49-F238E27FC236}">
                  <a16:creationId xmlns:a16="http://schemas.microsoft.com/office/drawing/2014/main" id="{06106E50-37E8-404A-BACB-C27CF4435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2" name="Oval 3688">
              <a:extLst>
                <a:ext uri="{FF2B5EF4-FFF2-40B4-BE49-F238E27FC236}">
                  <a16:creationId xmlns:a16="http://schemas.microsoft.com/office/drawing/2014/main" id="{CC51F97E-F7A1-4AC5-AA3D-2D8C3C514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3" name="Oval 3689">
              <a:extLst>
                <a:ext uri="{FF2B5EF4-FFF2-40B4-BE49-F238E27FC236}">
                  <a16:creationId xmlns:a16="http://schemas.microsoft.com/office/drawing/2014/main" id="{4C43B6A8-776A-4D8D-8112-EF40F0CE5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4" name="Oval 3690">
              <a:extLst>
                <a:ext uri="{FF2B5EF4-FFF2-40B4-BE49-F238E27FC236}">
                  <a16:creationId xmlns:a16="http://schemas.microsoft.com/office/drawing/2014/main" id="{BF08DFB3-D212-46C7-97E5-93AEDE867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5" name="Oval 3691">
              <a:extLst>
                <a:ext uri="{FF2B5EF4-FFF2-40B4-BE49-F238E27FC236}">
                  <a16:creationId xmlns:a16="http://schemas.microsoft.com/office/drawing/2014/main" id="{4E85A193-88B6-4814-A130-7BFB39B3A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6" name="Oval 3692">
              <a:extLst>
                <a:ext uri="{FF2B5EF4-FFF2-40B4-BE49-F238E27FC236}">
                  <a16:creationId xmlns:a16="http://schemas.microsoft.com/office/drawing/2014/main" id="{0142654D-8E50-443D-83A3-B497E4A1B9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7" name="Oval 3693">
              <a:extLst>
                <a:ext uri="{FF2B5EF4-FFF2-40B4-BE49-F238E27FC236}">
                  <a16:creationId xmlns:a16="http://schemas.microsoft.com/office/drawing/2014/main" id="{C8495DBD-0E82-4567-BFBF-F5E2D0031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79" name="Oval 3695">
              <a:extLst>
                <a:ext uri="{FF2B5EF4-FFF2-40B4-BE49-F238E27FC236}">
                  <a16:creationId xmlns:a16="http://schemas.microsoft.com/office/drawing/2014/main" id="{045FC8FC-6784-4916-BE3F-C0C858B05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0" name="Oval 3696">
              <a:extLst>
                <a:ext uri="{FF2B5EF4-FFF2-40B4-BE49-F238E27FC236}">
                  <a16:creationId xmlns:a16="http://schemas.microsoft.com/office/drawing/2014/main" id="{00319BA4-4E12-4A3C-A347-55463F64F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1" name="Oval 3697">
              <a:extLst>
                <a:ext uri="{FF2B5EF4-FFF2-40B4-BE49-F238E27FC236}">
                  <a16:creationId xmlns:a16="http://schemas.microsoft.com/office/drawing/2014/main" id="{E51C0E62-F7D3-4297-BC39-EB3C4B7B8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5" name="Group 4071">
            <a:extLst>
              <a:ext uri="{FF2B5EF4-FFF2-40B4-BE49-F238E27FC236}">
                <a16:creationId xmlns:a16="http://schemas.microsoft.com/office/drawing/2014/main" id="{44B972EE-6DFB-481C-8384-07C7F1D0ACED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160713"/>
            <a:ext cx="449263" cy="628650"/>
            <a:chOff x="3120" y="2047"/>
            <a:chExt cx="283" cy="396"/>
          </a:xfrm>
        </p:grpSpPr>
        <p:sp>
          <p:nvSpPr>
            <p:cNvPr id="71224" name="Oval 3640">
              <a:extLst>
                <a:ext uri="{FF2B5EF4-FFF2-40B4-BE49-F238E27FC236}">
                  <a16:creationId xmlns:a16="http://schemas.microsoft.com/office/drawing/2014/main" id="{789CB31D-E6CE-4F46-AA5B-5A0EB0439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5" name="Oval 3641">
              <a:extLst>
                <a:ext uri="{FF2B5EF4-FFF2-40B4-BE49-F238E27FC236}">
                  <a16:creationId xmlns:a16="http://schemas.microsoft.com/office/drawing/2014/main" id="{2D33AC51-5F55-45D2-845F-DAD683AAE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7" name="Oval 3643">
              <a:extLst>
                <a:ext uri="{FF2B5EF4-FFF2-40B4-BE49-F238E27FC236}">
                  <a16:creationId xmlns:a16="http://schemas.microsoft.com/office/drawing/2014/main" id="{3B39E74D-8B18-4943-A7D0-245122DA8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8" name="Oval 3644">
              <a:extLst>
                <a:ext uri="{FF2B5EF4-FFF2-40B4-BE49-F238E27FC236}">
                  <a16:creationId xmlns:a16="http://schemas.microsoft.com/office/drawing/2014/main" id="{F9EBE9DE-8CF1-4FF5-A35C-A85F567EB1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29" name="Oval 3645">
              <a:extLst>
                <a:ext uri="{FF2B5EF4-FFF2-40B4-BE49-F238E27FC236}">
                  <a16:creationId xmlns:a16="http://schemas.microsoft.com/office/drawing/2014/main" id="{04CC6AA2-772D-4809-B1EE-0FC0BC9E9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0" name="Oval 3646">
              <a:extLst>
                <a:ext uri="{FF2B5EF4-FFF2-40B4-BE49-F238E27FC236}">
                  <a16:creationId xmlns:a16="http://schemas.microsoft.com/office/drawing/2014/main" id="{1891C5A2-AEE5-44CB-8670-865C5827A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1" name="Oval 3647">
              <a:extLst>
                <a:ext uri="{FF2B5EF4-FFF2-40B4-BE49-F238E27FC236}">
                  <a16:creationId xmlns:a16="http://schemas.microsoft.com/office/drawing/2014/main" id="{5AB5428A-2FB2-4F79-8824-40B9559EC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2" name="Oval 3648">
              <a:extLst>
                <a:ext uri="{FF2B5EF4-FFF2-40B4-BE49-F238E27FC236}">
                  <a16:creationId xmlns:a16="http://schemas.microsoft.com/office/drawing/2014/main" id="{3A117D75-1F56-4721-9DFF-FD612F1A5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3" name="Oval 3649">
              <a:extLst>
                <a:ext uri="{FF2B5EF4-FFF2-40B4-BE49-F238E27FC236}">
                  <a16:creationId xmlns:a16="http://schemas.microsoft.com/office/drawing/2014/main" id="{A646A90A-04F9-4EA0-9F0C-F9848EB6E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4" name="Oval 3650">
              <a:extLst>
                <a:ext uri="{FF2B5EF4-FFF2-40B4-BE49-F238E27FC236}">
                  <a16:creationId xmlns:a16="http://schemas.microsoft.com/office/drawing/2014/main" id="{B5EBF02F-3E4A-4C17-B8C6-A8E678166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5" name="Oval 3651">
              <a:extLst>
                <a:ext uri="{FF2B5EF4-FFF2-40B4-BE49-F238E27FC236}">
                  <a16:creationId xmlns:a16="http://schemas.microsoft.com/office/drawing/2014/main" id="{DDEA3204-BE9F-466F-BFBB-9B0469BA3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7" name="Oval 3653">
              <a:extLst>
                <a:ext uri="{FF2B5EF4-FFF2-40B4-BE49-F238E27FC236}">
                  <a16:creationId xmlns:a16="http://schemas.microsoft.com/office/drawing/2014/main" id="{1D5CE6F6-D95A-4A5A-8242-300B492D2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38" name="Oval 3654">
              <a:extLst>
                <a:ext uri="{FF2B5EF4-FFF2-40B4-BE49-F238E27FC236}">
                  <a16:creationId xmlns:a16="http://schemas.microsoft.com/office/drawing/2014/main" id="{0FF2B07E-D9C5-4E27-895D-217A90148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0" name="Oval 3656">
              <a:extLst>
                <a:ext uri="{FF2B5EF4-FFF2-40B4-BE49-F238E27FC236}">
                  <a16:creationId xmlns:a16="http://schemas.microsoft.com/office/drawing/2014/main" id="{F933B6F0-E9DF-4306-B23C-223299AC5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1" name="Oval 3657">
              <a:extLst>
                <a:ext uri="{FF2B5EF4-FFF2-40B4-BE49-F238E27FC236}">
                  <a16:creationId xmlns:a16="http://schemas.microsoft.com/office/drawing/2014/main" id="{A10C7DC7-4BEF-42E6-8A2C-6071FAF8D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2" name="Oval 3658">
              <a:extLst>
                <a:ext uri="{FF2B5EF4-FFF2-40B4-BE49-F238E27FC236}">
                  <a16:creationId xmlns:a16="http://schemas.microsoft.com/office/drawing/2014/main" id="{A4323F41-04C2-4A71-909B-84D511657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3" name="Oval 3659">
              <a:extLst>
                <a:ext uri="{FF2B5EF4-FFF2-40B4-BE49-F238E27FC236}">
                  <a16:creationId xmlns:a16="http://schemas.microsoft.com/office/drawing/2014/main" id="{70BA324F-6A82-40D6-B31C-0D9271CA7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4" name="Oval 3660">
              <a:extLst>
                <a:ext uri="{FF2B5EF4-FFF2-40B4-BE49-F238E27FC236}">
                  <a16:creationId xmlns:a16="http://schemas.microsoft.com/office/drawing/2014/main" id="{8BBC0B88-A2D9-46F6-BA23-1725916BB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5" name="Oval 3661">
              <a:extLst>
                <a:ext uri="{FF2B5EF4-FFF2-40B4-BE49-F238E27FC236}">
                  <a16:creationId xmlns:a16="http://schemas.microsoft.com/office/drawing/2014/main" id="{8B4AB8C1-1DBE-4F32-846F-3E9123C15A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6" name="Oval 3662">
              <a:extLst>
                <a:ext uri="{FF2B5EF4-FFF2-40B4-BE49-F238E27FC236}">
                  <a16:creationId xmlns:a16="http://schemas.microsoft.com/office/drawing/2014/main" id="{7CDFEC07-AA38-4893-BFAD-BF46BEFF7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7" name="Oval 3663">
              <a:extLst>
                <a:ext uri="{FF2B5EF4-FFF2-40B4-BE49-F238E27FC236}">
                  <a16:creationId xmlns:a16="http://schemas.microsoft.com/office/drawing/2014/main" id="{8FB666B2-8B1E-4070-A585-4ED3EE648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48" name="Oval 3664">
              <a:extLst>
                <a:ext uri="{FF2B5EF4-FFF2-40B4-BE49-F238E27FC236}">
                  <a16:creationId xmlns:a16="http://schemas.microsoft.com/office/drawing/2014/main" id="{73124B08-92B7-4249-8BDC-E27EEF34B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0" name="Oval 3666">
              <a:extLst>
                <a:ext uri="{FF2B5EF4-FFF2-40B4-BE49-F238E27FC236}">
                  <a16:creationId xmlns:a16="http://schemas.microsoft.com/office/drawing/2014/main" id="{00B2827D-35BC-4185-B7C1-ED5AF0CA1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51" name="Oval 3667">
              <a:extLst>
                <a:ext uri="{FF2B5EF4-FFF2-40B4-BE49-F238E27FC236}">
                  <a16:creationId xmlns:a16="http://schemas.microsoft.com/office/drawing/2014/main" id="{4EB7C35B-14B9-4479-B1DA-B12E7CCA8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2" name="Oval 3698">
              <a:extLst>
                <a:ext uri="{FF2B5EF4-FFF2-40B4-BE49-F238E27FC236}">
                  <a16:creationId xmlns:a16="http://schemas.microsoft.com/office/drawing/2014/main" id="{C7135E1A-F13B-4177-B4DD-ED07200C9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57" name="Group 4073">
            <a:extLst>
              <a:ext uri="{FF2B5EF4-FFF2-40B4-BE49-F238E27FC236}">
                <a16:creationId xmlns:a16="http://schemas.microsoft.com/office/drawing/2014/main" id="{9F4E3570-079B-4257-9544-6647173ED644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3160713"/>
            <a:ext cx="449262" cy="628650"/>
            <a:chOff x="2439" y="2047"/>
            <a:chExt cx="283" cy="396"/>
          </a:xfrm>
        </p:grpSpPr>
        <p:sp>
          <p:nvSpPr>
            <p:cNvPr id="71175" name="Oval 3591">
              <a:extLst>
                <a:ext uri="{FF2B5EF4-FFF2-40B4-BE49-F238E27FC236}">
                  <a16:creationId xmlns:a16="http://schemas.microsoft.com/office/drawing/2014/main" id="{00724807-8EC1-46C6-B711-AD2D3072B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76" name="Oval 3592">
              <a:extLst>
                <a:ext uri="{FF2B5EF4-FFF2-40B4-BE49-F238E27FC236}">
                  <a16:creationId xmlns:a16="http://schemas.microsoft.com/office/drawing/2014/main" id="{53889435-6565-4A76-95BA-307A62AC6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78" name="Oval 3594">
              <a:extLst>
                <a:ext uri="{FF2B5EF4-FFF2-40B4-BE49-F238E27FC236}">
                  <a16:creationId xmlns:a16="http://schemas.microsoft.com/office/drawing/2014/main" id="{6F887A4A-C604-426B-A596-FE2C93512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79" name="Oval 3595">
              <a:extLst>
                <a:ext uri="{FF2B5EF4-FFF2-40B4-BE49-F238E27FC236}">
                  <a16:creationId xmlns:a16="http://schemas.microsoft.com/office/drawing/2014/main" id="{0C3D21BA-9C03-4AEF-850E-01C05E6D1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0" name="Oval 3596">
              <a:extLst>
                <a:ext uri="{FF2B5EF4-FFF2-40B4-BE49-F238E27FC236}">
                  <a16:creationId xmlns:a16="http://schemas.microsoft.com/office/drawing/2014/main" id="{2C0156CD-65C6-44AB-B493-95F7A1FF6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1" name="Oval 3597">
              <a:extLst>
                <a:ext uri="{FF2B5EF4-FFF2-40B4-BE49-F238E27FC236}">
                  <a16:creationId xmlns:a16="http://schemas.microsoft.com/office/drawing/2014/main" id="{4EA0333C-AEDA-4B40-8424-2716BD84C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2" name="Oval 3598">
              <a:extLst>
                <a:ext uri="{FF2B5EF4-FFF2-40B4-BE49-F238E27FC236}">
                  <a16:creationId xmlns:a16="http://schemas.microsoft.com/office/drawing/2014/main" id="{F5567E55-4146-453B-BCFF-5C7CB7746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3" name="Oval 3599">
              <a:extLst>
                <a:ext uri="{FF2B5EF4-FFF2-40B4-BE49-F238E27FC236}">
                  <a16:creationId xmlns:a16="http://schemas.microsoft.com/office/drawing/2014/main" id="{767CEBC4-F768-47C8-8027-77678BA09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4" name="Oval 3600">
              <a:extLst>
                <a:ext uri="{FF2B5EF4-FFF2-40B4-BE49-F238E27FC236}">
                  <a16:creationId xmlns:a16="http://schemas.microsoft.com/office/drawing/2014/main" id="{341EBC07-F241-4C75-99A0-07B2F46D6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6" name="Oval 3602">
              <a:extLst>
                <a:ext uri="{FF2B5EF4-FFF2-40B4-BE49-F238E27FC236}">
                  <a16:creationId xmlns:a16="http://schemas.microsoft.com/office/drawing/2014/main" id="{4BA1F600-F38B-4DE8-AF30-8C6BDF57D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7" name="Oval 3603">
              <a:extLst>
                <a:ext uri="{FF2B5EF4-FFF2-40B4-BE49-F238E27FC236}">
                  <a16:creationId xmlns:a16="http://schemas.microsoft.com/office/drawing/2014/main" id="{B549B30D-A404-4862-B009-E2DB4DC5B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89" name="Oval 3605">
              <a:extLst>
                <a:ext uri="{FF2B5EF4-FFF2-40B4-BE49-F238E27FC236}">
                  <a16:creationId xmlns:a16="http://schemas.microsoft.com/office/drawing/2014/main" id="{B54FA9DA-8A3D-49B2-A671-B996EEE5D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0" name="Oval 3606">
              <a:extLst>
                <a:ext uri="{FF2B5EF4-FFF2-40B4-BE49-F238E27FC236}">
                  <a16:creationId xmlns:a16="http://schemas.microsoft.com/office/drawing/2014/main" id="{B2D98F5F-3B8F-4E87-8FCD-9A88288EE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1" name="Oval 3607">
              <a:extLst>
                <a:ext uri="{FF2B5EF4-FFF2-40B4-BE49-F238E27FC236}">
                  <a16:creationId xmlns:a16="http://schemas.microsoft.com/office/drawing/2014/main" id="{D8B75E11-4934-47AF-ABB8-E014AC50E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2" name="Oval 3608">
              <a:extLst>
                <a:ext uri="{FF2B5EF4-FFF2-40B4-BE49-F238E27FC236}">
                  <a16:creationId xmlns:a16="http://schemas.microsoft.com/office/drawing/2014/main" id="{69ACCC4A-D3CB-4597-94CA-91553DA9C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3" name="Oval 3609">
              <a:extLst>
                <a:ext uri="{FF2B5EF4-FFF2-40B4-BE49-F238E27FC236}">
                  <a16:creationId xmlns:a16="http://schemas.microsoft.com/office/drawing/2014/main" id="{911E25FE-6A92-4E2A-A4A4-95A6AE758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4" name="Oval 3610">
              <a:extLst>
                <a:ext uri="{FF2B5EF4-FFF2-40B4-BE49-F238E27FC236}">
                  <a16:creationId xmlns:a16="http://schemas.microsoft.com/office/drawing/2014/main" id="{9A9D782F-519B-4911-9097-FAB360019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5" name="Oval 3611">
              <a:extLst>
                <a:ext uri="{FF2B5EF4-FFF2-40B4-BE49-F238E27FC236}">
                  <a16:creationId xmlns:a16="http://schemas.microsoft.com/office/drawing/2014/main" id="{75C79F17-1C90-4467-BE90-1D22F0A637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6" name="Oval 3612">
              <a:extLst>
                <a:ext uri="{FF2B5EF4-FFF2-40B4-BE49-F238E27FC236}">
                  <a16:creationId xmlns:a16="http://schemas.microsoft.com/office/drawing/2014/main" id="{D2DAC0CD-4CCC-49BE-A435-A0E273144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7" name="Oval 3613">
              <a:extLst>
                <a:ext uri="{FF2B5EF4-FFF2-40B4-BE49-F238E27FC236}">
                  <a16:creationId xmlns:a16="http://schemas.microsoft.com/office/drawing/2014/main" id="{E85BC0A6-A173-4133-A143-B3C7F60E7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8" name="Oval 3614">
              <a:extLst>
                <a:ext uri="{FF2B5EF4-FFF2-40B4-BE49-F238E27FC236}">
                  <a16:creationId xmlns:a16="http://schemas.microsoft.com/office/drawing/2014/main" id="{183F5FF6-FB88-4F3E-B42D-47ED15D13A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199" name="Oval 3615">
              <a:extLst>
                <a:ext uri="{FF2B5EF4-FFF2-40B4-BE49-F238E27FC236}">
                  <a16:creationId xmlns:a16="http://schemas.microsoft.com/office/drawing/2014/main" id="{C9EE8768-6D88-4C19-922A-56645880D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0" name="Oval 3616">
              <a:extLst>
                <a:ext uri="{FF2B5EF4-FFF2-40B4-BE49-F238E27FC236}">
                  <a16:creationId xmlns:a16="http://schemas.microsoft.com/office/drawing/2014/main" id="{8188BBE3-2461-4894-86FD-17DDE1DC4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01" name="Oval 3617">
              <a:extLst>
                <a:ext uri="{FF2B5EF4-FFF2-40B4-BE49-F238E27FC236}">
                  <a16:creationId xmlns:a16="http://schemas.microsoft.com/office/drawing/2014/main" id="{16B1D41D-5549-4198-8484-2E9DAED48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3" name="Oval 3699">
              <a:extLst>
                <a:ext uri="{FF2B5EF4-FFF2-40B4-BE49-F238E27FC236}">
                  <a16:creationId xmlns:a16="http://schemas.microsoft.com/office/drawing/2014/main" id="{19F230AC-EF47-4079-9411-853A31B3F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284" name="Group 3700">
            <a:extLst>
              <a:ext uri="{FF2B5EF4-FFF2-40B4-BE49-F238E27FC236}">
                <a16:creationId xmlns:a16="http://schemas.microsoft.com/office/drawing/2014/main" id="{A8CB04A1-1370-4C97-8BC9-AB6F2DC75C99}"/>
              </a:ext>
            </a:extLst>
          </p:cNvPr>
          <p:cNvGrpSpPr>
            <a:grpSpLocks/>
          </p:cNvGrpSpPr>
          <p:nvPr/>
        </p:nvGrpSpPr>
        <p:grpSpPr bwMode="auto">
          <a:xfrm>
            <a:off x="2251075" y="728663"/>
            <a:ext cx="450850" cy="630237"/>
            <a:chOff x="1305" y="402"/>
            <a:chExt cx="284" cy="397"/>
          </a:xfrm>
        </p:grpSpPr>
        <p:sp>
          <p:nvSpPr>
            <p:cNvPr id="71285" name="Rectangle 3701">
              <a:extLst>
                <a:ext uri="{FF2B5EF4-FFF2-40B4-BE49-F238E27FC236}">
                  <a16:creationId xmlns:a16="http://schemas.microsoft.com/office/drawing/2014/main" id="{040CE9F1-AABB-45F3-BA7D-27286CF19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6" name="Rectangle 3702">
              <a:extLst>
                <a:ext uri="{FF2B5EF4-FFF2-40B4-BE49-F238E27FC236}">
                  <a16:creationId xmlns:a16="http://schemas.microsoft.com/office/drawing/2014/main" id="{C2F0D52A-BC12-44E1-BA9A-BA1A49748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7" name="Rectangle 3703">
              <a:extLst>
                <a:ext uri="{FF2B5EF4-FFF2-40B4-BE49-F238E27FC236}">
                  <a16:creationId xmlns:a16="http://schemas.microsoft.com/office/drawing/2014/main" id="{D4669488-2C27-464D-A246-A3BD58EB0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8" name="Rectangle 3704">
              <a:extLst>
                <a:ext uri="{FF2B5EF4-FFF2-40B4-BE49-F238E27FC236}">
                  <a16:creationId xmlns:a16="http://schemas.microsoft.com/office/drawing/2014/main" id="{A8795CED-D61F-4CFC-83C3-AD0E9D7E5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89" name="Rectangle 3705">
              <a:extLst>
                <a:ext uri="{FF2B5EF4-FFF2-40B4-BE49-F238E27FC236}">
                  <a16:creationId xmlns:a16="http://schemas.microsoft.com/office/drawing/2014/main" id="{EB76858D-E677-4ED1-86EB-92791AD800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0" name="Rectangle 3706">
              <a:extLst>
                <a:ext uri="{FF2B5EF4-FFF2-40B4-BE49-F238E27FC236}">
                  <a16:creationId xmlns:a16="http://schemas.microsoft.com/office/drawing/2014/main" id="{57411630-C58C-47BF-842D-3024566DF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1" name="Rectangle 3707">
              <a:extLst>
                <a:ext uri="{FF2B5EF4-FFF2-40B4-BE49-F238E27FC236}">
                  <a16:creationId xmlns:a16="http://schemas.microsoft.com/office/drawing/2014/main" id="{59231C4E-2C42-4F86-B30F-D78D82AD0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2" name="Rectangle 3708">
              <a:extLst>
                <a:ext uri="{FF2B5EF4-FFF2-40B4-BE49-F238E27FC236}">
                  <a16:creationId xmlns:a16="http://schemas.microsoft.com/office/drawing/2014/main" id="{1F121858-E8B0-4688-A11D-75FB98922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3" name="Rectangle 3709">
              <a:extLst>
                <a:ext uri="{FF2B5EF4-FFF2-40B4-BE49-F238E27FC236}">
                  <a16:creationId xmlns:a16="http://schemas.microsoft.com/office/drawing/2014/main" id="{84E98A4C-396E-409A-AD7F-4C7ED74FD0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4" name="Rectangle 3710">
              <a:extLst>
                <a:ext uri="{FF2B5EF4-FFF2-40B4-BE49-F238E27FC236}">
                  <a16:creationId xmlns:a16="http://schemas.microsoft.com/office/drawing/2014/main" id="{B2B68E5D-B9ED-48A3-AA94-8D26551CF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5" name="Rectangle 3711">
              <a:extLst>
                <a:ext uri="{FF2B5EF4-FFF2-40B4-BE49-F238E27FC236}">
                  <a16:creationId xmlns:a16="http://schemas.microsoft.com/office/drawing/2014/main" id="{1995636E-FFF4-4ECB-AE08-13BD45878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6" name="Rectangle 3712">
              <a:extLst>
                <a:ext uri="{FF2B5EF4-FFF2-40B4-BE49-F238E27FC236}">
                  <a16:creationId xmlns:a16="http://schemas.microsoft.com/office/drawing/2014/main" id="{A4835279-AD0E-4992-A9B2-C3BB4A584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7" name="Rectangle 3713">
              <a:extLst>
                <a:ext uri="{FF2B5EF4-FFF2-40B4-BE49-F238E27FC236}">
                  <a16:creationId xmlns:a16="http://schemas.microsoft.com/office/drawing/2014/main" id="{BD6FA34C-7BEA-42D8-9CC4-492D21506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8" name="Rectangle 3714">
              <a:extLst>
                <a:ext uri="{FF2B5EF4-FFF2-40B4-BE49-F238E27FC236}">
                  <a16:creationId xmlns:a16="http://schemas.microsoft.com/office/drawing/2014/main" id="{0CBC35F5-01EB-4CB3-AB56-E8AB0ABF7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299" name="Rectangle 3715">
              <a:extLst>
                <a:ext uri="{FF2B5EF4-FFF2-40B4-BE49-F238E27FC236}">
                  <a16:creationId xmlns:a16="http://schemas.microsoft.com/office/drawing/2014/main" id="{5684AD5E-1BFB-40C5-9A47-7A5541536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0" name="Rectangle 3716">
              <a:extLst>
                <a:ext uri="{FF2B5EF4-FFF2-40B4-BE49-F238E27FC236}">
                  <a16:creationId xmlns:a16="http://schemas.microsoft.com/office/drawing/2014/main" id="{32BF9FF6-7DA1-49E3-B703-906E47683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1" name="Rectangle 3717">
              <a:extLst>
                <a:ext uri="{FF2B5EF4-FFF2-40B4-BE49-F238E27FC236}">
                  <a16:creationId xmlns:a16="http://schemas.microsoft.com/office/drawing/2014/main" id="{4F8538DE-E2EB-4DCE-988C-9B171C5EA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2" name="Rectangle 3718">
              <a:extLst>
                <a:ext uri="{FF2B5EF4-FFF2-40B4-BE49-F238E27FC236}">
                  <a16:creationId xmlns:a16="http://schemas.microsoft.com/office/drawing/2014/main" id="{FEA2A345-ABC0-4394-94BB-85B286B35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3" name="Rectangle 3719">
              <a:extLst>
                <a:ext uri="{FF2B5EF4-FFF2-40B4-BE49-F238E27FC236}">
                  <a16:creationId xmlns:a16="http://schemas.microsoft.com/office/drawing/2014/main" id="{898BB459-7E64-4719-A3D5-315EF92A0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4" name="Rectangle 3720">
              <a:extLst>
                <a:ext uri="{FF2B5EF4-FFF2-40B4-BE49-F238E27FC236}">
                  <a16:creationId xmlns:a16="http://schemas.microsoft.com/office/drawing/2014/main" id="{5BB2E3A9-59B9-4973-B884-DEA734580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5" name="Rectangle 3721">
              <a:extLst>
                <a:ext uri="{FF2B5EF4-FFF2-40B4-BE49-F238E27FC236}">
                  <a16:creationId xmlns:a16="http://schemas.microsoft.com/office/drawing/2014/main" id="{48CE1576-40E6-4E3C-A5D1-1595F9F10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6" name="Rectangle 3722">
              <a:extLst>
                <a:ext uri="{FF2B5EF4-FFF2-40B4-BE49-F238E27FC236}">
                  <a16:creationId xmlns:a16="http://schemas.microsoft.com/office/drawing/2014/main" id="{179766B4-3DD8-4853-8571-FD365E0452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7" name="Rectangle 3723">
              <a:extLst>
                <a:ext uri="{FF2B5EF4-FFF2-40B4-BE49-F238E27FC236}">
                  <a16:creationId xmlns:a16="http://schemas.microsoft.com/office/drawing/2014/main" id="{EE072D8B-1EC3-42EF-A7BF-6D45EA3E5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8" name="Rectangle 3724">
              <a:extLst>
                <a:ext uri="{FF2B5EF4-FFF2-40B4-BE49-F238E27FC236}">
                  <a16:creationId xmlns:a16="http://schemas.microsoft.com/office/drawing/2014/main" id="{CB6B6B97-695A-440E-83BF-4DEE2DA20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09" name="Rectangle 3725">
              <a:extLst>
                <a:ext uri="{FF2B5EF4-FFF2-40B4-BE49-F238E27FC236}">
                  <a16:creationId xmlns:a16="http://schemas.microsoft.com/office/drawing/2014/main" id="{11084E33-BE87-4ACB-A783-72768D526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0" name="Rectangle 3726">
              <a:extLst>
                <a:ext uri="{FF2B5EF4-FFF2-40B4-BE49-F238E27FC236}">
                  <a16:creationId xmlns:a16="http://schemas.microsoft.com/office/drawing/2014/main" id="{A5E60FCD-8591-4B1C-8A27-311F2C51D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1" name="Rectangle 3727">
              <a:extLst>
                <a:ext uri="{FF2B5EF4-FFF2-40B4-BE49-F238E27FC236}">
                  <a16:creationId xmlns:a16="http://schemas.microsoft.com/office/drawing/2014/main" id="{0DA22F29-75B6-46B8-A3C2-24C75F4C9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2" name="Rectangle 3728">
              <a:extLst>
                <a:ext uri="{FF2B5EF4-FFF2-40B4-BE49-F238E27FC236}">
                  <a16:creationId xmlns:a16="http://schemas.microsoft.com/office/drawing/2014/main" id="{6825C7DC-5A97-4F97-B866-DD413A043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3" name="Rectangle 3729">
              <a:extLst>
                <a:ext uri="{FF2B5EF4-FFF2-40B4-BE49-F238E27FC236}">
                  <a16:creationId xmlns:a16="http://schemas.microsoft.com/office/drawing/2014/main" id="{CF8DED11-E167-439D-AF3E-AB07676D2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4" name="Rectangle 3730">
              <a:extLst>
                <a:ext uri="{FF2B5EF4-FFF2-40B4-BE49-F238E27FC236}">
                  <a16:creationId xmlns:a16="http://schemas.microsoft.com/office/drawing/2014/main" id="{47A0238E-925F-42A2-A958-72D970498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5" name="Rectangle 3731">
              <a:extLst>
                <a:ext uri="{FF2B5EF4-FFF2-40B4-BE49-F238E27FC236}">
                  <a16:creationId xmlns:a16="http://schemas.microsoft.com/office/drawing/2014/main" id="{934692EF-DDB0-41EB-8159-01EA6BDDA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6" name="Rectangle 3732">
              <a:extLst>
                <a:ext uri="{FF2B5EF4-FFF2-40B4-BE49-F238E27FC236}">
                  <a16:creationId xmlns:a16="http://schemas.microsoft.com/office/drawing/2014/main" id="{1A330FB2-5E39-4CD1-89D1-DAE5DF0D2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7" name="Rectangle 3733">
              <a:extLst>
                <a:ext uri="{FF2B5EF4-FFF2-40B4-BE49-F238E27FC236}">
                  <a16:creationId xmlns:a16="http://schemas.microsoft.com/office/drawing/2014/main" id="{05DA6A87-C3FD-4808-9825-D713BCFE8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8" name="Rectangle 3734">
              <a:extLst>
                <a:ext uri="{FF2B5EF4-FFF2-40B4-BE49-F238E27FC236}">
                  <a16:creationId xmlns:a16="http://schemas.microsoft.com/office/drawing/2014/main" id="{130299E0-E369-41E6-9BC5-A9DBC143E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19" name="Rectangle 3735">
              <a:extLst>
                <a:ext uri="{FF2B5EF4-FFF2-40B4-BE49-F238E27FC236}">
                  <a16:creationId xmlns:a16="http://schemas.microsoft.com/office/drawing/2014/main" id="{30AD2C51-7ACF-4E0B-A9FD-C5C402AD1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320" name="Group 3736">
            <a:extLst>
              <a:ext uri="{FF2B5EF4-FFF2-40B4-BE49-F238E27FC236}">
                <a16:creationId xmlns:a16="http://schemas.microsoft.com/office/drawing/2014/main" id="{1DA69DC8-BC4D-4B76-80D6-8C9856F9BD5A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730250"/>
            <a:ext cx="450850" cy="630238"/>
            <a:chOff x="1645" y="403"/>
            <a:chExt cx="284" cy="397"/>
          </a:xfrm>
        </p:grpSpPr>
        <p:sp>
          <p:nvSpPr>
            <p:cNvPr id="71321" name="Rectangle 3737">
              <a:extLst>
                <a:ext uri="{FF2B5EF4-FFF2-40B4-BE49-F238E27FC236}">
                  <a16:creationId xmlns:a16="http://schemas.microsoft.com/office/drawing/2014/main" id="{AB1E31CA-66A1-4A93-95BF-B6ACB96B7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2" name="Rectangle 3738">
              <a:extLst>
                <a:ext uri="{FF2B5EF4-FFF2-40B4-BE49-F238E27FC236}">
                  <a16:creationId xmlns:a16="http://schemas.microsoft.com/office/drawing/2014/main" id="{7FA66D3E-BDD9-4A74-9A8E-6FEBB77E8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3" name="Rectangle 3739">
              <a:extLst>
                <a:ext uri="{FF2B5EF4-FFF2-40B4-BE49-F238E27FC236}">
                  <a16:creationId xmlns:a16="http://schemas.microsoft.com/office/drawing/2014/main" id="{233E12D7-8B85-466B-9FD2-BA6741382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4" name="Rectangle 3740">
              <a:extLst>
                <a:ext uri="{FF2B5EF4-FFF2-40B4-BE49-F238E27FC236}">
                  <a16:creationId xmlns:a16="http://schemas.microsoft.com/office/drawing/2014/main" id="{77AC23B4-BF6F-48E2-B8DC-026D0BB4A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5" name="Rectangle 3741">
              <a:extLst>
                <a:ext uri="{FF2B5EF4-FFF2-40B4-BE49-F238E27FC236}">
                  <a16:creationId xmlns:a16="http://schemas.microsoft.com/office/drawing/2014/main" id="{ED819621-EC05-41E8-A5EF-7C9C531AA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6" name="Rectangle 3742">
              <a:extLst>
                <a:ext uri="{FF2B5EF4-FFF2-40B4-BE49-F238E27FC236}">
                  <a16:creationId xmlns:a16="http://schemas.microsoft.com/office/drawing/2014/main" id="{77F63C7C-5CA1-4D6B-84DE-7104D198D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7" name="Rectangle 3743">
              <a:extLst>
                <a:ext uri="{FF2B5EF4-FFF2-40B4-BE49-F238E27FC236}">
                  <a16:creationId xmlns:a16="http://schemas.microsoft.com/office/drawing/2014/main" id="{3206160C-1A64-459A-8269-35234CFF1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8" name="Rectangle 3744">
              <a:extLst>
                <a:ext uri="{FF2B5EF4-FFF2-40B4-BE49-F238E27FC236}">
                  <a16:creationId xmlns:a16="http://schemas.microsoft.com/office/drawing/2014/main" id="{343E9220-8EA3-4365-8928-5293B2AC6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29" name="Rectangle 3745">
              <a:extLst>
                <a:ext uri="{FF2B5EF4-FFF2-40B4-BE49-F238E27FC236}">
                  <a16:creationId xmlns:a16="http://schemas.microsoft.com/office/drawing/2014/main" id="{6E5599E4-1927-47F9-8D5D-CDB7FB1A0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0" name="Rectangle 3746">
              <a:extLst>
                <a:ext uri="{FF2B5EF4-FFF2-40B4-BE49-F238E27FC236}">
                  <a16:creationId xmlns:a16="http://schemas.microsoft.com/office/drawing/2014/main" id="{CF7E12C4-D58C-42D4-9B9F-621A9E6ED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1" name="Rectangle 3747">
              <a:extLst>
                <a:ext uri="{FF2B5EF4-FFF2-40B4-BE49-F238E27FC236}">
                  <a16:creationId xmlns:a16="http://schemas.microsoft.com/office/drawing/2014/main" id="{05723477-7755-4034-AA45-2315D4EB4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2" name="Rectangle 3748">
              <a:extLst>
                <a:ext uri="{FF2B5EF4-FFF2-40B4-BE49-F238E27FC236}">
                  <a16:creationId xmlns:a16="http://schemas.microsoft.com/office/drawing/2014/main" id="{0D732141-BF8E-4C42-8AFC-A385FBF38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3" name="Rectangle 3749">
              <a:extLst>
                <a:ext uri="{FF2B5EF4-FFF2-40B4-BE49-F238E27FC236}">
                  <a16:creationId xmlns:a16="http://schemas.microsoft.com/office/drawing/2014/main" id="{1A7D2A4A-F528-41BE-A593-28F59F114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4" name="Rectangle 3750">
              <a:extLst>
                <a:ext uri="{FF2B5EF4-FFF2-40B4-BE49-F238E27FC236}">
                  <a16:creationId xmlns:a16="http://schemas.microsoft.com/office/drawing/2014/main" id="{00BE8C97-F741-45C5-8B64-7C091654E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5" name="Rectangle 3751">
              <a:extLst>
                <a:ext uri="{FF2B5EF4-FFF2-40B4-BE49-F238E27FC236}">
                  <a16:creationId xmlns:a16="http://schemas.microsoft.com/office/drawing/2014/main" id="{71FE2987-C04E-45D9-AC25-36CEDCE40A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6" name="Rectangle 3752">
              <a:extLst>
                <a:ext uri="{FF2B5EF4-FFF2-40B4-BE49-F238E27FC236}">
                  <a16:creationId xmlns:a16="http://schemas.microsoft.com/office/drawing/2014/main" id="{5ED17D05-61CD-4558-A711-36C6E1084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7" name="Rectangle 3753">
              <a:extLst>
                <a:ext uri="{FF2B5EF4-FFF2-40B4-BE49-F238E27FC236}">
                  <a16:creationId xmlns:a16="http://schemas.microsoft.com/office/drawing/2014/main" id="{161BB6CE-3BD2-48CA-BD80-932F0DFAA3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8" name="Rectangle 3754">
              <a:extLst>
                <a:ext uri="{FF2B5EF4-FFF2-40B4-BE49-F238E27FC236}">
                  <a16:creationId xmlns:a16="http://schemas.microsoft.com/office/drawing/2014/main" id="{FBC21139-250F-44BD-A95B-FB615C663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39" name="Rectangle 3755">
              <a:extLst>
                <a:ext uri="{FF2B5EF4-FFF2-40B4-BE49-F238E27FC236}">
                  <a16:creationId xmlns:a16="http://schemas.microsoft.com/office/drawing/2014/main" id="{31735C8A-AC80-4131-A6C8-586FB101DF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0" name="Rectangle 3756">
              <a:extLst>
                <a:ext uri="{FF2B5EF4-FFF2-40B4-BE49-F238E27FC236}">
                  <a16:creationId xmlns:a16="http://schemas.microsoft.com/office/drawing/2014/main" id="{28AC48B9-1740-4290-9FCF-209F785E6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1" name="Rectangle 3757">
              <a:extLst>
                <a:ext uri="{FF2B5EF4-FFF2-40B4-BE49-F238E27FC236}">
                  <a16:creationId xmlns:a16="http://schemas.microsoft.com/office/drawing/2014/main" id="{2C174D34-BDC0-4353-B753-6633AF30A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2" name="Rectangle 3758">
              <a:extLst>
                <a:ext uri="{FF2B5EF4-FFF2-40B4-BE49-F238E27FC236}">
                  <a16:creationId xmlns:a16="http://schemas.microsoft.com/office/drawing/2014/main" id="{868697BF-FBB8-427F-B819-CE75DD7F71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3" name="Rectangle 3759">
              <a:extLst>
                <a:ext uri="{FF2B5EF4-FFF2-40B4-BE49-F238E27FC236}">
                  <a16:creationId xmlns:a16="http://schemas.microsoft.com/office/drawing/2014/main" id="{55E57160-B39F-446E-B479-BF983683E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4" name="Rectangle 3760">
              <a:extLst>
                <a:ext uri="{FF2B5EF4-FFF2-40B4-BE49-F238E27FC236}">
                  <a16:creationId xmlns:a16="http://schemas.microsoft.com/office/drawing/2014/main" id="{597FFC0C-C578-4767-A3B0-415668B87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5" name="Rectangle 3761">
              <a:extLst>
                <a:ext uri="{FF2B5EF4-FFF2-40B4-BE49-F238E27FC236}">
                  <a16:creationId xmlns:a16="http://schemas.microsoft.com/office/drawing/2014/main" id="{C9F714FD-D06F-4138-A0BA-FEBE05321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6" name="Rectangle 3762">
              <a:extLst>
                <a:ext uri="{FF2B5EF4-FFF2-40B4-BE49-F238E27FC236}">
                  <a16:creationId xmlns:a16="http://schemas.microsoft.com/office/drawing/2014/main" id="{2F621D8E-9916-48DD-A4D6-1B8573F0C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7" name="Rectangle 3763">
              <a:extLst>
                <a:ext uri="{FF2B5EF4-FFF2-40B4-BE49-F238E27FC236}">
                  <a16:creationId xmlns:a16="http://schemas.microsoft.com/office/drawing/2014/main" id="{085B0B0E-51DF-4C0C-931A-3B6701583E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8" name="Rectangle 3764">
              <a:extLst>
                <a:ext uri="{FF2B5EF4-FFF2-40B4-BE49-F238E27FC236}">
                  <a16:creationId xmlns:a16="http://schemas.microsoft.com/office/drawing/2014/main" id="{88CC53DE-3750-4738-98B0-DD9FF60C5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49" name="Rectangle 3765">
              <a:extLst>
                <a:ext uri="{FF2B5EF4-FFF2-40B4-BE49-F238E27FC236}">
                  <a16:creationId xmlns:a16="http://schemas.microsoft.com/office/drawing/2014/main" id="{1649B072-3059-45B5-A110-DF51FE019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0" name="Rectangle 3766">
              <a:extLst>
                <a:ext uri="{FF2B5EF4-FFF2-40B4-BE49-F238E27FC236}">
                  <a16:creationId xmlns:a16="http://schemas.microsoft.com/office/drawing/2014/main" id="{A2DB16B6-A766-47FA-9F08-9A33018BE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1" name="Rectangle 3767">
              <a:extLst>
                <a:ext uri="{FF2B5EF4-FFF2-40B4-BE49-F238E27FC236}">
                  <a16:creationId xmlns:a16="http://schemas.microsoft.com/office/drawing/2014/main" id="{0923728D-69C3-4B51-9549-F27AAF7CC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2" name="Rectangle 3768">
              <a:extLst>
                <a:ext uri="{FF2B5EF4-FFF2-40B4-BE49-F238E27FC236}">
                  <a16:creationId xmlns:a16="http://schemas.microsoft.com/office/drawing/2014/main" id="{155663AC-6487-4653-A6D5-874ACF734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3" name="Rectangle 3769">
              <a:extLst>
                <a:ext uri="{FF2B5EF4-FFF2-40B4-BE49-F238E27FC236}">
                  <a16:creationId xmlns:a16="http://schemas.microsoft.com/office/drawing/2014/main" id="{72AC4D5D-235C-4B5A-A9FD-435AFAF4E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4" name="Rectangle 3770">
              <a:extLst>
                <a:ext uri="{FF2B5EF4-FFF2-40B4-BE49-F238E27FC236}">
                  <a16:creationId xmlns:a16="http://schemas.microsoft.com/office/drawing/2014/main" id="{F19AF83A-D972-4C39-B1BF-2F0F7345A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5" name="Rectangle 3771">
              <a:extLst>
                <a:ext uri="{FF2B5EF4-FFF2-40B4-BE49-F238E27FC236}">
                  <a16:creationId xmlns:a16="http://schemas.microsoft.com/office/drawing/2014/main" id="{FDCE793A-FB02-444C-BA89-E096EB742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356" name="Group 3772">
            <a:extLst>
              <a:ext uri="{FF2B5EF4-FFF2-40B4-BE49-F238E27FC236}">
                <a16:creationId xmlns:a16="http://schemas.microsoft.com/office/drawing/2014/main" id="{8182B4EB-4CEF-45AD-AA4F-910CA0B9C574}"/>
              </a:ext>
            </a:extLst>
          </p:cNvPr>
          <p:cNvGrpSpPr>
            <a:grpSpLocks/>
          </p:cNvGrpSpPr>
          <p:nvPr/>
        </p:nvGrpSpPr>
        <p:grpSpPr bwMode="auto">
          <a:xfrm>
            <a:off x="1171575" y="728663"/>
            <a:ext cx="450850" cy="630237"/>
            <a:chOff x="625" y="402"/>
            <a:chExt cx="284" cy="397"/>
          </a:xfrm>
        </p:grpSpPr>
        <p:sp>
          <p:nvSpPr>
            <p:cNvPr id="71357" name="Rectangle 3773">
              <a:extLst>
                <a:ext uri="{FF2B5EF4-FFF2-40B4-BE49-F238E27FC236}">
                  <a16:creationId xmlns:a16="http://schemas.microsoft.com/office/drawing/2014/main" id="{CC5241F3-E7FE-4595-89E6-753DA7308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8" name="Rectangle 3774">
              <a:extLst>
                <a:ext uri="{FF2B5EF4-FFF2-40B4-BE49-F238E27FC236}">
                  <a16:creationId xmlns:a16="http://schemas.microsoft.com/office/drawing/2014/main" id="{A79C3402-1EC8-49B0-8DBF-90C46B9EB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59" name="Rectangle 3775">
              <a:extLst>
                <a:ext uri="{FF2B5EF4-FFF2-40B4-BE49-F238E27FC236}">
                  <a16:creationId xmlns:a16="http://schemas.microsoft.com/office/drawing/2014/main" id="{89A2A3D2-C7A8-4497-8413-ACFFFBBF05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0" name="Rectangle 3776">
              <a:extLst>
                <a:ext uri="{FF2B5EF4-FFF2-40B4-BE49-F238E27FC236}">
                  <a16:creationId xmlns:a16="http://schemas.microsoft.com/office/drawing/2014/main" id="{7197CAB2-1C51-4E52-8F72-4DEF55C27E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1" name="Rectangle 3777">
              <a:extLst>
                <a:ext uri="{FF2B5EF4-FFF2-40B4-BE49-F238E27FC236}">
                  <a16:creationId xmlns:a16="http://schemas.microsoft.com/office/drawing/2014/main" id="{7E86EC0F-F9E3-4AB3-90DD-D85CA1B0A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2" name="Rectangle 3778">
              <a:extLst>
                <a:ext uri="{FF2B5EF4-FFF2-40B4-BE49-F238E27FC236}">
                  <a16:creationId xmlns:a16="http://schemas.microsoft.com/office/drawing/2014/main" id="{93274B92-B019-4A4E-81F4-483AFB22B7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3" name="Rectangle 3779">
              <a:extLst>
                <a:ext uri="{FF2B5EF4-FFF2-40B4-BE49-F238E27FC236}">
                  <a16:creationId xmlns:a16="http://schemas.microsoft.com/office/drawing/2014/main" id="{0ED81BF7-6946-4937-A140-015064341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4" name="Rectangle 3780">
              <a:extLst>
                <a:ext uri="{FF2B5EF4-FFF2-40B4-BE49-F238E27FC236}">
                  <a16:creationId xmlns:a16="http://schemas.microsoft.com/office/drawing/2014/main" id="{D1B8A66B-A8D9-40E9-9ECC-EBBFEF376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5" name="Rectangle 3781">
              <a:extLst>
                <a:ext uri="{FF2B5EF4-FFF2-40B4-BE49-F238E27FC236}">
                  <a16:creationId xmlns:a16="http://schemas.microsoft.com/office/drawing/2014/main" id="{B9A0586A-4FF1-4B56-BF47-BFACA893B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6" name="Rectangle 3782">
              <a:extLst>
                <a:ext uri="{FF2B5EF4-FFF2-40B4-BE49-F238E27FC236}">
                  <a16:creationId xmlns:a16="http://schemas.microsoft.com/office/drawing/2014/main" id="{A1C57DF3-B7C9-48A0-A5C8-21DF98F15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7" name="Rectangle 3783">
              <a:extLst>
                <a:ext uri="{FF2B5EF4-FFF2-40B4-BE49-F238E27FC236}">
                  <a16:creationId xmlns:a16="http://schemas.microsoft.com/office/drawing/2014/main" id="{3DC150F3-B89E-489E-BAEC-D7BB442C7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8" name="Rectangle 3784">
              <a:extLst>
                <a:ext uri="{FF2B5EF4-FFF2-40B4-BE49-F238E27FC236}">
                  <a16:creationId xmlns:a16="http://schemas.microsoft.com/office/drawing/2014/main" id="{132DEE8C-86DE-46A7-8F71-B8EAE196E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69" name="Rectangle 3785">
              <a:extLst>
                <a:ext uri="{FF2B5EF4-FFF2-40B4-BE49-F238E27FC236}">
                  <a16:creationId xmlns:a16="http://schemas.microsoft.com/office/drawing/2014/main" id="{4B12EDE4-43B2-4994-9151-1F9CE3E34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0" name="Rectangle 3786">
              <a:extLst>
                <a:ext uri="{FF2B5EF4-FFF2-40B4-BE49-F238E27FC236}">
                  <a16:creationId xmlns:a16="http://schemas.microsoft.com/office/drawing/2014/main" id="{BFAB4EAC-8D52-408F-B2C1-3578D38F3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1" name="Rectangle 3787">
              <a:extLst>
                <a:ext uri="{FF2B5EF4-FFF2-40B4-BE49-F238E27FC236}">
                  <a16:creationId xmlns:a16="http://schemas.microsoft.com/office/drawing/2014/main" id="{6F1D94B6-6DD1-4EA2-8199-2ACC1EF43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2" name="Rectangle 3788">
              <a:extLst>
                <a:ext uri="{FF2B5EF4-FFF2-40B4-BE49-F238E27FC236}">
                  <a16:creationId xmlns:a16="http://schemas.microsoft.com/office/drawing/2014/main" id="{A9A74487-B1D4-4E59-ACEE-D8A708BFC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3" name="Rectangle 3789">
              <a:extLst>
                <a:ext uri="{FF2B5EF4-FFF2-40B4-BE49-F238E27FC236}">
                  <a16:creationId xmlns:a16="http://schemas.microsoft.com/office/drawing/2014/main" id="{409FDBAD-D6E8-41C8-8EA2-06921BA69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4" name="Rectangle 3790">
              <a:extLst>
                <a:ext uri="{FF2B5EF4-FFF2-40B4-BE49-F238E27FC236}">
                  <a16:creationId xmlns:a16="http://schemas.microsoft.com/office/drawing/2014/main" id="{11712C45-7BC4-4C42-BBD0-A1C68CB36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5" name="Rectangle 3791">
              <a:extLst>
                <a:ext uri="{FF2B5EF4-FFF2-40B4-BE49-F238E27FC236}">
                  <a16:creationId xmlns:a16="http://schemas.microsoft.com/office/drawing/2014/main" id="{05C4D0E1-C700-4271-BF38-6FEFBC903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6" name="Rectangle 3792">
              <a:extLst>
                <a:ext uri="{FF2B5EF4-FFF2-40B4-BE49-F238E27FC236}">
                  <a16:creationId xmlns:a16="http://schemas.microsoft.com/office/drawing/2014/main" id="{D76D272B-DC68-4A8A-A51E-0488F4307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7" name="Rectangle 3793">
              <a:extLst>
                <a:ext uri="{FF2B5EF4-FFF2-40B4-BE49-F238E27FC236}">
                  <a16:creationId xmlns:a16="http://schemas.microsoft.com/office/drawing/2014/main" id="{825DD14B-6156-43E1-92C5-36D1CC3BB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8" name="Rectangle 3794">
              <a:extLst>
                <a:ext uri="{FF2B5EF4-FFF2-40B4-BE49-F238E27FC236}">
                  <a16:creationId xmlns:a16="http://schemas.microsoft.com/office/drawing/2014/main" id="{F7CD7398-A233-4FB4-9AAE-6109B548B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79" name="Rectangle 3795">
              <a:extLst>
                <a:ext uri="{FF2B5EF4-FFF2-40B4-BE49-F238E27FC236}">
                  <a16:creationId xmlns:a16="http://schemas.microsoft.com/office/drawing/2014/main" id="{1537FF73-E256-4747-9472-8D02AA58B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0" name="Rectangle 3796">
              <a:extLst>
                <a:ext uri="{FF2B5EF4-FFF2-40B4-BE49-F238E27FC236}">
                  <a16:creationId xmlns:a16="http://schemas.microsoft.com/office/drawing/2014/main" id="{0E49100D-A98B-4796-A50E-4AD2D1B9E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1" name="Rectangle 3797">
              <a:extLst>
                <a:ext uri="{FF2B5EF4-FFF2-40B4-BE49-F238E27FC236}">
                  <a16:creationId xmlns:a16="http://schemas.microsoft.com/office/drawing/2014/main" id="{2C0F9F06-C145-47CE-A43C-E1D1A50F2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2" name="Rectangle 3798">
              <a:extLst>
                <a:ext uri="{FF2B5EF4-FFF2-40B4-BE49-F238E27FC236}">
                  <a16:creationId xmlns:a16="http://schemas.microsoft.com/office/drawing/2014/main" id="{CABEB273-95AB-4966-A42C-E1E792E67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3" name="Rectangle 3799">
              <a:extLst>
                <a:ext uri="{FF2B5EF4-FFF2-40B4-BE49-F238E27FC236}">
                  <a16:creationId xmlns:a16="http://schemas.microsoft.com/office/drawing/2014/main" id="{87FB0C55-B290-43DC-A8EB-6C3762327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4" name="Rectangle 3800">
              <a:extLst>
                <a:ext uri="{FF2B5EF4-FFF2-40B4-BE49-F238E27FC236}">
                  <a16:creationId xmlns:a16="http://schemas.microsoft.com/office/drawing/2014/main" id="{CBAC68F4-72F5-4DE5-A2FD-7A44A4862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5" name="Rectangle 3801">
              <a:extLst>
                <a:ext uri="{FF2B5EF4-FFF2-40B4-BE49-F238E27FC236}">
                  <a16:creationId xmlns:a16="http://schemas.microsoft.com/office/drawing/2014/main" id="{9B84CB4D-BAD0-40B3-A5E0-3178BADF70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6" name="Rectangle 3802">
              <a:extLst>
                <a:ext uri="{FF2B5EF4-FFF2-40B4-BE49-F238E27FC236}">
                  <a16:creationId xmlns:a16="http://schemas.microsoft.com/office/drawing/2014/main" id="{9D7A7B8D-D5B2-40C8-AD3F-B8B6D16B40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7" name="Rectangle 3803">
              <a:extLst>
                <a:ext uri="{FF2B5EF4-FFF2-40B4-BE49-F238E27FC236}">
                  <a16:creationId xmlns:a16="http://schemas.microsoft.com/office/drawing/2014/main" id="{4A2D7906-2394-4916-9D26-BED879480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8" name="Rectangle 3804">
              <a:extLst>
                <a:ext uri="{FF2B5EF4-FFF2-40B4-BE49-F238E27FC236}">
                  <a16:creationId xmlns:a16="http://schemas.microsoft.com/office/drawing/2014/main" id="{0C618D29-7042-4499-9B77-7B01779C1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89" name="Rectangle 3805">
              <a:extLst>
                <a:ext uri="{FF2B5EF4-FFF2-40B4-BE49-F238E27FC236}">
                  <a16:creationId xmlns:a16="http://schemas.microsoft.com/office/drawing/2014/main" id="{6C52E0B0-2AD6-4DE7-B0AB-CCF6E6B02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0" name="Rectangle 3806">
              <a:extLst>
                <a:ext uri="{FF2B5EF4-FFF2-40B4-BE49-F238E27FC236}">
                  <a16:creationId xmlns:a16="http://schemas.microsoft.com/office/drawing/2014/main" id="{000E720B-50EF-4B58-9812-AEB4C954E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1" name="Rectangle 3807">
              <a:extLst>
                <a:ext uri="{FF2B5EF4-FFF2-40B4-BE49-F238E27FC236}">
                  <a16:creationId xmlns:a16="http://schemas.microsoft.com/office/drawing/2014/main" id="{D3DF6C96-61C7-47D8-9A29-2C443F70F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392" name="Group 3808">
            <a:extLst>
              <a:ext uri="{FF2B5EF4-FFF2-40B4-BE49-F238E27FC236}">
                <a16:creationId xmlns:a16="http://schemas.microsoft.com/office/drawing/2014/main" id="{F49E4AA2-D889-4CC8-B646-9C963CAF60B0}"/>
              </a:ext>
            </a:extLst>
          </p:cNvPr>
          <p:cNvGrpSpPr>
            <a:grpSpLocks/>
          </p:cNvGrpSpPr>
          <p:nvPr/>
        </p:nvGrpSpPr>
        <p:grpSpPr bwMode="auto">
          <a:xfrm>
            <a:off x="1711325" y="730250"/>
            <a:ext cx="450850" cy="630238"/>
            <a:chOff x="965" y="403"/>
            <a:chExt cx="284" cy="397"/>
          </a:xfrm>
        </p:grpSpPr>
        <p:sp>
          <p:nvSpPr>
            <p:cNvPr id="71393" name="Rectangle 3809">
              <a:extLst>
                <a:ext uri="{FF2B5EF4-FFF2-40B4-BE49-F238E27FC236}">
                  <a16:creationId xmlns:a16="http://schemas.microsoft.com/office/drawing/2014/main" id="{0088BEF2-6926-401D-939A-7A4C4F67C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4" name="Rectangle 3810">
              <a:extLst>
                <a:ext uri="{FF2B5EF4-FFF2-40B4-BE49-F238E27FC236}">
                  <a16:creationId xmlns:a16="http://schemas.microsoft.com/office/drawing/2014/main" id="{1C070B71-DC98-41DB-832B-79361208C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5" name="Rectangle 3811">
              <a:extLst>
                <a:ext uri="{FF2B5EF4-FFF2-40B4-BE49-F238E27FC236}">
                  <a16:creationId xmlns:a16="http://schemas.microsoft.com/office/drawing/2014/main" id="{BB8EC717-9A0E-43FF-8B2A-424750665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6" name="Rectangle 3812">
              <a:extLst>
                <a:ext uri="{FF2B5EF4-FFF2-40B4-BE49-F238E27FC236}">
                  <a16:creationId xmlns:a16="http://schemas.microsoft.com/office/drawing/2014/main" id="{5A7DC5A9-AFFB-4B8E-B4C6-C37251913A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7" name="Rectangle 3813">
              <a:extLst>
                <a:ext uri="{FF2B5EF4-FFF2-40B4-BE49-F238E27FC236}">
                  <a16:creationId xmlns:a16="http://schemas.microsoft.com/office/drawing/2014/main" id="{FA029FD1-7979-45B3-9087-BB30045ED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8" name="Rectangle 3814">
              <a:extLst>
                <a:ext uri="{FF2B5EF4-FFF2-40B4-BE49-F238E27FC236}">
                  <a16:creationId xmlns:a16="http://schemas.microsoft.com/office/drawing/2014/main" id="{21274A2A-3F09-4AD8-9BF2-23BBF7EE7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399" name="Rectangle 3815">
              <a:extLst>
                <a:ext uri="{FF2B5EF4-FFF2-40B4-BE49-F238E27FC236}">
                  <a16:creationId xmlns:a16="http://schemas.microsoft.com/office/drawing/2014/main" id="{8F45F890-52A6-42FC-8CBB-DCF5BBFFC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0" name="Rectangle 3816">
              <a:extLst>
                <a:ext uri="{FF2B5EF4-FFF2-40B4-BE49-F238E27FC236}">
                  <a16:creationId xmlns:a16="http://schemas.microsoft.com/office/drawing/2014/main" id="{06B280AB-E6FD-44D2-89B2-1A461B51A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1" name="Rectangle 3817">
              <a:extLst>
                <a:ext uri="{FF2B5EF4-FFF2-40B4-BE49-F238E27FC236}">
                  <a16:creationId xmlns:a16="http://schemas.microsoft.com/office/drawing/2014/main" id="{D3BB3E96-8AC7-46D5-A934-E27029E59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2" name="Rectangle 3818">
              <a:extLst>
                <a:ext uri="{FF2B5EF4-FFF2-40B4-BE49-F238E27FC236}">
                  <a16:creationId xmlns:a16="http://schemas.microsoft.com/office/drawing/2014/main" id="{7BD46A12-1C98-4D23-9375-0B0192FF7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3" name="Rectangle 3819">
              <a:extLst>
                <a:ext uri="{FF2B5EF4-FFF2-40B4-BE49-F238E27FC236}">
                  <a16:creationId xmlns:a16="http://schemas.microsoft.com/office/drawing/2014/main" id="{3CFC7677-A3E9-466E-B9BA-A38DA84EA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4" name="Rectangle 3820">
              <a:extLst>
                <a:ext uri="{FF2B5EF4-FFF2-40B4-BE49-F238E27FC236}">
                  <a16:creationId xmlns:a16="http://schemas.microsoft.com/office/drawing/2014/main" id="{468D30DE-41F9-44C2-A50A-1FDA43ABC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5" name="Rectangle 3821">
              <a:extLst>
                <a:ext uri="{FF2B5EF4-FFF2-40B4-BE49-F238E27FC236}">
                  <a16:creationId xmlns:a16="http://schemas.microsoft.com/office/drawing/2014/main" id="{F170C349-3AA5-4B82-A64A-BA9AF284C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6" name="Rectangle 3822">
              <a:extLst>
                <a:ext uri="{FF2B5EF4-FFF2-40B4-BE49-F238E27FC236}">
                  <a16:creationId xmlns:a16="http://schemas.microsoft.com/office/drawing/2014/main" id="{582D1809-2836-4762-8635-A471CF19F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7" name="Rectangle 3823">
              <a:extLst>
                <a:ext uri="{FF2B5EF4-FFF2-40B4-BE49-F238E27FC236}">
                  <a16:creationId xmlns:a16="http://schemas.microsoft.com/office/drawing/2014/main" id="{843633F8-A646-498C-9590-482174357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8" name="Rectangle 3824">
              <a:extLst>
                <a:ext uri="{FF2B5EF4-FFF2-40B4-BE49-F238E27FC236}">
                  <a16:creationId xmlns:a16="http://schemas.microsoft.com/office/drawing/2014/main" id="{1DBFD0D0-CD3D-4604-8CEC-551F2B329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09" name="Rectangle 3825">
              <a:extLst>
                <a:ext uri="{FF2B5EF4-FFF2-40B4-BE49-F238E27FC236}">
                  <a16:creationId xmlns:a16="http://schemas.microsoft.com/office/drawing/2014/main" id="{F9A27F01-2A12-4996-9E27-278D084285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0" name="Rectangle 3826">
              <a:extLst>
                <a:ext uri="{FF2B5EF4-FFF2-40B4-BE49-F238E27FC236}">
                  <a16:creationId xmlns:a16="http://schemas.microsoft.com/office/drawing/2014/main" id="{0B599082-4753-4376-AEAC-E64A4023A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1" name="Rectangle 3827">
              <a:extLst>
                <a:ext uri="{FF2B5EF4-FFF2-40B4-BE49-F238E27FC236}">
                  <a16:creationId xmlns:a16="http://schemas.microsoft.com/office/drawing/2014/main" id="{5687021F-6D04-4AA3-9421-A1A192821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2" name="Rectangle 3828">
              <a:extLst>
                <a:ext uri="{FF2B5EF4-FFF2-40B4-BE49-F238E27FC236}">
                  <a16:creationId xmlns:a16="http://schemas.microsoft.com/office/drawing/2014/main" id="{64875AA6-AC4B-491B-86C9-A0FB1E846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3" name="Rectangle 3829">
              <a:extLst>
                <a:ext uri="{FF2B5EF4-FFF2-40B4-BE49-F238E27FC236}">
                  <a16:creationId xmlns:a16="http://schemas.microsoft.com/office/drawing/2014/main" id="{D346E1F7-6DDA-43DC-806C-085A888C8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4" name="Rectangle 3830">
              <a:extLst>
                <a:ext uri="{FF2B5EF4-FFF2-40B4-BE49-F238E27FC236}">
                  <a16:creationId xmlns:a16="http://schemas.microsoft.com/office/drawing/2014/main" id="{C97174A9-AA58-4DBD-A0BA-C008DF527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5" name="Rectangle 3831">
              <a:extLst>
                <a:ext uri="{FF2B5EF4-FFF2-40B4-BE49-F238E27FC236}">
                  <a16:creationId xmlns:a16="http://schemas.microsoft.com/office/drawing/2014/main" id="{D5E5BD33-34BA-45B7-8A3B-F2974F74F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6" name="Rectangle 3832">
              <a:extLst>
                <a:ext uri="{FF2B5EF4-FFF2-40B4-BE49-F238E27FC236}">
                  <a16:creationId xmlns:a16="http://schemas.microsoft.com/office/drawing/2014/main" id="{456C15AF-51AE-48E0-9255-B4302C77E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7" name="Rectangle 3833">
              <a:extLst>
                <a:ext uri="{FF2B5EF4-FFF2-40B4-BE49-F238E27FC236}">
                  <a16:creationId xmlns:a16="http://schemas.microsoft.com/office/drawing/2014/main" id="{5EA16950-4B67-47A8-A1C4-A249A225D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8" name="Rectangle 3834">
              <a:extLst>
                <a:ext uri="{FF2B5EF4-FFF2-40B4-BE49-F238E27FC236}">
                  <a16:creationId xmlns:a16="http://schemas.microsoft.com/office/drawing/2014/main" id="{51A546CE-58AA-4D60-978F-FD1BE02F46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19" name="Rectangle 3835">
              <a:extLst>
                <a:ext uri="{FF2B5EF4-FFF2-40B4-BE49-F238E27FC236}">
                  <a16:creationId xmlns:a16="http://schemas.microsoft.com/office/drawing/2014/main" id="{CD7054C7-9D56-4DB3-A675-CA6A9B082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0" name="Rectangle 3836">
              <a:extLst>
                <a:ext uri="{FF2B5EF4-FFF2-40B4-BE49-F238E27FC236}">
                  <a16:creationId xmlns:a16="http://schemas.microsoft.com/office/drawing/2014/main" id="{A6B0EC68-5488-4930-A5FD-9F229ECA5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1" name="Rectangle 3837">
              <a:extLst>
                <a:ext uri="{FF2B5EF4-FFF2-40B4-BE49-F238E27FC236}">
                  <a16:creationId xmlns:a16="http://schemas.microsoft.com/office/drawing/2014/main" id="{4EA84E23-AAE9-456B-95AD-E28551B7D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2" name="Rectangle 3838">
              <a:extLst>
                <a:ext uri="{FF2B5EF4-FFF2-40B4-BE49-F238E27FC236}">
                  <a16:creationId xmlns:a16="http://schemas.microsoft.com/office/drawing/2014/main" id="{DDF4634F-E9E2-49F9-91C4-CBC9A5925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3" name="Rectangle 3839">
              <a:extLst>
                <a:ext uri="{FF2B5EF4-FFF2-40B4-BE49-F238E27FC236}">
                  <a16:creationId xmlns:a16="http://schemas.microsoft.com/office/drawing/2014/main" id="{0F25E848-FE6D-4936-9D9C-6513F5143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4" name="Rectangle 3840">
              <a:extLst>
                <a:ext uri="{FF2B5EF4-FFF2-40B4-BE49-F238E27FC236}">
                  <a16:creationId xmlns:a16="http://schemas.microsoft.com/office/drawing/2014/main" id="{E4F0982F-F74B-4C8F-91C9-6494DC90E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5" name="Rectangle 3841">
              <a:extLst>
                <a:ext uri="{FF2B5EF4-FFF2-40B4-BE49-F238E27FC236}">
                  <a16:creationId xmlns:a16="http://schemas.microsoft.com/office/drawing/2014/main" id="{58BD4354-599B-4038-AF09-576444693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6" name="Rectangle 3842">
              <a:extLst>
                <a:ext uri="{FF2B5EF4-FFF2-40B4-BE49-F238E27FC236}">
                  <a16:creationId xmlns:a16="http://schemas.microsoft.com/office/drawing/2014/main" id="{5CF42478-908F-45FB-B858-0B5527D20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27" name="Rectangle 3843">
              <a:extLst>
                <a:ext uri="{FF2B5EF4-FFF2-40B4-BE49-F238E27FC236}">
                  <a16:creationId xmlns:a16="http://schemas.microsoft.com/office/drawing/2014/main" id="{9A498786-25A8-4A26-95FD-D549DB133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428" name="Group 3844">
            <a:extLst>
              <a:ext uri="{FF2B5EF4-FFF2-40B4-BE49-F238E27FC236}">
                <a16:creationId xmlns:a16="http://schemas.microsoft.com/office/drawing/2014/main" id="{64420E8A-2C73-473F-BA44-E80EF36B44DC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728663"/>
            <a:ext cx="450850" cy="630237"/>
            <a:chOff x="285" y="402"/>
            <a:chExt cx="284" cy="397"/>
          </a:xfrm>
        </p:grpSpPr>
        <p:sp>
          <p:nvSpPr>
            <p:cNvPr id="71429" name="Rectangle 3845">
              <a:extLst>
                <a:ext uri="{FF2B5EF4-FFF2-40B4-BE49-F238E27FC236}">
                  <a16:creationId xmlns:a16="http://schemas.microsoft.com/office/drawing/2014/main" id="{820206C7-7AFB-4E61-B228-5F0E4B4DE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0" name="Rectangle 3846">
              <a:extLst>
                <a:ext uri="{FF2B5EF4-FFF2-40B4-BE49-F238E27FC236}">
                  <a16:creationId xmlns:a16="http://schemas.microsoft.com/office/drawing/2014/main" id="{D18921DC-ADDA-4048-9684-92E946B9E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1" name="Rectangle 3847">
              <a:extLst>
                <a:ext uri="{FF2B5EF4-FFF2-40B4-BE49-F238E27FC236}">
                  <a16:creationId xmlns:a16="http://schemas.microsoft.com/office/drawing/2014/main" id="{070F32F3-4D65-4705-AC75-C0E19E99BF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2" name="Rectangle 3848">
              <a:extLst>
                <a:ext uri="{FF2B5EF4-FFF2-40B4-BE49-F238E27FC236}">
                  <a16:creationId xmlns:a16="http://schemas.microsoft.com/office/drawing/2014/main" id="{1F7C787A-AFA1-4D3C-B42B-19D390FC1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3" name="Rectangle 3849">
              <a:extLst>
                <a:ext uri="{FF2B5EF4-FFF2-40B4-BE49-F238E27FC236}">
                  <a16:creationId xmlns:a16="http://schemas.microsoft.com/office/drawing/2014/main" id="{31C54D0F-9E76-4AD0-A6C0-9787056BC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4" name="Rectangle 3850">
              <a:extLst>
                <a:ext uri="{FF2B5EF4-FFF2-40B4-BE49-F238E27FC236}">
                  <a16:creationId xmlns:a16="http://schemas.microsoft.com/office/drawing/2014/main" id="{83385E85-46FF-4185-BA1D-17E0060E9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5" name="Rectangle 3851">
              <a:extLst>
                <a:ext uri="{FF2B5EF4-FFF2-40B4-BE49-F238E27FC236}">
                  <a16:creationId xmlns:a16="http://schemas.microsoft.com/office/drawing/2014/main" id="{1DCCAAC3-0FED-40C5-BAB3-327484DB63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6" name="Rectangle 3852">
              <a:extLst>
                <a:ext uri="{FF2B5EF4-FFF2-40B4-BE49-F238E27FC236}">
                  <a16:creationId xmlns:a16="http://schemas.microsoft.com/office/drawing/2014/main" id="{38219DD3-16B4-4B52-93C5-6BB812965F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7" name="Rectangle 3853">
              <a:extLst>
                <a:ext uri="{FF2B5EF4-FFF2-40B4-BE49-F238E27FC236}">
                  <a16:creationId xmlns:a16="http://schemas.microsoft.com/office/drawing/2014/main" id="{F1D7686E-522A-4051-A5D6-10F6EF5BB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8" name="Rectangle 3854">
              <a:extLst>
                <a:ext uri="{FF2B5EF4-FFF2-40B4-BE49-F238E27FC236}">
                  <a16:creationId xmlns:a16="http://schemas.microsoft.com/office/drawing/2014/main" id="{303F39C0-48A2-4F84-A966-5784CAD07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39" name="Rectangle 3855">
              <a:extLst>
                <a:ext uri="{FF2B5EF4-FFF2-40B4-BE49-F238E27FC236}">
                  <a16:creationId xmlns:a16="http://schemas.microsoft.com/office/drawing/2014/main" id="{C3588C21-BBA3-4136-8292-CA780D9B8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0" name="Rectangle 3856">
              <a:extLst>
                <a:ext uri="{FF2B5EF4-FFF2-40B4-BE49-F238E27FC236}">
                  <a16:creationId xmlns:a16="http://schemas.microsoft.com/office/drawing/2014/main" id="{42E266A8-B0FD-47C3-BD5A-D0DEFA803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1" name="Rectangle 3857">
              <a:extLst>
                <a:ext uri="{FF2B5EF4-FFF2-40B4-BE49-F238E27FC236}">
                  <a16:creationId xmlns:a16="http://schemas.microsoft.com/office/drawing/2014/main" id="{E28CB75A-43A5-461C-9C60-5A19352EB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2" name="Rectangle 3858">
              <a:extLst>
                <a:ext uri="{FF2B5EF4-FFF2-40B4-BE49-F238E27FC236}">
                  <a16:creationId xmlns:a16="http://schemas.microsoft.com/office/drawing/2014/main" id="{1F6D2F98-6C1F-4288-AECE-247EC738F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3" name="Rectangle 3859">
              <a:extLst>
                <a:ext uri="{FF2B5EF4-FFF2-40B4-BE49-F238E27FC236}">
                  <a16:creationId xmlns:a16="http://schemas.microsoft.com/office/drawing/2014/main" id="{A0427B10-86F9-4E2D-859E-37E0BE889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4" name="Rectangle 3860">
              <a:extLst>
                <a:ext uri="{FF2B5EF4-FFF2-40B4-BE49-F238E27FC236}">
                  <a16:creationId xmlns:a16="http://schemas.microsoft.com/office/drawing/2014/main" id="{07E077ED-3B91-4087-BC32-4FDC814D5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5" name="Rectangle 3861">
              <a:extLst>
                <a:ext uri="{FF2B5EF4-FFF2-40B4-BE49-F238E27FC236}">
                  <a16:creationId xmlns:a16="http://schemas.microsoft.com/office/drawing/2014/main" id="{22CE4241-ECB0-42B0-B8D4-3FE2F9B20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6" name="Rectangle 3862">
              <a:extLst>
                <a:ext uri="{FF2B5EF4-FFF2-40B4-BE49-F238E27FC236}">
                  <a16:creationId xmlns:a16="http://schemas.microsoft.com/office/drawing/2014/main" id="{FCD82E1E-8CF8-4D34-96B1-5ABBFF032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7" name="Rectangle 3863">
              <a:extLst>
                <a:ext uri="{FF2B5EF4-FFF2-40B4-BE49-F238E27FC236}">
                  <a16:creationId xmlns:a16="http://schemas.microsoft.com/office/drawing/2014/main" id="{919B91C1-B835-4F4A-A87C-85D860AD1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8" name="Rectangle 3864">
              <a:extLst>
                <a:ext uri="{FF2B5EF4-FFF2-40B4-BE49-F238E27FC236}">
                  <a16:creationId xmlns:a16="http://schemas.microsoft.com/office/drawing/2014/main" id="{E646AF0D-48C9-4CFE-AE0D-AE4B98DCC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49" name="Rectangle 3865">
              <a:extLst>
                <a:ext uri="{FF2B5EF4-FFF2-40B4-BE49-F238E27FC236}">
                  <a16:creationId xmlns:a16="http://schemas.microsoft.com/office/drawing/2014/main" id="{16DE221E-8714-4309-BE68-ACE306BFD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0" name="Rectangle 3866">
              <a:extLst>
                <a:ext uri="{FF2B5EF4-FFF2-40B4-BE49-F238E27FC236}">
                  <a16:creationId xmlns:a16="http://schemas.microsoft.com/office/drawing/2014/main" id="{14DC006D-7BD5-4C52-ADE3-59B63EC57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1" name="Rectangle 3867">
              <a:extLst>
                <a:ext uri="{FF2B5EF4-FFF2-40B4-BE49-F238E27FC236}">
                  <a16:creationId xmlns:a16="http://schemas.microsoft.com/office/drawing/2014/main" id="{1BA03D9F-F31A-47DA-A55F-3D808E370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2" name="Rectangle 3868">
              <a:extLst>
                <a:ext uri="{FF2B5EF4-FFF2-40B4-BE49-F238E27FC236}">
                  <a16:creationId xmlns:a16="http://schemas.microsoft.com/office/drawing/2014/main" id="{EF558135-C7C2-4F0F-9F3F-D92CD32F09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3" name="Rectangle 3869">
              <a:extLst>
                <a:ext uri="{FF2B5EF4-FFF2-40B4-BE49-F238E27FC236}">
                  <a16:creationId xmlns:a16="http://schemas.microsoft.com/office/drawing/2014/main" id="{41534076-7690-471D-8E65-E60CF1ADD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4" name="Rectangle 3870">
              <a:extLst>
                <a:ext uri="{FF2B5EF4-FFF2-40B4-BE49-F238E27FC236}">
                  <a16:creationId xmlns:a16="http://schemas.microsoft.com/office/drawing/2014/main" id="{42526722-B6EC-4B72-B487-8203F4897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5" name="Rectangle 3871">
              <a:extLst>
                <a:ext uri="{FF2B5EF4-FFF2-40B4-BE49-F238E27FC236}">
                  <a16:creationId xmlns:a16="http://schemas.microsoft.com/office/drawing/2014/main" id="{0AF7C269-F1F7-4E10-9B3C-15B908B9C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6" name="Rectangle 3872">
              <a:extLst>
                <a:ext uri="{FF2B5EF4-FFF2-40B4-BE49-F238E27FC236}">
                  <a16:creationId xmlns:a16="http://schemas.microsoft.com/office/drawing/2014/main" id="{BFE65B5F-F4FD-46AC-9F7A-093CEA8E5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7" name="Rectangle 3873">
              <a:extLst>
                <a:ext uri="{FF2B5EF4-FFF2-40B4-BE49-F238E27FC236}">
                  <a16:creationId xmlns:a16="http://schemas.microsoft.com/office/drawing/2014/main" id="{40A60A0B-5129-46D7-B45C-16148B913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8" name="Rectangle 3874">
              <a:extLst>
                <a:ext uri="{FF2B5EF4-FFF2-40B4-BE49-F238E27FC236}">
                  <a16:creationId xmlns:a16="http://schemas.microsoft.com/office/drawing/2014/main" id="{D0C22D11-1795-4CC6-BCA4-D20C42B96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59" name="Rectangle 3875">
              <a:extLst>
                <a:ext uri="{FF2B5EF4-FFF2-40B4-BE49-F238E27FC236}">
                  <a16:creationId xmlns:a16="http://schemas.microsoft.com/office/drawing/2014/main" id="{F530451F-0F81-4405-BC97-0A2D7C189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0" name="Rectangle 3876">
              <a:extLst>
                <a:ext uri="{FF2B5EF4-FFF2-40B4-BE49-F238E27FC236}">
                  <a16:creationId xmlns:a16="http://schemas.microsoft.com/office/drawing/2014/main" id="{2AD4C1BD-BCA7-470A-9DDB-95CA502ED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1" name="Rectangle 3877">
              <a:extLst>
                <a:ext uri="{FF2B5EF4-FFF2-40B4-BE49-F238E27FC236}">
                  <a16:creationId xmlns:a16="http://schemas.microsoft.com/office/drawing/2014/main" id="{0F76EC7D-B080-4477-BFF1-FE0CF95D5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2" name="Rectangle 3878">
              <a:extLst>
                <a:ext uri="{FF2B5EF4-FFF2-40B4-BE49-F238E27FC236}">
                  <a16:creationId xmlns:a16="http://schemas.microsoft.com/office/drawing/2014/main" id="{554CAC4B-F383-4227-8817-F7145EFC6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3" name="Rectangle 3879">
              <a:extLst>
                <a:ext uri="{FF2B5EF4-FFF2-40B4-BE49-F238E27FC236}">
                  <a16:creationId xmlns:a16="http://schemas.microsoft.com/office/drawing/2014/main" id="{DCA78FB8-894C-44EE-828F-A4FC2D5AC4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464" name="Group 3880">
            <a:extLst>
              <a:ext uri="{FF2B5EF4-FFF2-40B4-BE49-F238E27FC236}">
                <a16:creationId xmlns:a16="http://schemas.microsoft.com/office/drawing/2014/main" id="{1DCC2977-E91F-41A8-B686-299C97A989A9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728663"/>
            <a:ext cx="450850" cy="630237"/>
            <a:chOff x="3006" y="402"/>
            <a:chExt cx="284" cy="397"/>
          </a:xfrm>
        </p:grpSpPr>
        <p:sp>
          <p:nvSpPr>
            <p:cNvPr id="71465" name="Rectangle 3881">
              <a:extLst>
                <a:ext uri="{FF2B5EF4-FFF2-40B4-BE49-F238E27FC236}">
                  <a16:creationId xmlns:a16="http://schemas.microsoft.com/office/drawing/2014/main" id="{5E3DCC8D-9166-46D5-AC3D-ABFC09155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6" name="Rectangle 3882">
              <a:extLst>
                <a:ext uri="{FF2B5EF4-FFF2-40B4-BE49-F238E27FC236}">
                  <a16:creationId xmlns:a16="http://schemas.microsoft.com/office/drawing/2014/main" id="{E74A45AC-0518-4D79-9191-1496B82C8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7" name="Rectangle 3883">
              <a:extLst>
                <a:ext uri="{FF2B5EF4-FFF2-40B4-BE49-F238E27FC236}">
                  <a16:creationId xmlns:a16="http://schemas.microsoft.com/office/drawing/2014/main" id="{1302CFC5-A1EA-4FB8-89FD-78CAA7FFA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8" name="Rectangle 3884">
              <a:extLst>
                <a:ext uri="{FF2B5EF4-FFF2-40B4-BE49-F238E27FC236}">
                  <a16:creationId xmlns:a16="http://schemas.microsoft.com/office/drawing/2014/main" id="{43FFA693-560E-427C-9CCD-9C351DF8F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69" name="Rectangle 3885">
              <a:extLst>
                <a:ext uri="{FF2B5EF4-FFF2-40B4-BE49-F238E27FC236}">
                  <a16:creationId xmlns:a16="http://schemas.microsoft.com/office/drawing/2014/main" id="{80A61BD6-F873-408B-A945-BAAFF1125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0" name="Rectangle 3886">
              <a:extLst>
                <a:ext uri="{FF2B5EF4-FFF2-40B4-BE49-F238E27FC236}">
                  <a16:creationId xmlns:a16="http://schemas.microsoft.com/office/drawing/2014/main" id="{504517EF-1A45-40FB-81D5-1E196A186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1" name="Rectangle 3887">
              <a:extLst>
                <a:ext uri="{FF2B5EF4-FFF2-40B4-BE49-F238E27FC236}">
                  <a16:creationId xmlns:a16="http://schemas.microsoft.com/office/drawing/2014/main" id="{480670F3-278A-4A7A-9C13-9581BA581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2" name="Rectangle 3888">
              <a:extLst>
                <a:ext uri="{FF2B5EF4-FFF2-40B4-BE49-F238E27FC236}">
                  <a16:creationId xmlns:a16="http://schemas.microsoft.com/office/drawing/2014/main" id="{9D8D3B38-4A71-40FC-AB34-2B436BAD6F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3" name="Rectangle 3889">
              <a:extLst>
                <a:ext uri="{FF2B5EF4-FFF2-40B4-BE49-F238E27FC236}">
                  <a16:creationId xmlns:a16="http://schemas.microsoft.com/office/drawing/2014/main" id="{5808C526-3CC4-4B87-B2E0-47AA4B2A3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4" name="Rectangle 3890">
              <a:extLst>
                <a:ext uri="{FF2B5EF4-FFF2-40B4-BE49-F238E27FC236}">
                  <a16:creationId xmlns:a16="http://schemas.microsoft.com/office/drawing/2014/main" id="{EAF9E5A9-107D-4626-BF37-DFBC81194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5" name="Rectangle 3891">
              <a:extLst>
                <a:ext uri="{FF2B5EF4-FFF2-40B4-BE49-F238E27FC236}">
                  <a16:creationId xmlns:a16="http://schemas.microsoft.com/office/drawing/2014/main" id="{2524D7AE-C32B-43CA-AB24-9FD2942647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6" name="Rectangle 3892">
              <a:extLst>
                <a:ext uri="{FF2B5EF4-FFF2-40B4-BE49-F238E27FC236}">
                  <a16:creationId xmlns:a16="http://schemas.microsoft.com/office/drawing/2014/main" id="{4092A616-CF94-4C40-9FE0-8DBB36BA9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7" name="Rectangle 3893">
              <a:extLst>
                <a:ext uri="{FF2B5EF4-FFF2-40B4-BE49-F238E27FC236}">
                  <a16:creationId xmlns:a16="http://schemas.microsoft.com/office/drawing/2014/main" id="{068CDD33-51C8-4B12-A52D-B52DD5237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8" name="Rectangle 3894">
              <a:extLst>
                <a:ext uri="{FF2B5EF4-FFF2-40B4-BE49-F238E27FC236}">
                  <a16:creationId xmlns:a16="http://schemas.microsoft.com/office/drawing/2014/main" id="{65CEE9B6-1F74-462A-8D8A-1E33C852C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79" name="Rectangle 3895">
              <a:extLst>
                <a:ext uri="{FF2B5EF4-FFF2-40B4-BE49-F238E27FC236}">
                  <a16:creationId xmlns:a16="http://schemas.microsoft.com/office/drawing/2014/main" id="{93071300-46F6-4C05-B82A-9F58BCE93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0" name="Rectangle 3896">
              <a:extLst>
                <a:ext uri="{FF2B5EF4-FFF2-40B4-BE49-F238E27FC236}">
                  <a16:creationId xmlns:a16="http://schemas.microsoft.com/office/drawing/2014/main" id="{D1B2A122-5E03-4463-9550-F64CF2FBF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1" name="Rectangle 3897">
              <a:extLst>
                <a:ext uri="{FF2B5EF4-FFF2-40B4-BE49-F238E27FC236}">
                  <a16:creationId xmlns:a16="http://schemas.microsoft.com/office/drawing/2014/main" id="{283B8289-C4E4-4F42-A862-318D6787FD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2" name="Rectangle 3898">
              <a:extLst>
                <a:ext uri="{FF2B5EF4-FFF2-40B4-BE49-F238E27FC236}">
                  <a16:creationId xmlns:a16="http://schemas.microsoft.com/office/drawing/2014/main" id="{F81FCB4F-44A2-4489-8566-D36417FBB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3" name="Rectangle 3899">
              <a:extLst>
                <a:ext uri="{FF2B5EF4-FFF2-40B4-BE49-F238E27FC236}">
                  <a16:creationId xmlns:a16="http://schemas.microsoft.com/office/drawing/2014/main" id="{BD08525F-5576-4876-AD14-73D210A3D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4" name="Rectangle 3900">
              <a:extLst>
                <a:ext uri="{FF2B5EF4-FFF2-40B4-BE49-F238E27FC236}">
                  <a16:creationId xmlns:a16="http://schemas.microsoft.com/office/drawing/2014/main" id="{16869678-D813-45B6-8BA6-EC39D9C82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5" name="Rectangle 3901">
              <a:extLst>
                <a:ext uri="{FF2B5EF4-FFF2-40B4-BE49-F238E27FC236}">
                  <a16:creationId xmlns:a16="http://schemas.microsoft.com/office/drawing/2014/main" id="{3AC4290A-855C-4A8B-8511-CBDC38068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6" name="Rectangle 3902">
              <a:extLst>
                <a:ext uri="{FF2B5EF4-FFF2-40B4-BE49-F238E27FC236}">
                  <a16:creationId xmlns:a16="http://schemas.microsoft.com/office/drawing/2014/main" id="{A50EEBE7-8222-4415-80D1-D51A5551A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7" name="Rectangle 3903">
              <a:extLst>
                <a:ext uri="{FF2B5EF4-FFF2-40B4-BE49-F238E27FC236}">
                  <a16:creationId xmlns:a16="http://schemas.microsoft.com/office/drawing/2014/main" id="{C046DADE-334F-431C-98E0-00927D68E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8" name="Rectangle 3904">
              <a:extLst>
                <a:ext uri="{FF2B5EF4-FFF2-40B4-BE49-F238E27FC236}">
                  <a16:creationId xmlns:a16="http://schemas.microsoft.com/office/drawing/2014/main" id="{C6C76D75-23DB-4D27-9380-1E638E258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89" name="Rectangle 3905">
              <a:extLst>
                <a:ext uri="{FF2B5EF4-FFF2-40B4-BE49-F238E27FC236}">
                  <a16:creationId xmlns:a16="http://schemas.microsoft.com/office/drawing/2014/main" id="{BBD6334A-34DD-4837-B358-ADC1FB722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0" name="Rectangle 3906">
              <a:extLst>
                <a:ext uri="{FF2B5EF4-FFF2-40B4-BE49-F238E27FC236}">
                  <a16:creationId xmlns:a16="http://schemas.microsoft.com/office/drawing/2014/main" id="{5B5E9F48-85FF-40CD-8DA5-B8DC5B9A9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1" name="Rectangle 3907">
              <a:extLst>
                <a:ext uri="{FF2B5EF4-FFF2-40B4-BE49-F238E27FC236}">
                  <a16:creationId xmlns:a16="http://schemas.microsoft.com/office/drawing/2014/main" id="{F2827242-4B0C-4490-B955-82E31177E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2" name="Rectangle 3908">
              <a:extLst>
                <a:ext uri="{FF2B5EF4-FFF2-40B4-BE49-F238E27FC236}">
                  <a16:creationId xmlns:a16="http://schemas.microsoft.com/office/drawing/2014/main" id="{6FE7AC0D-363A-4132-A8B7-06D12DFBC7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3" name="Rectangle 3909">
              <a:extLst>
                <a:ext uri="{FF2B5EF4-FFF2-40B4-BE49-F238E27FC236}">
                  <a16:creationId xmlns:a16="http://schemas.microsoft.com/office/drawing/2014/main" id="{F200B64F-F58A-4343-A621-18A13008A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4" name="Rectangle 3910">
              <a:extLst>
                <a:ext uri="{FF2B5EF4-FFF2-40B4-BE49-F238E27FC236}">
                  <a16:creationId xmlns:a16="http://schemas.microsoft.com/office/drawing/2014/main" id="{C3BCF860-BAB9-4256-A50A-7E97D67D6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5" name="Rectangle 3911">
              <a:extLst>
                <a:ext uri="{FF2B5EF4-FFF2-40B4-BE49-F238E27FC236}">
                  <a16:creationId xmlns:a16="http://schemas.microsoft.com/office/drawing/2014/main" id="{7AA41913-50E4-42B5-8B44-728308A6D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6" name="Rectangle 3912">
              <a:extLst>
                <a:ext uri="{FF2B5EF4-FFF2-40B4-BE49-F238E27FC236}">
                  <a16:creationId xmlns:a16="http://schemas.microsoft.com/office/drawing/2014/main" id="{9E33ABF2-9826-47FF-838A-B3931C4C4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7" name="Rectangle 3913">
              <a:extLst>
                <a:ext uri="{FF2B5EF4-FFF2-40B4-BE49-F238E27FC236}">
                  <a16:creationId xmlns:a16="http://schemas.microsoft.com/office/drawing/2014/main" id="{0D87546F-E86A-4F91-8F12-1D25B9CC3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8" name="Rectangle 3914">
              <a:extLst>
                <a:ext uri="{FF2B5EF4-FFF2-40B4-BE49-F238E27FC236}">
                  <a16:creationId xmlns:a16="http://schemas.microsoft.com/office/drawing/2014/main" id="{1340C855-2EB4-4581-A00A-36B95CB03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499" name="Rectangle 3915">
              <a:extLst>
                <a:ext uri="{FF2B5EF4-FFF2-40B4-BE49-F238E27FC236}">
                  <a16:creationId xmlns:a16="http://schemas.microsoft.com/office/drawing/2014/main" id="{151F01A8-6416-4558-ABB2-6C3290551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00" name="Group 3916">
            <a:extLst>
              <a:ext uri="{FF2B5EF4-FFF2-40B4-BE49-F238E27FC236}">
                <a16:creationId xmlns:a16="http://schemas.microsoft.com/office/drawing/2014/main" id="{50146C4E-BA9C-4071-9B67-8D77BF945220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730250"/>
            <a:ext cx="450850" cy="630238"/>
            <a:chOff x="3346" y="403"/>
            <a:chExt cx="284" cy="397"/>
          </a:xfrm>
        </p:grpSpPr>
        <p:sp>
          <p:nvSpPr>
            <p:cNvPr id="71501" name="Rectangle 3917">
              <a:extLst>
                <a:ext uri="{FF2B5EF4-FFF2-40B4-BE49-F238E27FC236}">
                  <a16:creationId xmlns:a16="http://schemas.microsoft.com/office/drawing/2014/main" id="{6DA1BBDD-54A7-4D4D-9CE3-3AE77C5AE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2" name="Rectangle 3918">
              <a:extLst>
                <a:ext uri="{FF2B5EF4-FFF2-40B4-BE49-F238E27FC236}">
                  <a16:creationId xmlns:a16="http://schemas.microsoft.com/office/drawing/2014/main" id="{B9EC0F50-E17F-4A8D-8923-BCD3E27BE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3" name="Rectangle 3919">
              <a:extLst>
                <a:ext uri="{FF2B5EF4-FFF2-40B4-BE49-F238E27FC236}">
                  <a16:creationId xmlns:a16="http://schemas.microsoft.com/office/drawing/2014/main" id="{5A354CCD-1D5D-4D8E-9D07-41F928DD0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4" name="Rectangle 3920">
              <a:extLst>
                <a:ext uri="{FF2B5EF4-FFF2-40B4-BE49-F238E27FC236}">
                  <a16:creationId xmlns:a16="http://schemas.microsoft.com/office/drawing/2014/main" id="{443F08CD-3112-44D2-87DB-5E8B587070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5" name="Rectangle 3921">
              <a:extLst>
                <a:ext uri="{FF2B5EF4-FFF2-40B4-BE49-F238E27FC236}">
                  <a16:creationId xmlns:a16="http://schemas.microsoft.com/office/drawing/2014/main" id="{06493842-E2B0-4B14-9C2B-3515AECC9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6" name="Rectangle 3922">
              <a:extLst>
                <a:ext uri="{FF2B5EF4-FFF2-40B4-BE49-F238E27FC236}">
                  <a16:creationId xmlns:a16="http://schemas.microsoft.com/office/drawing/2014/main" id="{F9D5E7EF-F217-40A4-BC70-2019939D3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7" name="Rectangle 3923">
              <a:extLst>
                <a:ext uri="{FF2B5EF4-FFF2-40B4-BE49-F238E27FC236}">
                  <a16:creationId xmlns:a16="http://schemas.microsoft.com/office/drawing/2014/main" id="{E7979F13-CD50-4813-B91A-691B22B84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8" name="Rectangle 3924">
              <a:extLst>
                <a:ext uri="{FF2B5EF4-FFF2-40B4-BE49-F238E27FC236}">
                  <a16:creationId xmlns:a16="http://schemas.microsoft.com/office/drawing/2014/main" id="{7DC312B0-3259-4A00-8BD3-017771B26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09" name="Rectangle 3925">
              <a:extLst>
                <a:ext uri="{FF2B5EF4-FFF2-40B4-BE49-F238E27FC236}">
                  <a16:creationId xmlns:a16="http://schemas.microsoft.com/office/drawing/2014/main" id="{3A045A92-910B-481A-8398-EEA696739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0" name="Rectangle 3926">
              <a:extLst>
                <a:ext uri="{FF2B5EF4-FFF2-40B4-BE49-F238E27FC236}">
                  <a16:creationId xmlns:a16="http://schemas.microsoft.com/office/drawing/2014/main" id="{E7F88506-A751-428B-82A1-7FB613929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1" name="Rectangle 3927">
              <a:extLst>
                <a:ext uri="{FF2B5EF4-FFF2-40B4-BE49-F238E27FC236}">
                  <a16:creationId xmlns:a16="http://schemas.microsoft.com/office/drawing/2014/main" id="{E9769E65-3FF9-4250-B3AE-2B2B322AA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2" name="Rectangle 3928">
              <a:extLst>
                <a:ext uri="{FF2B5EF4-FFF2-40B4-BE49-F238E27FC236}">
                  <a16:creationId xmlns:a16="http://schemas.microsoft.com/office/drawing/2014/main" id="{E4580D98-B03A-4327-BCA6-CCF9D4BDB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3" name="Rectangle 3929">
              <a:extLst>
                <a:ext uri="{FF2B5EF4-FFF2-40B4-BE49-F238E27FC236}">
                  <a16:creationId xmlns:a16="http://schemas.microsoft.com/office/drawing/2014/main" id="{CFABB29C-1826-4B98-B8F7-2D6057C85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4" name="Rectangle 3930">
              <a:extLst>
                <a:ext uri="{FF2B5EF4-FFF2-40B4-BE49-F238E27FC236}">
                  <a16:creationId xmlns:a16="http://schemas.microsoft.com/office/drawing/2014/main" id="{C71E6AB2-35C9-4328-9D08-7354D12F57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5" name="Rectangle 3931">
              <a:extLst>
                <a:ext uri="{FF2B5EF4-FFF2-40B4-BE49-F238E27FC236}">
                  <a16:creationId xmlns:a16="http://schemas.microsoft.com/office/drawing/2014/main" id="{B253AB83-A4BC-474B-8FAC-FE53AD606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6" name="Rectangle 3932">
              <a:extLst>
                <a:ext uri="{FF2B5EF4-FFF2-40B4-BE49-F238E27FC236}">
                  <a16:creationId xmlns:a16="http://schemas.microsoft.com/office/drawing/2014/main" id="{B03FEA65-FA63-4AEE-98EF-9F0326554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7" name="Rectangle 3933">
              <a:extLst>
                <a:ext uri="{FF2B5EF4-FFF2-40B4-BE49-F238E27FC236}">
                  <a16:creationId xmlns:a16="http://schemas.microsoft.com/office/drawing/2014/main" id="{1F14BA96-D3ED-4FCC-AE8A-559363F2B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8" name="Rectangle 3934">
              <a:extLst>
                <a:ext uri="{FF2B5EF4-FFF2-40B4-BE49-F238E27FC236}">
                  <a16:creationId xmlns:a16="http://schemas.microsoft.com/office/drawing/2014/main" id="{23865B0C-C625-431E-ADDE-1F4562E33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19" name="Rectangle 3935">
              <a:extLst>
                <a:ext uri="{FF2B5EF4-FFF2-40B4-BE49-F238E27FC236}">
                  <a16:creationId xmlns:a16="http://schemas.microsoft.com/office/drawing/2014/main" id="{68B60D2B-388D-469C-ADF7-21283F512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0" name="Rectangle 3936">
              <a:extLst>
                <a:ext uri="{FF2B5EF4-FFF2-40B4-BE49-F238E27FC236}">
                  <a16:creationId xmlns:a16="http://schemas.microsoft.com/office/drawing/2014/main" id="{035875BD-74D2-4B90-A5FC-C071C6A88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1" name="Rectangle 3937">
              <a:extLst>
                <a:ext uri="{FF2B5EF4-FFF2-40B4-BE49-F238E27FC236}">
                  <a16:creationId xmlns:a16="http://schemas.microsoft.com/office/drawing/2014/main" id="{5C700A34-E56B-4714-A80B-C6736A7FA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2" name="Rectangle 3938">
              <a:extLst>
                <a:ext uri="{FF2B5EF4-FFF2-40B4-BE49-F238E27FC236}">
                  <a16:creationId xmlns:a16="http://schemas.microsoft.com/office/drawing/2014/main" id="{EDE87202-89FB-4371-B7AF-F409DF093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3" name="Rectangle 3939">
              <a:extLst>
                <a:ext uri="{FF2B5EF4-FFF2-40B4-BE49-F238E27FC236}">
                  <a16:creationId xmlns:a16="http://schemas.microsoft.com/office/drawing/2014/main" id="{E0CE397F-AF37-4A8C-8EE7-52FE110A7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4" name="Rectangle 3940">
              <a:extLst>
                <a:ext uri="{FF2B5EF4-FFF2-40B4-BE49-F238E27FC236}">
                  <a16:creationId xmlns:a16="http://schemas.microsoft.com/office/drawing/2014/main" id="{A3086110-7D06-42A0-8ABF-C1DD0191A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5" name="Rectangle 3941">
              <a:extLst>
                <a:ext uri="{FF2B5EF4-FFF2-40B4-BE49-F238E27FC236}">
                  <a16:creationId xmlns:a16="http://schemas.microsoft.com/office/drawing/2014/main" id="{BBA49BC2-7FCE-417B-AE2F-87962E890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6" name="Rectangle 3942">
              <a:extLst>
                <a:ext uri="{FF2B5EF4-FFF2-40B4-BE49-F238E27FC236}">
                  <a16:creationId xmlns:a16="http://schemas.microsoft.com/office/drawing/2014/main" id="{0BBEF6F0-CC53-4845-ADEE-BBAE71490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7" name="Rectangle 3943">
              <a:extLst>
                <a:ext uri="{FF2B5EF4-FFF2-40B4-BE49-F238E27FC236}">
                  <a16:creationId xmlns:a16="http://schemas.microsoft.com/office/drawing/2014/main" id="{FE15AEE5-3A3D-4B10-A8D0-F71FF4602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8" name="Rectangle 3944">
              <a:extLst>
                <a:ext uri="{FF2B5EF4-FFF2-40B4-BE49-F238E27FC236}">
                  <a16:creationId xmlns:a16="http://schemas.microsoft.com/office/drawing/2014/main" id="{95C24097-E0A0-4581-A4B3-5461D2303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29" name="Rectangle 3945">
              <a:extLst>
                <a:ext uri="{FF2B5EF4-FFF2-40B4-BE49-F238E27FC236}">
                  <a16:creationId xmlns:a16="http://schemas.microsoft.com/office/drawing/2014/main" id="{A373C17F-7030-4026-ADCB-FB830172D6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0" name="Rectangle 3946">
              <a:extLst>
                <a:ext uri="{FF2B5EF4-FFF2-40B4-BE49-F238E27FC236}">
                  <a16:creationId xmlns:a16="http://schemas.microsoft.com/office/drawing/2014/main" id="{ECE839F6-E71A-4F3A-8D06-167D73074B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1" name="Rectangle 3947">
              <a:extLst>
                <a:ext uri="{FF2B5EF4-FFF2-40B4-BE49-F238E27FC236}">
                  <a16:creationId xmlns:a16="http://schemas.microsoft.com/office/drawing/2014/main" id="{2E7DFCA1-87A8-4FE6-9309-1E3218DBF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2" name="Rectangle 3948">
              <a:extLst>
                <a:ext uri="{FF2B5EF4-FFF2-40B4-BE49-F238E27FC236}">
                  <a16:creationId xmlns:a16="http://schemas.microsoft.com/office/drawing/2014/main" id="{794A2E27-C45C-49D5-9713-28F576340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3" name="Rectangle 3949">
              <a:extLst>
                <a:ext uri="{FF2B5EF4-FFF2-40B4-BE49-F238E27FC236}">
                  <a16:creationId xmlns:a16="http://schemas.microsoft.com/office/drawing/2014/main" id="{25A76DB7-3FBE-4CF9-B919-45D50FB8A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4" name="Rectangle 3950">
              <a:extLst>
                <a:ext uri="{FF2B5EF4-FFF2-40B4-BE49-F238E27FC236}">
                  <a16:creationId xmlns:a16="http://schemas.microsoft.com/office/drawing/2014/main" id="{0FF93A71-F786-4BE2-9843-81179083B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5" name="Rectangle 3951">
              <a:extLst>
                <a:ext uri="{FF2B5EF4-FFF2-40B4-BE49-F238E27FC236}">
                  <a16:creationId xmlns:a16="http://schemas.microsoft.com/office/drawing/2014/main" id="{EC7A81F7-E060-427E-A0D2-38B0E9A12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36" name="Group 3952">
            <a:extLst>
              <a:ext uri="{FF2B5EF4-FFF2-40B4-BE49-F238E27FC236}">
                <a16:creationId xmlns:a16="http://schemas.microsoft.com/office/drawing/2014/main" id="{81C0396F-0C2F-4187-8DA7-78159B7A277B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728663"/>
            <a:ext cx="450850" cy="630237"/>
            <a:chOff x="2326" y="402"/>
            <a:chExt cx="284" cy="397"/>
          </a:xfrm>
        </p:grpSpPr>
        <p:sp>
          <p:nvSpPr>
            <p:cNvPr id="71537" name="Rectangle 3953">
              <a:extLst>
                <a:ext uri="{FF2B5EF4-FFF2-40B4-BE49-F238E27FC236}">
                  <a16:creationId xmlns:a16="http://schemas.microsoft.com/office/drawing/2014/main" id="{08C3657B-6464-48E8-942E-EC3023B70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8" name="Rectangle 3954">
              <a:extLst>
                <a:ext uri="{FF2B5EF4-FFF2-40B4-BE49-F238E27FC236}">
                  <a16:creationId xmlns:a16="http://schemas.microsoft.com/office/drawing/2014/main" id="{3B25192A-1412-4507-A73A-1EEE91AA2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39" name="Rectangle 3955">
              <a:extLst>
                <a:ext uri="{FF2B5EF4-FFF2-40B4-BE49-F238E27FC236}">
                  <a16:creationId xmlns:a16="http://schemas.microsoft.com/office/drawing/2014/main" id="{BC43862A-41FC-444A-9B8E-AA40EF35A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0" name="Rectangle 3956">
              <a:extLst>
                <a:ext uri="{FF2B5EF4-FFF2-40B4-BE49-F238E27FC236}">
                  <a16:creationId xmlns:a16="http://schemas.microsoft.com/office/drawing/2014/main" id="{028EEF7C-633D-4736-A4C8-0FDC03A63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1" name="Rectangle 3957">
              <a:extLst>
                <a:ext uri="{FF2B5EF4-FFF2-40B4-BE49-F238E27FC236}">
                  <a16:creationId xmlns:a16="http://schemas.microsoft.com/office/drawing/2014/main" id="{52557130-9FD6-4AE0-BC44-A60ECDF2E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2" name="Rectangle 3958">
              <a:extLst>
                <a:ext uri="{FF2B5EF4-FFF2-40B4-BE49-F238E27FC236}">
                  <a16:creationId xmlns:a16="http://schemas.microsoft.com/office/drawing/2014/main" id="{EEC43920-1F19-45AB-8FA3-E566DA1E5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3" name="Rectangle 3959">
              <a:extLst>
                <a:ext uri="{FF2B5EF4-FFF2-40B4-BE49-F238E27FC236}">
                  <a16:creationId xmlns:a16="http://schemas.microsoft.com/office/drawing/2014/main" id="{6317FCDE-958C-406F-9B98-28D314F0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4" name="Rectangle 3960">
              <a:extLst>
                <a:ext uri="{FF2B5EF4-FFF2-40B4-BE49-F238E27FC236}">
                  <a16:creationId xmlns:a16="http://schemas.microsoft.com/office/drawing/2014/main" id="{8178A71F-98D4-4B3C-95A1-57FC709EF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5" name="Rectangle 3961">
              <a:extLst>
                <a:ext uri="{FF2B5EF4-FFF2-40B4-BE49-F238E27FC236}">
                  <a16:creationId xmlns:a16="http://schemas.microsoft.com/office/drawing/2014/main" id="{D83DE244-BA76-4C5D-AE5E-2DFC7EE52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6" name="Rectangle 3962">
              <a:extLst>
                <a:ext uri="{FF2B5EF4-FFF2-40B4-BE49-F238E27FC236}">
                  <a16:creationId xmlns:a16="http://schemas.microsoft.com/office/drawing/2014/main" id="{0A922F4B-6667-424A-B44C-AECA4DA5E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7" name="Rectangle 3963">
              <a:extLst>
                <a:ext uri="{FF2B5EF4-FFF2-40B4-BE49-F238E27FC236}">
                  <a16:creationId xmlns:a16="http://schemas.microsoft.com/office/drawing/2014/main" id="{1D37DF7D-4EB9-4BC1-9A40-A9E012266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8" name="Rectangle 3964">
              <a:extLst>
                <a:ext uri="{FF2B5EF4-FFF2-40B4-BE49-F238E27FC236}">
                  <a16:creationId xmlns:a16="http://schemas.microsoft.com/office/drawing/2014/main" id="{1ED05914-9AF2-4CBA-8F0D-68610F5143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49" name="Rectangle 3965">
              <a:extLst>
                <a:ext uri="{FF2B5EF4-FFF2-40B4-BE49-F238E27FC236}">
                  <a16:creationId xmlns:a16="http://schemas.microsoft.com/office/drawing/2014/main" id="{3E767939-59DD-4690-BE54-D296F6782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0" name="Rectangle 3966">
              <a:extLst>
                <a:ext uri="{FF2B5EF4-FFF2-40B4-BE49-F238E27FC236}">
                  <a16:creationId xmlns:a16="http://schemas.microsoft.com/office/drawing/2014/main" id="{2461E611-1A1A-4184-B671-9445F8DA8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1" name="Rectangle 3967">
              <a:extLst>
                <a:ext uri="{FF2B5EF4-FFF2-40B4-BE49-F238E27FC236}">
                  <a16:creationId xmlns:a16="http://schemas.microsoft.com/office/drawing/2014/main" id="{37F08E77-E77F-4A27-A093-A599C85B6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2" name="Rectangle 3968">
              <a:extLst>
                <a:ext uri="{FF2B5EF4-FFF2-40B4-BE49-F238E27FC236}">
                  <a16:creationId xmlns:a16="http://schemas.microsoft.com/office/drawing/2014/main" id="{99ECC32F-5A2A-4C52-9481-FF057037A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3" name="Rectangle 3969">
              <a:extLst>
                <a:ext uri="{FF2B5EF4-FFF2-40B4-BE49-F238E27FC236}">
                  <a16:creationId xmlns:a16="http://schemas.microsoft.com/office/drawing/2014/main" id="{1A597A04-7156-4323-8046-D998AA2E2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4" name="Rectangle 3970">
              <a:extLst>
                <a:ext uri="{FF2B5EF4-FFF2-40B4-BE49-F238E27FC236}">
                  <a16:creationId xmlns:a16="http://schemas.microsoft.com/office/drawing/2014/main" id="{124308D4-6AE0-44C9-843F-95B732F9F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5" name="Rectangle 3971">
              <a:extLst>
                <a:ext uri="{FF2B5EF4-FFF2-40B4-BE49-F238E27FC236}">
                  <a16:creationId xmlns:a16="http://schemas.microsoft.com/office/drawing/2014/main" id="{70DA6B88-63C8-42D3-8C98-A3A13AE25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6" name="Rectangle 3972">
              <a:extLst>
                <a:ext uri="{FF2B5EF4-FFF2-40B4-BE49-F238E27FC236}">
                  <a16:creationId xmlns:a16="http://schemas.microsoft.com/office/drawing/2014/main" id="{08DDB598-C147-41D9-9F55-DC87AAE2B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7" name="Rectangle 3973">
              <a:extLst>
                <a:ext uri="{FF2B5EF4-FFF2-40B4-BE49-F238E27FC236}">
                  <a16:creationId xmlns:a16="http://schemas.microsoft.com/office/drawing/2014/main" id="{2E175ABE-6EC6-440C-8E1E-9C04B094D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8" name="Rectangle 3974">
              <a:extLst>
                <a:ext uri="{FF2B5EF4-FFF2-40B4-BE49-F238E27FC236}">
                  <a16:creationId xmlns:a16="http://schemas.microsoft.com/office/drawing/2014/main" id="{953DF87C-90F7-4A39-9A2A-166175C717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59" name="Rectangle 3975">
              <a:extLst>
                <a:ext uri="{FF2B5EF4-FFF2-40B4-BE49-F238E27FC236}">
                  <a16:creationId xmlns:a16="http://schemas.microsoft.com/office/drawing/2014/main" id="{7B7B125C-EE6C-40B0-B3CF-171A30815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0" name="Rectangle 3976">
              <a:extLst>
                <a:ext uri="{FF2B5EF4-FFF2-40B4-BE49-F238E27FC236}">
                  <a16:creationId xmlns:a16="http://schemas.microsoft.com/office/drawing/2014/main" id="{01847908-C170-4899-8A2B-1C9EA26630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1" name="Rectangle 3977">
              <a:extLst>
                <a:ext uri="{FF2B5EF4-FFF2-40B4-BE49-F238E27FC236}">
                  <a16:creationId xmlns:a16="http://schemas.microsoft.com/office/drawing/2014/main" id="{325448E2-461B-4C7E-901B-398BBCD24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2" name="Rectangle 3978">
              <a:extLst>
                <a:ext uri="{FF2B5EF4-FFF2-40B4-BE49-F238E27FC236}">
                  <a16:creationId xmlns:a16="http://schemas.microsoft.com/office/drawing/2014/main" id="{644B1DB0-1726-410D-B8AC-0DA8B143D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3" name="Rectangle 3979">
              <a:extLst>
                <a:ext uri="{FF2B5EF4-FFF2-40B4-BE49-F238E27FC236}">
                  <a16:creationId xmlns:a16="http://schemas.microsoft.com/office/drawing/2014/main" id="{C9C55D35-5473-4CA1-B11B-73C02B35BF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4" name="Rectangle 3980">
              <a:extLst>
                <a:ext uri="{FF2B5EF4-FFF2-40B4-BE49-F238E27FC236}">
                  <a16:creationId xmlns:a16="http://schemas.microsoft.com/office/drawing/2014/main" id="{5A5AAF68-6051-4F84-8820-DE52E92D8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5" name="Rectangle 3981">
              <a:extLst>
                <a:ext uri="{FF2B5EF4-FFF2-40B4-BE49-F238E27FC236}">
                  <a16:creationId xmlns:a16="http://schemas.microsoft.com/office/drawing/2014/main" id="{C9DD9392-C031-4E42-900A-1B72AC1EE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6" name="Rectangle 3982">
              <a:extLst>
                <a:ext uri="{FF2B5EF4-FFF2-40B4-BE49-F238E27FC236}">
                  <a16:creationId xmlns:a16="http://schemas.microsoft.com/office/drawing/2014/main" id="{A5936DE7-8AAB-4B38-8BBC-949463B96B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7" name="Rectangle 3983">
              <a:extLst>
                <a:ext uri="{FF2B5EF4-FFF2-40B4-BE49-F238E27FC236}">
                  <a16:creationId xmlns:a16="http://schemas.microsoft.com/office/drawing/2014/main" id="{C77E6FD4-149B-490D-8AFB-2986AA6CB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8" name="Rectangle 3984">
              <a:extLst>
                <a:ext uri="{FF2B5EF4-FFF2-40B4-BE49-F238E27FC236}">
                  <a16:creationId xmlns:a16="http://schemas.microsoft.com/office/drawing/2014/main" id="{5DD6B9AE-925F-4B16-B7B0-697A1AF7E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69" name="Rectangle 3985">
              <a:extLst>
                <a:ext uri="{FF2B5EF4-FFF2-40B4-BE49-F238E27FC236}">
                  <a16:creationId xmlns:a16="http://schemas.microsoft.com/office/drawing/2014/main" id="{33E2A4FC-DD5A-43F9-A374-DE0C5F95A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0" name="Rectangle 3986">
              <a:extLst>
                <a:ext uri="{FF2B5EF4-FFF2-40B4-BE49-F238E27FC236}">
                  <a16:creationId xmlns:a16="http://schemas.microsoft.com/office/drawing/2014/main" id="{AEDFAE75-07B4-4CD3-A40C-19CDE1643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1" name="Rectangle 3987">
              <a:extLst>
                <a:ext uri="{FF2B5EF4-FFF2-40B4-BE49-F238E27FC236}">
                  <a16:creationId xmlns:a16="http://schemas.microsoft.com/office/drawing/2014/main" id="{2E4A02B0-2D70-41E8-987B-88DB86CC6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572" name="Group 3988">
            <a:extLst>
              <a:ext uri="{FF2B5EF4-FFF2-40B4-BE49-F238E27FC236}">
                <a16:creationId xmlns:a16="http://schemas.microsoft.com/office/drawing/2014/main" id="{A2585CDC-AF9B-4746-BA18-6B53B92EEFD1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730250"/>
            <a:ext cx="450850" cy="630238"/>
            <a:chOff x="2666" y="403"/>
            <a:chExt cx="284" cy="397"/>
          </a:xfrm>
        </p:grpSpPr>
        <p:sp>
          <p:nvSpPr>
            <p:cNvPr id="71573" name="Rectangle 3989">
              <a:extLst>
                <a:ext uri="{FF2B5EF4-FFF2-40B4-BE49-F238E27FC236}">
                  <a16:creationId xmlns:a16="http://schemas.microsoft.com/office/drawing/2014/main" id="{66ABB660-4FC9-4E5A-8A00-CF1C5423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4" name="Rectangle 3990">
              <a:extLst>
                <a:ext uri="{FF2B5EF4-FFF2-40B4-BE49-F238E27FC236}">
                  <a16:creationId xmlns:a16="http://schemas.microsoft.com/office/drawing/2014/main" id="{37473FF5-B846-4B0F-8382-C409C79A0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5" name="Rectangle 3991">
              <a:extLst>
                <a:ext uri="{FF2B5EF4-FFF2-40B4-BE49-F238E27FC236}">
                  <a16:creationId xmlns:a16="http://schemas.microsoft.com/office/drawing/2014/main" id="{97F9383F-8902-4ACC-9E44-B6D1C7325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6" name="Rectangle 3992">
              <a:extLst>
                <a:ext uri="{FF2B5EF4-FFF2-40B4-BE49-F238E27FC236}">
                  <a16:creationId xmlns:a16="http://schemas.microsoft.com/office/drawing/2014/main" id="{007C4BC5-E3AE-4B9C-8665-E8FE056EE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7" name="Rectangle 3993">
              <a:extLst>
                <a:ext uri="{FF2B5EF4-FFF2-40B4-BE49-F238E27FC236}">
                  <a16:creationId xmlns:a16="http://schemas.microsoft.com/office/drawing/2014/main" id="{3E0F4F1E-6DEC-45A0-90CB-E5565AAF73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8" name="Rectangle 3994">
              <a:extLst>
                <a:ext uri="{FF2B5EF4-FFF2-40B4-BE49-F238E27FC236}">
                  <a16:creationId xmlns:a16="http://schemas.microsoft.com/office/drawing/2014/main" id="{C698D2E1-8A4C-4F5D-B323-DA75EA392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79" name="Rectangle 3995">
              <a:extLst>
                <a:ext uri="{FF2B5EF4-FFF2-40B4-BE49-F238E27FC236}">
                  <a16:creationId xmlns:a16="http://schemas.microsoft.com/office/drawing/2014/main" id="{A183A03E-6727-495C-B591-49F3FD23B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0" name="Rectangle 3996">
              <a:extLst>
                <a:ext uri="{FF2B5EF4-FFF2-40B4-BE49-F238E27FC236}">
                  <a16:creationId xmlns:a16="http://schemas.microsoft.com/office/drawing/2014/main" id="{2E07EF73-898C-4763-992F-ED91BDC99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1" name="Rectangle 3997">
              <a:extLst>
                <a:ext uri="{FF2B5EF4-FFF2-40B4-BE49-F238E27FC236}">
                  <a16:creationId xmlns:a16="http://schemas.microsoft.com/office/drawing/2014/main" id="{940ECC47-0310-44A3-9767-653BE0A9B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2" name="Rectangle 3998">
              <a:extLst>
                <a:ext uri="{FF2B5EF4-FFF2-40B4-BE49-F238E27FC236}">
                  <a16:creationId xmlns:a16="http://schemas.microsoft.com/office/drawing/2014/main" id="{2DE616B1-64CB-44B7-A9C2-E4467567A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3" name="Rectangle 3999">
              <a:extLst>
                <a:ext uri="{FF2B5EF4-FFF2-40B4-BE49-F238E27FC236}">
                  <a16:creationId xmlns:a16="http://schemas.microsoft.com/office/drawing/2014/main" id="{B0004195-8128-4117-A7ED-8755E5CEB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4" name="Rectangle 4000">
              <a:extLst>
                <a:ext uri="{FF2B5EF4-FFF2-40B4-BE49-F238E27FC236}">
                  <a16:creationId xmlns:a16="http://schemas.microsoft.com/office/drawing/2014/main" id="{BB0CDAD4-94A7-484D-95A9-65269CF2B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5" name="Rectangle 4001">
              <a:extLst>
                <a:ext uri="{FF2B5EF4-FFF2-40B4-BE49-F238E27FC236}">
                  <a16:creationId xmlns:a16="http://schemas.microsoft.com/office/drawing/2014/main" id="{86092DE0-8BE8-4048-82CC-5F5504733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6" name="Rectangle 4002">
              <a:extLst>
                <a:ext uri="{FF2B5EF4-FFF2-40B4-BE49-F238E27FC236}">
                  <a16:creationId xmlns:a16="http://schemas.microsoft.com/office/drawing/2014/main" id="{6DCF230E-A102-4C5A-BA2F-DEAF61706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7" name="Rectangle 4003">
              <a:extLst>
                <a:ext uri="{FF2B5EF4-FFF2-40B4-BE49-F238E27FC236}">
                  <a16:creationId xmlns:a16="http://schemas.microsoft.com/office/drawing/2014/main" id="{C53C7818-2332-4330-A035-97FE2AC1F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8" name="Rectangle 4004">
              <a:extLst>
                <a:ext uri="{FF2B5EF4-FFF2-40B4-BE49-F238E27FC236}">
                  <a16:creationId xmlns:a16="http://schemas.microsoft.com/office/drawing/2014/main" id="{C9C3E7C0-C11F-4EB7-840E-07B754ACB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89" name="Rectangle 4005">
              <a:extLst>
                <a:ext uri="{FF2B5EF4-FFF2-40B4-BE49-F238E27FC236}">
                  <a16:creationId xmlns:a16="http://schemas.microsoft.com/office/drawing/2014/main" id="{AC012871-2AFB-40AA-9AA8-4A1434069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0" name="Rectangle 4006">
              <a:extLst>
                <a:ext uri="{FF2B5EF4-FFF2-40B4-BE49-F238E27FC236}">
                  <a16:creationId xmlns:a16="http://schemas.microsoft.com/office/drawing/2014/main" id="{452658F5-F38A-4976-8633-719DAE315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1" name="Rectangle 4007">
              <a:extLst>
                <a:ext uri="{FF2B5EF4-FFF2-40B4-BE49-F238E27FC236}">
                  <a16:creationId xmlns:a16="http://schemas.microsoft.com/office/drawing/2014/main" id="{74092E31-BCF6-4BAC-8A5F-18AABBD75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2" name="Rectangle 4008">
              <a:extLst>
                <a:ext uri="{FF2B5EF4-FFF2-40B4-BE49-F238E27FC236}">
                  <a16:creationId xmlns:a16="http://schemas.microsoft.com/office/drawing/2014/main" id="{94FC949F-7C93-4DE8-985D-BC8DDCC8CF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3" name="Rectangle 4009">
              <a:extLst>
                <a:ext uri="{FF2B5EF4-FFF2-40B4-BE49-F238E27FC236}">
                  <a16:creationId xmlns:a16="http://schemas.microsoft.com/office/drawing/2014/main" id="{C15FE810-D4BB-4A42-80C1-4DA9C145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4" name="Rectangle 4010">
              <a:extLst>
                <a:ext uri="{FF2B5EF4-FFF2-40B4-BE49-F238E27FC236}">
                  <a16:creationId xmlns:a16="http://schemas.microsoft.com/office/drawing/2014/main" id="{2240AC37-1599-4F0D-8E30-1BFA6EE94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5" name="Rectangle 4011">
              <a:extLst>
                <a:ext uri="{FF2B5EF4-FFF2-40B4-BE49-F238E27FC236}">
                  <a16:creationId xmlns:a16="http://schemas.microsoft.com/office/drawing/2014/main" id="{33A5BE0C-CFE3-4F98-9E3B-E31B8C38B9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6" name="Rectangle 4012">
              <a:extLst>
                <a:ext uri="{FF2B5EF4-FFF2-40B4-BE49-F238E27FC236}">
                  <a16:creationId xmlns:a16="http://schemas.microsoft.com/office/drawing/2014/main" id="{8CE9FCE8-5760-403B-80B8-C32A8E776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7" name="Rectangle 4013">
              <a:extLst>
                <a:ext uri="{FF2B5EF4-FFF2-40B4-BE49-F238E27FC236}">
                  <a16:creationId xmlns:a16="http://schemas.microsoft.com/office/drawing/2014/main" id="{61C425E1-3B36-4BE2-AA18-6295C19B93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8" name="Rectangle 4014">
              <a:extLst>
                <a:ext uri="{FF2B5EF4-FFF2-40B4-BE49-F238E27FC236}">
                  <a16:creationId xmlns:a16="http://schemas.microsoft.com/office/drawing/2014/main" id="{EB415A10-548B-4C7C-B2F2-B9764F47F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99" name="Rectangle 4015">
              <a:extLst>
                <a:ext uri="{FF2B5EF4-FFF2-40B4-BE49-F238E27FC236}">
                  <a16:creationId xmlns:a16="http://schemas.microsoft.com/office/drawing/2014/main" id="{9C6891C5-F05E-4C01-BE6E-F66DF3DD5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0" name="Rectangle 4016">
              <a:extLst>
                <a:ext uri="{FF2B5EF4-FFF2-40B4-BE49-F238E27FC236}">
                  <a16:creationId xmlns:a16="http://schemas.microsoft.com/office/drawing/2014/main" id="{D93AC264-4B1E-4F56-8C9B-F21376FB2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1" name="Rectangle 4017">
              <a:extLst>
                <a:ext uri="{FF2B5EF4-FFF2-40B4-BE49-F238E27FC236}">
                  <a16:creationId xmlns:a16="http://schemas.microsoft.com/office/drawing/2014/main" id="{E95F9D3C-365C-4D20-8629-901C45DE0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2" name="Rectangle 4018">
              <a:extLst>
                <a:ext uri="{FF2B5EF4-FFF2-40B4-BE49-F238E27FC236}">
                  <a16:creationId xmlns:a16="http://schemas.microsoft.com/office/drawing/2014/main" id="{C307213D-5868-4831-8CD1-0D4B64095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3" name="Rectangle 4019">
              <a:extLst>
                <a:ext uri="{FF2B5EF4-FFF2-40B4-BE49-F238E27FC236}">
                  <a16:creationId xmlns:a16="http://schemas.microsoft.com/office/drawing/2014/main" id="{394ACEDA-7A1D-4BA0-90BA-2DBB2933A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4" name="Rectangle 4020">
              <a:extLst>
                <a:ext uri="{FF2B5EF4-FFF2-40B4-BE49-F238E27FC236}">
                  <a16:creationId xmlns:a16="http://schemas.microsoft.com/office/drawing/2014/main" id="{8EEB0B21-3DEB-4442-ABFA-0322459AF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5" name="Rectangle 4021">
              <a:extLst>
                <a:ext uri="{FF2B5EF4-FFF2-40B4-BE49-F238E27FC236}">
                  <a16:creationId xmlns:a16="http://schemas.microsoft.com/office/drawing/2014/main" id="{75D252A7-6ED7-4136-8899-34A8FCA78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6" name="Rectangle 4022">
              <a:extLst>
                <a:ext uri="{FF2B5EF4-FFF2-40B4-BE49-F238E27FC236}">
                  <a16:creationId xmlns:a16="http://schemas.microsoft.com/office/drawing/2014/main" id="{F24DF577-66A7-48D1-A135-F17C67F46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07" name="Rectangle 4023">
              <a:extLst>
                <a:ext uri="{FF2B5EF4-FFF2-40B4-BE49-F238E27FC236}">
                  <a16:creationId xmlns:a16="http://schemas.microsoft.com/office/drawing/2014/main" id="{2CB3F690-D875-45A3-9AC8-738B525A3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608" name="Group 4024">
            <a:extLst>
              <a:ext uri="{FF2B5EF4-FFF2-40B4-BE49-F238E27FC236}">
                <a16:creationId xmlns:a16="http://schemas.microsoft.com/office/drawing/2014/main" id="{D9E46DA7-1692-4363-A3A2-B158EF9B4E3B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728663"/>
            <a:ext cx="450850" cy="630237"/>
            <a:chOff x="1986" y="402"/>
            <a:chExt cx="284" cy="397"/>
          </a:xfrm>
        </p:grpSpPr>
        <p:sp>
          <p:nvSpPr>
            <p:cNvPr id="71609" name="Rectangle 4025">
              <a:extLst>
                <a:ext uri="{FF2B5EF4-FFF2-40B4-BE49-F238E27FC236}">
                  <a16:creationId xmlns:a16="http://schemas.microsoft.com/office/drawing/2014/main" id="{8A7700FB-C5B1-443A-86F4-F08DFE527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0" name="Rectangle 4026">
              <a:extLst>
                <a:ext uri="{FF2B5EF4-FFF2-40B4-BE49-F238E27FC236}">
                  <a16:creationId xmlns:a16="http://schemas.microsoft.com/office/drawing/2014/main" id="{DDF7F2A0-70DC-4F2C-853A-9CD226010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1" name="Rectangle 4027">
              <a:extLst>
                <a:ext uri="{FF2B5EF4-FFF2-40B4-BE49-F238E27FC236}">
                  <a16:creationId xmlns:a16="http://schemas.microsoft.com/office/drawing/2014/main" id="{6AA5FDF5-F7EF-4E0C-AA7F-778046DB4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2" name="Rectangle 4028">
              <a:extLst>
                <a:ext uri="{FF2B5EF4-FFF2-40B4-BE49-F238E27FC236}">
                  <a16:creationId xmlns:a16="http://schemas.microsoft.com/office/drawing/2014/main" id="{52FB5AFB-A124-4279-9CAD-9C81ED0EE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3" name="Rectangle 4029">
              <a:extLst>
                <a:ext uri="{FF2B5EF4-FFF2-40B4-BE49-F238E27FC236}">
                  <a16:creationId xmlns:a16="http://schemas.microsoft.com/office/drawing/2014/main" id="{7CD33849-033D-4C35-B2E5-7273EF538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4" name="Rectangle 4030">
              <a:extLst>
                <a:ext uri="{FF2B5EF4-FFF2-40B4-BE49-F238E27FC236}">
                  <a16:creationId xmlns:a16="http://schemas.microsoft.com/office/drawing/2014/main" id="{9168AAAB-FE9E-44F0-8BAD-E611EEB1B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5" name="Rectangle 4031">
              <a:extLst>
                <a:ext uri="{FF2B5EF4-FFF2-40B4-BE49-F238E27FC236}">
                  <a16:creationId xmlns:a16="http://schemas.microsoft.com/office/drawing/2014/main" id="{E986996B-5F41-41B0-9BCC-9A04C74E4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6" name="Rectangle 4032">
              <a:extLst>
                <a:ext uri="{FF2B5EF4-FFF2-40B4-BE49-F238E27FC236}">
                  <a16:creationId xmlns:a16="http://schemas.microsoft.com/office/drawing/2014/main" id="{C545C036-FD1F-4411-8C1F-81390D8B7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7" name="Rectangle 4033">
              <a:extLst>
                <a:ext uri="{FF2B5EF4-FFF2-40B4-BE49-F238E27FC236}">
                  <a16:creationId xmlns:a16="http://schemas.microsoft.com/office/drawing/2014/main" id="{2318505F-9B96-4870-A2DC-9151F10FD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8" name="Rectangle 4034">
              <a:extLst>
                <a:ext uri="{FF2B5EF4-FFF2-40B4-BE49-F238E27FC236}">
                  <a16:creationId xmlns:a16="http://schemas.microsoft.com/office/drawing/2014/main" id="{B2F74529-409F-47CE-8923-36050FBAA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19" name="Rectangle 4035">
              <a:extLst>
                <a:ext uri="{FF2B5EF4-FFF2-40B4-BE49-F238E27FC236}">
                  <a16:creationId xmlns:a16="http://schemas.microsoft.com/office/drawing/2014/main" id="{85C0DBFF-16AF-478D-B8AF-DE7F57A68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0" name="Rectangle 4036">
              <a:extLst>
                <a:ext uri="{FF2B5EF4-FFF2-40B4-BE49-F238E27FC236}">
                  <a16:creationId xmlns:a16="http://schemas.microsoft.com/office/drawing/2014/main" id="{BCDE6F4C-D113-4C6F-B06F-BFEF3175F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1" name="Rectangle 4037">
              <a:extLst>
                <a:ext uri="{FF2B5EF4-FFF2-40B4-BE49-F238E27FC236}">
                  <a16:creationId xmlns:a16="http://schemas.microsoft.com/office/drawing/2014/main" id="{40EEAC0C-DD71-46C9-95CB-5C6751E5A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2" name="Rectangle 4038">
              <a:extLst>
                <a:ext uri="{FF2B5EF4-FFF2-40B4-BE49-F238E27FC236}">
                  <a16:creationId xmlns:a16="http://schemas.microsoft.com/office/drawing/2014/main" id="{B9A37AF9-EB5B-40D4-A02C-A23BD7F3D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3" name="Rectangle 4039">
              <a:extLst>
                <a:ext uri="{FF2B5EF4-FFF2-40B4-BE49-F238E27FC236}">
                  <a16:creationId xmlns:a16="http://schemas.microsoft.com/office/drawing/2014/main" id="{E3F66AA3-C794-474F-B06C-7D51F41A3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4" name="Rectangle 4040">
              <a:extLst>
                <a:ext uri="{FF2B5EF4-FFF2-40B4-BE49-F238E27FC236}">
                  <a16:creationId xmlns:a16="http://schemas.microsoft.com/office/drawing/2014/main" id="{4C3D1A1D-2435-42D8-ADA4-A5B083697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5" name="Rectangle 4041">
              <a:extLst>
                <a:ext uri="{FF2B5EF4-FFF2-40B4-BE49-F238E27FC236}">
                  <a16:creationId xmlns:a16="http://schemas.microsoft.com/office/drawing/2014/main" id="{D6C2A266-D357-4AD5-85B2-C145ACBEE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6" name="Rectangle 4042">
              <a:extLst>
                <a:ext uri="{FF2B5EF4-FFF2-40B4-BE49-F238E27FC236}">
                  <a16:creationId xmlns:a16="http://schemas.microsoft.com/office/drawing/2014/main" id="{EAF98B35-BD23-414A-BAF3-06B105E92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7" name="Rectangle 4043">
              <a:extLst>
                <a:ext uri="{FF2B5EF4-FFF2-40B4-BE49-F238E27FC236}">
                  <a16:creationId xmlns:a16="http://schemas.microsoft.com/office/drawing/2014/main" id="{368BE0EE-55D2-465B-AAF7-75F90B0077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8" name="Rectangle 4044">
              <a:extLst>
                <a:ext uri="{FF2B5EF4-FFF2-40B4-BE49-F238E27FC236}">
                  <a16:creationId xmlns:a16="http://schemas.microsoft.com/office/drawing/2014/main" id="{000D2723-B2A3-4CC7-91F6-83B4ED3E6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29" name="Rectangle 4045">
              <a:extLst>
                <a:ext uri="{FF2B5EF4-FFF2-40B4-BE49-F238E27FC236}">
                  <a16:creationId xmlns:a16="http://schemas.microsoft.com/office/drawing/2014/main" id="{390E4BBA-AD4A-4A91-A42B-3D73D0444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0" name="Rectangle 4046">
              <a:extLst>
                <a:ext uri="{FF2B5EF4-FFF2-40B4-BE49-F238E27FC236}">
                  <a16:creationId xmlns:a16="http://schemas.microsoft.com/office/drawing/2014/main" id="{B4749C84-20FE-4A5B-B9F7-0B2A6AD54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1" name="Rectangle 4047">
              <a:extLst>
                <a:ext uri="{FF2B5EF4-FFF2-40B4-BE49-F238E27FC236}">
                  <a16:creationId xmlns:a16="http://schemas.microsoft.com/office/drawing/2014/main" id="{E941B10F-6ACC-457D-87E9-195177D592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2" name="Rectangle 4048">
              <a:extLst>
                <a:ext uri="{FF2B5EF4-FFF2-40B4-BE49-F238E27FC236}">
                  <a16:creationId xmlns:a16="http://schemas.microsoft.com/office/drawing/2014/main" id="{B19B1FB7-6741-470E-8835-C9582AA1BF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3" name="Rectangle 4049">
              <a:extLst>
                <a:ext uri="{FF2B5EF4-FFF2-40B4-BE49-F238E27FC236}">
                  <a16:creationId xmlns:a16="http://schemas.microsoft.com/office/drawing/2014/main" id="{38DB943E-1401-4A56-9D6F-0BFA35A53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4" name="Rectangle 4050">
              <a:extLst>
                <a:ext uri="{FF2B5EF4-FFF2-40B4-BE49-F238E27FC236}">
                  <a16:creationId xmlns:a16="http://schemas.microsoft.com/office/drawing/2014/main" id="{BF86F83C-47F2-4C26-9E5E-EE083436A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5" name="Rectangle 4051">
              <a:extLst>
                <a:ext uri="{FF2B5EF4-FFF2-40B4-BE49-F238E27FC236}">
                  <a16:creationId xmlns:a16="http://schemas.microsoft.com/office/drawing/2014/main" id="{8867492E-A127-49DA-93B9-2B088F06E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6" name="Rectangle 4052">
              <a:extLst>
                <a:ext uri="{FF2B5EF4-FFF2-40B4-BE49-F238E27FC236}">
                  <a16:creationId xmlns:a16="http://schemas.microsoft.com/office/drawing/2014/main" id="{B8CED6EA-C9B5-4115-832C-301594D48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7" name="Rectangle 4053">
              <a:extLst>
                <a:ext uri="{FF2B5EF4-FFF2-40B4-BE49-F238E27FC236}">
                  <a16:creationId xmlns:a16="http://schemas.microsoft.com/office/drawing/2014/main" id="{FE3AD001-E45C-45B3-A7AC-8197292D5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8" name="Rectangle 4054">
              <a:extLst>
                <a:ext uri="{FF2B5EF4-FFF2-40B4-BE49-F238E27FC236}">
                  <a16:creationId xmlns:a16="http://schemas.microsoft.com/office/drawing/2014/main" id="{53B7B0E5-6284-4194-8EA0-C66681631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39" name="Rectangle 4055">
              <a:extLst>
                <a:ext uri="{FF2B5EF4-FFF2-40B4-BE49-F238E27FC236}">
                  <a16:creationId xmlns:a16="http://schemas.microsoft.com/office/drawing/2014/main" id="{A6388BAD-1BCF-49F5-BDD3-19980C231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40" name="Rectangle 4056">
              <a:extLst>
                <a:ext uri="{FF2B5EF4-FFF2-40B4-BE49-F238E27FC236}">
                  <a16:creationId xmlns:a16="http://schemas.microsoft.com/office/drawing/2014/main" id="{BCD23473-92D1-4877-8528-6C76B892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41" name="Rectangle 4057">
              <a:extLst>
                <a:ext uri="{FF2B5EF4-FFF2-40B4-BE49-F238E27FC236}">
                  <a16:creationId xmlns:a16="http://schemas.microsoft.com/office/drawing/2014/main" id="{4C1997DA-AE87-439E-830F-29F2AE14A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42" name="Rectangle 4058">
              <a:extLst>
                <a:ext uri="{FF2B5EF4-FFF2-40B4-BE49-F238E27FC236}">
                  <a16:creationId xmlns:a16="http://schemas.microsoft.com/office/drawing/2014/main" id="{FE3C30F5-BF9C-4F88-B78E-4764D3045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643" name="Rectangle 4059">
              <a:extLst>
                <a:ext uri="{FF2B5EF4-FFF2-40B4-BE49-F238E27FC236}">
                  <a16:creationId xmlns:a16="http://schemas.microsoft.com/office/drawing/2014/main" id="{711549C6-99E0-41BE-BDAB-7377FE1817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024" name="Group 4440">
            <a:extLst>
              <a:ext uri="{FF2B5EF4-FFF2-40B4-BE49-F238E27FC236}">
                <a16:creationId xmlns:a16="http://schemas.microsoft.com/office/drawing/2014/main" id="{76C5E7D6-16FF-4BE8-865F-084763425068}"/>
              </a:ext>
            </a:extLst>
          </p:cNvPr>
          <p:cNvGrpSpPr>
            <a:grpSpLocks/>
          </p:cNvGrpSpPr>
          <p:nvPr/>
        </p:nvGrpSpPr>
        <p:grpSpPr bwMode="auto">
          <a:xfrm>
            <a:off x="2251075" y="2349500"/>
            <a:ext cx="450850" cy="630238"/>
            <a:chOff x="1305" y="402"/>
            <a:chExt cx="284" cy="397"/>
          </a:xfrm>
        </p:grpSpPr>
        <p:sp>
          <p:nvSpPr>
            <p:cNvPr id="72025" name="Rectangle 4441">
              <a:extLst>
                <a:ext uri="{FF2B5EF4-FFF2-40B4-BE49-F238E27FC236}">
                  <a16:creationId xmlns:a16="http://schemas.microsoft.com/office/drawing/2014/main" id="{BA3E0E5E-425D-458F-8377-083BA351B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6" name="Rectangle 4442">
              <a:extLst>
                <a:ext uri="{FF2B5EF4-FFF2-40B4-BE49-F238E27FC236}">
                  <a16:creationId xmlns:a16="http://schemas.microsoft.com/office/drawing/2014/main" id="{59341609-8CAB-4592-BD82-A68D2BCE7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7" name="Rectangle 4443">
              <a:extLst>
                <a:ext uri="{FF2B5EF4-FFF2-40B4-BE49-F238E27FC236}">
                  <a16:creationId xmlns:a16="http://schemas.microsoft.com/office/drawing/2014/main" id="{31B9420E-8F14-45AD-9792-2F5660F63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8" name="Rectangle 4444">
              <a:extLst>
                <a:ext uri="{FF2B5EF4-FFF2-40B4-BE49-F238E27FC236}">
                  <a16:creationId xmlns:a16="http://schemas.microsoft.com/office/drawing/2014/main" id="{2D34E661-F61F-45DA-8B3E-9B49C56F1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29" name="Rectangle 4445">
              <a:extLst>
                <a:ext uri="{FF2B5EF4-FFF2-40B4-BE49-F238E27FC236}">
                  <a16:creationId xmlns:a16="http://schemas.microsoft.com/office/drawing/2014/main" id="{D609ABEF-B791-494F-B386-F65016F1EA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0" name="Rectangle 4446">
              <a:extLst>
                <a:ext uri="{FF2B5EF4-FFF2-40B4-BE49-F238E27FC236}">
                  <a16:creationId xmlns:a16="http://schemas.microsoft.com/office/drawing/2014/main" id="{9302ADE9-F576-4519-9530-48CAF7040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1" name="Rectangle 4447">
              <a:extLst>
                <a:ext uri="{FF2B5EF4-FFF2-40B4-BE49-F238E27FC236}">
                  <a16:creationId xmlns:a16="http://schemas.microsoft.com/office/drawing/2014/main" id="{25726F25-644E-4DC9-880C-3AE3A432B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2" name="Rectangle 4448">
              <a:extLst>
                <a:ext uri="{FF2B5EF4-FFF2-40B4-BE49-F238E27FC236}">
                  <a16:creationId xmlns:a16="http://schemas.microsoft.com/office/drawing/2014/main" id="{BE4B6A37-24F3-4937-8D10-956ACD807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3" name="Rectangle 4449">
              <a:extLst>
                <a:ext uri="{FF2B5EF4-FFF2-40B4-BE49-F238E27FC236}">
                  <a16:creationId xmlns:a16="http://schemas.microsoft.com/office/drawing/2014/main" id="{0AB7CEE1-0423-492D-B64E-23F5226B3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4" name="Rectangle 4450">
              <a:extLst>
                <a:ext uri="{FF2B5EF4-FFF2-40B4-BE49-F238E27FC236}">
                  <a16:creationId xmlns:a16="http://schemas.microsoft.com/office/drawing/2014/main" id="{D1AC5694-B9CD-475E-9CC7-0C2315236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5" name="Rectangle 4451">
              <a:extLst>
                <a:ext uri="{FF2B5EF4-FFF2-40B4-BE49-F238E27FC236}">
                  <a16:creationId xmlns:a16="http://schemas.microsoft.com/office/drawing/2014/main" id="{7822D4F5-556B-4729-BA01-A18D14F0A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6" name="Rectangle 4452">
              <a:extLst>
                <a:ext uri="{FF2B5EF4-FFF2-40B4-BE49-F238E27FC236}">
                  <a16:creationId xmlns:a16="http://schemas.microsoft.com/office/drawing/2014/main" id="{4C8C09A3-6C2E-440D-B743-33F551CBF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7" name="Rectangle 4453">
              <a:extLst>
                <a:ext uri="{FF2B5EF4-FFF2-40B4-BE49-F238E27FC236}">
                  <a16:creationId xmlns:a16="http://schemas.microsoft.com/office/drawing/2014/main" id="{0E3C73B3-4551-444F-A3A5-8FEA58116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8" name="Rectangle 4454">
              <a:extLst>
                <a:ext uri="{FF2B5EF4-FFF2-40B4-BE49-F238E27FC236}">
                  <a16:creationId xmlns:a16="http://schemas.microsoft.com/office/drawing/2014/main" id="{E94C1294-27CE-4761-81B8-5B9C9C411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6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39" name="Rectangle 4455">
              <a:extLst>
                <a:ext uri="{FF2B5EF4-FFF2-40B4-BE49-F238E27FC236}">
                  <a16:creationId xmlns:a16="http://schemas.microsoft.com/office/drawing/2014/main" id="{9796A339-31C0-471B-A2C4-8580F4F37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0" name="Rectangle 4456">
              <a:extLst>
                <a:ext uri="{FF2B5EF4-FFF2-40B4-BE49-F238E27FC236}">
                  <a16:creationId xmlns:a16="http://schemas.microsoft.com/office/drawing/2014/main" id="{FAA040C9-025C-47E3-8842-AAAEBC3B6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1" name="Rectangle 4457">
              <a:extLst>
                <a:ext uri="{FF2B5EF4-FFF2-40B4-BE49-F238E27FC236}">
                  <a16:creationId xmlns:a16="http://schemas.microsoft.com/office/drawing/2014/main" id="{3A8CBD43-F0FD-4A7A-A5F3-8B714EE92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2" name="Rectangle 4458">
              <a:extLst>
                <a:ext uri="{FF2B5EF4-FFF2-40B4-BE49-F238E27FC236}">
                  <a16:creationId xmlns:a16="http://schemas.microsoft.com/office/drawing/2014/main" id="{567993C6-7336-43E7-85CD-78F7C8381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3" name="Rectangle 4459">
              <a:extLst>
                <a:ext uri="{FF2B5EF4-FFF2-40B4-BE49-F238E27FC236}">
                  <a16:creationId xmlns:a16="http://schemas.microsoft.com/office/drawing/2014/main" id="{6DC86ED9-AE3A-48A3-A12C-CB5299118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4" name="Rectangle 4460">
              <a:extLst>
                <a:ext uri="{FF2B5EF4-FFF2-40B4-BE49-F238E27FC236}">
                  <a16:creationId xmlns:a16="http://schemas.microsoft.com/office/drawing/2014/main" id="{8BFC686D-AEC0-4A23-A5B4-09005F098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5" name="Rectangle 4461">
              <a:extLst>
                <a:ext uri="{FF2B5EF4-FFF2-40B4-BE49-F238E27FC236}">
                  <a16:creationId xmlns:a16="http://schemas.microsoft.com/office/drawing/2014/main" id="{67679319-A4C5-480A-96EE-CB49DCC72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8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6" name="Rectangle 4462">
              <a:extLst>
                <a:ext uri="{FF2B5EF4-FFF2-40B4-BE49-F238E27FC236}">
                  <a16:creationId xmlns:a16="http://schemas.microsoft.com/office/drawing/2014/main" id="{4FFBCEBF-A18E-4D7D-9C9B-E338C4FDC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7" name="Rectangle 4463">
              <a:extLst>
                <a:ext uri="{FF2B5EF4-FFF2-40B4-BE49-F238E27FC236}">
                  <a16:creationId xmlns:a16="http://schemas.microsoft.com/office/drawing/2014/main" id="{9C96EB9A-31E7-4D03-B4CB-3EB3B6BAA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8" name="Rectangle 4464">
              <a:extLst>
                <a:ext uri="{FF2B5EF4-FFF2-40B4-BE49-F238E27FC236}">
                  <a16:creationId xmlns:a16="http://schemas.microsoft.com/office/drawing/2014/main" id="{64F49071-7484-458C-B966-D365C1CDFB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49" name="Rectangle 4465">
              <a:extLst>
                <a:ext uri="{FF2B5EF4-FFF2-40B4-BE49-F238E27FC236}">
                  <a16:creationId xmlns:a16="http://schemas.microsoft.com/office/drawing/2014/main" id="{BA68A5D7-8613-4F7D-8197-3C13EA04C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0" name="Rectangle 4466">
              <a:extLst>
                <a:ext uri="{FF2B5EF4-FFF2-40B4-BE49-F238E27FC236}">
                  <a16:creationId xmlns:a16="http://schemas.microsoft.com/office/drawing/2014/main" id="{CB5A17AF-6804-449F-B445-1CF927841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1" name="Rectangle 4467">
              <a:extLst>
                <a:ext uri="{FF2B5EF4-FFF2-40B4-BE49-F238E27FC236}">
                  <a16:creationId xmlns:a16="http://schemas.microsoft.com/office/drawing/2014/main" id="{FD19B485-C94A-46A0-A49E-113ADC8CA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2" name="Rectangle 4468">
              <a:extLst>
                <a:ext uri="{FF2B5EF4-FFF2-40B4-BE49-F238E27FC236}">
                  <a16:creationId xmlns:a16="http://schemas.microsoft.com/office/drawing/2014/main" id="{0F2CCEEA-751B-4CBB-AF07-2E306506A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3" name="Rectangle 4469">
              <a:extLst>
                <a:ext uri="{FF2B5EF4-FFF2-40B4-BE49-F238E27FC236}">
                  <a16:creationId xmlns:a16="http://schemas.microsoft.com/office/drawing/2014/main" id="{CC0229A8-D40C-4C44-80DA-62B1677C5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4" name="Rectangle 4470">
              <a:extLst>
                <a:ext uri="{FF2B5EF4-FFF2-40B4-BE49-F238E27FC236}">
                  <a16:creationId xmlns:a16="http://schemas.microsoft.com/office/drawing/2014/main" id="{60091E65-83B9-441C-BD71-E78EBECD6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5" name="Rectangle 4471">
              <a:extLst>
                <a:ext uri="{FF2B5EF4-FFF2-40B4-BE49-F238E27FC236}">
                  <a16:creationId xmlns:a16="http://schemas.microsoft.com/office/drawing/2014/main" id="{73F27E99-6750-4964-8CB0-05A64086EC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6" name="Rectangle 4472">
              <a:extLst>
                <a:ext uri="{FF2B5EF4-FFF2-40B4-BE49-F238E27FC236}">
                  <a16:creationId xmlns:a16="http://schemas.microsoft.com/office/drawing/2014/main" id="{2C78DEB9-4D71-46BC-9D6D-372047397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7" name="Rectangle 4473">
              <a:extLst>
                <a:ext uri="{FF2B5EF4-FFF2-40B4-BE49-F238E27FC236}">
                  <a16:creationId xmlns:a16="http://schemas.microsoft.com/office/drawing/2014/main" id="{BB12D924-047C-4F2E-9979-CDB1104DF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8" name="Rectangle 4474">
              <a:extLst>
                <a:ext uri="{FF2B5EF4-FFF2-40B4-BE49-F238E27FC236}">
                  <a16:creationId xmlns:a16="http://schemas.microsoft.com/office/drawing/2014/main" id="{3048F0D1-0805-436A-8D4C-36DDB7D41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59" name="Rectangle 4475">
              <a:extLst>
                <a:ext uri="{FF2B5EF4-FFF2-40B4-BE49-F238E27FC236}">
                  <a16:creationId xmlns:a16="http://schemas.microsoft.com/office/drawing/2014/main" id="{B8783691-10F2-412E-8898-A33CDDB7B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060" name="Group 4476">
            <a:extLst>
              <a:ext uri="{FF2B5EF4-FFF2-40B4-BE49-F238E27FC236}">
                <a16:creationId xmlns:a16="http://schemas.microsoft.com/office/drawing/2014/main" id="{AA8DBF33-B115-4478-BC90-75C94B97338C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2351088"/>
            <a:ext cx="450850" cy="630237"/>
            <a:chOff x="1645" y="403"/>
            <a:chExt cx="284" cy="397"/>
          </a:xfrm>
        </p:grpSpPr>
        <p:sp>
          <p:nvSpPr>
            <p:cNvPr id="72061" name="Rectangle 4477">
              <a:extLst>
                <a:ext uri="{FF2B5EF4-FFF2-40B4-BE49-F238E27FC236}">
                  <a16:creationId xmlns:a16="http://schemas.microsoft.com/office/drawing/2014/main" id="{7B05C79E-8A1C-4BA2-9F92-03F7D397E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2" name="Rectangle 4478">
              <a:extLst>
                <a:ext uri="{FF2B5EF4-FFF2-40B4-BE49-F238E27FC236}">
                  <a16:creationId xmlns:a16="http://schemas.microsoft.com/office/drawing/2014/main" id="{21AB9999-FFB3-4F5F-AE3A-92232DF9EB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3" name="Rectangle 4479">
              <a:extLst>
                <a:ext uri="{FF2B5EF4-FFF2-40B4-BE49-F238E27FC236}">
                  <a16:creationId xmlns:a16="http://schemas.microsoft.com/office/drawing/2014/main" id="{AFA62083-B42B-4C10-8D23-06B7C38B4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4" name="Rectangle 4480">
              <a:extLst>
                <a:ext uri="{FF2B5EF4-FFF2-40B4-BE49-F238E27FC236}">
                  <a16:creationId xmlns:a16="http://schemas.microsoft.com/office/drawing/2014/main" id="{DD88212D-A7A7-48D7-BCF2-7BB579534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5" name="Rectangle 4481">
              <a:extLst>
                <a:ext uri="{FF2B5EF4-FFF2-40B4-BE49-F238E27FC236}">
                  <a16:creationId xmlns:a16="http://schemas.microsoft.com/office/drawing/2014/main" id="{3AE8CE44-924A-465E-B8B4-C8427D272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6" name="Rectangle 4482">
              <a:extLst>
                <a:ext uri="{FF2B5EF4-FFF2-40B4-BE49-F238E27FC236}">
                  <a16:creationId xmlns:a16="http://schemas.microsoft.com/office/drawing/2014/main" id="{4076A689-D0B3-410D-B5A6-04CEFC941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7" name="Rectangle 4483">
              <a:extLst>
                <a:ext uri="{FF2B5EF4-FFF2-40B4-BE49-F238E27FC236}">
                  <a16:creationId xmlns:a16="http://schemas.microsoft.com/office/drawing/2014/main" id="{43A37B2B-E9B8-4D58-868A-1C4806D0F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8" name="Rectangle 4484">
              <a:extLst>
                <a:ext uri="{FF2B5EF4-FFF2-40B4-BE49-F238E27FC236}">
                  <a16:creationId xmlns:a16="http://schemas.microsoft.com/office/drawing/2014/main" id="{7DD07C68-F7D4-4DBC-836A-B2F8952B9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69" name="Rectangle 4485">
              <a:extLst>
                <a:ext uri="{FF2B5EF4-FFF2-40B4-BE49-F238E27FC236}">
                  <a16:creationId xmlns:a16="http://schemas.microsoft.com/office/drawing/2014/main" id="{772298B9-53B7-4FE8-853E-085B809F9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0" name="Rectangle 4486">
              <a:extLst>
                <a:ext uri="{FF2B5EF4-FFF2-40B4-BE49-F238E27FC236}">
                  <a16:creationId xmlns:a16="http://schemas.microsoft.com/office/drawing/2014/main" id="{745E0BF6-72F6-4A71-8A58-22A657BC0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1" name="Rectangle 4487">
              <a:extLst>
                <a:ext uri="{FF2B5EF4-FFF2-40B4-BE49-F238E27FC236}">
                  <a16:creationId xmlns:a16="http://schemas.microsoft.com/office/drawing/2014/main" id="{79F4291E-C572-483A-BF50-B71235180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2" name="Rectangle 4488">
              <a:extLst>
                <a:ext uri="{FF2B5EF4-FFF2-40B4-BE49-F238E27FC236}">
                  <a16:creationId xmlns:a16="http://schemas.microsoft.com/office/drawing/2014/main" id="{6922292B-DD23-4778-8357-7635449AD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3" name="Rectangle 4489">
              <a:extLst>
                <a:ext uri="{FF2B5EF4-FFF2-40B4-BE49-F238E27FC236}">
                  <a16:creationId xmlns:a16="http://schemas.microsoft.com/office/drawing/2014/main" id="{4713D587-362B-41A7-B07A-DC8884E0B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4" name="Rectangle 4490">
              <a:extLst>
                <a:ext uri="{FF2B5EF4-FFF2-40B4-BE49-F238E27FC236}">
                  <a16:creationId xmlns:a16="http://schemas.microsoft.com/office/drawing/2014/main" id="{015045D7-8E30-4B50-A9B6-2D7EA2073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5" name="Rectangle 4491">
              <a:extLst>
                <a:ext uri="{FF2B5EF4-FFF2-40B4-BE49-F238E27FC236}">
                  <a16:creationId xmlns:a16="http://schemas.microsoft.com/office/drawing/2014/main" id="{C3CB7188-0B9E-45C6-AFA5-EFD838BDD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6" name="Rectangle 4492">
              <a:extLst>
                <a:ext uri="{FF2B5EF4-FFF2-40B4-BE49-F238E27FC236}">
                  <a16:creationId xmlns:a16="http://schemas.microsoft.com/office/drawing/2014/main" id="{96CDB03F-FD5A-4251-A64E-D667FBA9D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7" name="Rectangle 4493">
              <a:extLst>
                <a:ext uri="{FF2B5EF4-FFF2-40B4-BE49-F238E27FC236}">
                  <a16:creationId xmlns:a16="http://schemas.microsoft.com/office/drawing/2014/main" id="{99C9F9E7-31FB-4F7C-904A-3CE90295A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8" name="Rectangle 4494">
              <a:extLst>
                <a:ext uri="{FF2B5EF4-FFF2-40B4-BE49-F238E27FC236}">
                  <a16:creationId xmlns:a16="http://schemas.microsoft.com/office/drawing/2014/main" id="{184B6B50-98B9-48FE-8E09-BD1709E72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79" name="Rectangle 4495">
              <a:extLst>
                <a:ext uri="{FF2B5EF4-FFF2-40B4-BE49-F238E27FC236}">
                  <a16:creationId xmlns:a16="http://schemas.microsoft.com/office/drawing/2014/main" id="{65A35EA9-4331-402D-AAC7-1D5FF95BF8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0" name="Rectangle 4496">
              <a:extLst>
                <a:ext uri="{FF2B5EF4-FFF2-40B4-BE49-F238E27FC236}">
                  <a16:creationId xmlns:a16="http://schemas.microsoft.com/office/drawing/2014/main" id="{15664357-F155-40DD-93A1-4812FA047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1" name="Rectangle 4497">
              <a:extLst>
                <a:ext uri="{FF2B5EF4-FFF2-40B4-BE49-F238E27FC236}">
                  <a16:creationId xmlns:a16="http://schemas.microsoft.com/office/drawing/2014/main" id="{9EBD8C15-EDF8-49F1-BBA9-596AACF25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8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2" name="Rectangle 4498">
              <a:extLst>
                <a:ext uri="{FF2B5EF4-FFF2-40B4-BE49-F238E27FC236}">
                  <a16:creationId xmlns:a16="http://schemas.microsoft.com/office/drawing/2014/main" id="{2408E5A1-3B09-4841-9378-26F21BCD9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3" name="Rectangle 4499">
              <a:extLst>
                <a:ext uri="{FF2B5EF4-FFF2-40B4-BE49-F238E27FC236}">
                  <a16:creationId xmlns:a16="http://schemas.microsoft.com/office/drawing/2014/main" id="{44749882-A907-4E09-897F-496E33A66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4" name="Rectangle 4500">
              <a:extLst>
                <a:ext uri="{FF2B5EF4-FFF2-40B4-BE49-F238E27FC236}">
                  <a16:creationId xmlns:a16="http://schemas.microsoft.com/office/drawing/2014/main" id="{B65DB6DC-4603-4BF2-9919-763085781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5" name="Rectangle 4501">
              <a:extLst>
                <a:ext uri="{FF2B5EF4-FFF2-40B4-BE49-F238E27FC236}">
                  <a16:creationId xmlns:a16="http://schemas.microsoft.com/office/drawing/2014/main" id="{34413DCD-DF52-489F-BDD2-56F68506F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6" name="Rectangle 4502">
              <a:extLst>
                <a:ext uri="{FF2B5EF4-FFF2-40B4-BE49-F238E27FC236}">
                  <a16:creationId xmlns:a16="http://schemas.microsoft.com/office/drawing/2014/main" id="{3039B8CF-013F-4655-8DA1-EE36CE561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7" name="Rectangle 4503">
              <a:extLst>
                <a:ext uri="{FF2B5EF4-FFF2-40B4-BE49-F238E27FC236}">
                  <a16:creationId xmlns:a16="http://schemas.microsoft.com/office/drawing/2014/main" id="{926C5371-17DA-4414-AADF-ED55359F2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8" name="Rectangle 4504">
              <a:extLst>
                <a:ext uri="{FF2B5EF4-FFF2-40B4-BE49-F238E27FC236}">
                  <a16:creationId xmlns:a16="http://schemas.microsoft.com/office/drawing/2014/main" id="{CBA8428B-3D24-49B1-91D6-F3D47CB53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89" name="Rectangle 4505">
              <a:extLst>
                <a:ext uri="{FF2B5EF4-FFF2-40B4-BE49-F238E27FC236}">
                  <a16:creationId xmlns:a16="http://schemas.microsoft.com/office/drawing/2014/main" id="{390B3D54-2F01-42DB-B0B6-4A68B03A1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0" name="Rectangle 4506">
              <a:extLst>
                <a:ext uri="{FF2B5EF4-FFF2-40B4-BE49-F238E27FC236}">
                  <a16:creationId xmlns:a16="http://schemas.microsoft.com/office/drawing/2014/main" id="{76330980-662B-469E-9AD2-14045D9A8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1" name="Rectangle 4507">
              <a:extLst>
                <a:ext uri="{FF2B5EF4-FFF2-40B4-BE49-F238E27FC236}">
                  <a16:creationId xmlns:a16="http://schemas.microsoft.com/office/drawing/2014/main" id="{366CF7C8-C313-484E-B91E-6F0C9EA64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2" name="Rectangle 4508">
              <a:extLst>
                <a:ext uri="{FF2B5EF4-FFF2-40B4-BE49-F238E27FC236}">
                  <a16:creationId xmlns:a16="http://schemas.microsoft.com/office/drawing/2014/main" id="{B4C65CD3-D750-4ADB-83FF-8CEA8694F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3" name="Rectangle 4509">
              <a:extLst>
                <a:ext uri="{FF2B5EF4-FFF2-40B4-BE49-F238E27FC236}">
                  <a16:creationId xmlns:a16="http://schemas.microsoft.com/office/drawing/2014/main" id="{BEDE3C3F-2A30-4E2B-B472-7F858160D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4" name="Rectangle 4510">
              <a:extLst>
                <a:ext uri="{FF2B5EF4-FFF2-40B4-BE49-F238E27FC236}">
                  <a16:creationId xmlns:a16="http://schemas.microsoft.com/office/drawing/2014/main" id="{CA9412BE-5472-4061-A3A2-BEE18A2E69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5" name="Rectangle 4511">
              <a:extLst>
                <a:ext uri="{FF2B5EF4-FFF2-40B4-BE49-F238E27FC236}">
                  <a16:creationId xmlns:a16="http://schemas.microsoft.com/office/drawing/2014/main" id="{A2F96F69-52BD-4293-840B-49133E76E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096" name="Group 4512">
            <a:extLst>
              <a:ext uri="{FF2B5EF4-FFF2-40B4-BE49-F238E27FC236}">
                <a16:creationId xmlns:a16="http://schemas.microsoft.com/office/drawing/2014/main" id="{65C5FC4B-1CBA-4AE9-B666-B6030A7987BF}"/>
              </a:ext>
            </a:extLst>
          </p:cNvPr>
          <p:cNvGrpSpPr>
            <a:grpSpLocks/>
          </p:cNvGrpSpPr>
          <p:nvPr/>
        </p:nvGrpSpPr>
        <p:grpSpPr bwMode="auto">
          <a:xfrm>
            <a:off x="1171575" y="2349500"/>
            <a:ext cx="450850" cy="630238"/>
            <a:chOff x="625" y="402"/>
            <a:chExt cx="284" cy="397"/>
          </a:xfrm>
        </p:grpSpPr>
        <p:sp>
          <p:nvSpPr>
            <p:cNvPr id="72097" name="Rectangle 4513">
              <a:extLst>
                <a:ext uri="{FF2B5EF4-FFF2-40B4-BE49-F238E27FC236}">
                  <a16:creationId xmlns:a16="http://schemas.microsoft.com/office/drawing/2014/main" id="{07D6AE92-2C33-46E9-823D-E76E6F80C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8" name="Rectangle 4514">
              <a:extLst>
                <a:ext uri="{FF2B5EF4-FFF2-40B4-BE49-F238E27FC236}">
                  <a16:creationId xmlns:a16="http://schemas.microsoft.com/office/drawing/2014/main" id="{10362D57-1C59-40A9-A12D-4D8C478D1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99" name="Rectangle 4515">
              <a:extLst>
                <a:ext uri="{FF2B5EF4-FFF2-40B4-BE49-F238E27FC236}">
                  <a16:creationId xmlns:a16="http://schemas.microsoft.com/office/drawing/2014/main" id="{97D4FE51-954E-4CFA-971C-517C4F2AD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0" name="Rectangle 4516">
              <a:extLst>
                <a:ext uri="{FF2B5EF4-FFF2-40B4-BE49-F238E27FC236}">
                  <a16:creationId xmlns:a16="http://schemas.microsoft.com/office/drawing/2014/main" id="{CF246704-0417-4ED9-A803-A85EE823D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1" name="Rectangle 4517">
              <a:extLst>
                <a:ext uri="{FF2B5EF4-FFF2-40B4-BE49-F238E27FC236}">
                  <a16:creationId xmlns:a16="http://schemas.microsoft.com/office/drawing/2014/main" id="{3F202CEE-7BE3-485B-9E01-7686DC3A3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2" name="Rectangle 4518">
              <a:extLst>
                <a:ext uri="{FF2B5EF4-FFF2-40B4-BE49-F238E27FC236}">
                  <a16:creationId xmlns:a16="http://schemas.microsoft.com/office/drawing/2014/main" id="{6A9026C1-70E9-4440-8DA8-B0DC46C5C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3" name="Rectangle 4519">
              <a:extLst>
                <a:ext uri="{FF2B5EF4-FFF2-40B4-BE49-F238E27FC236}">
                  <a16:creationId xmlns:a16="http://schemas.microsoft.com/office/drawing/2014/main" id="{A00A6499-3C32-4CD4-A396-8848EAE20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4" name="Rectangle 4520">
              <a:extLst>
                <a:ext uri="{FF2B5EF4-FFF2-40B4-BE49-F238E27FC236}">
                  <a16:creationId xmlns:a16="http://schemas.microsoft.com/office/drawing/2014/main" id="{361B5904-F0D1-47AA-BFC2-768CD64B6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5" name="Rectangle 4521">
              <a:extLst>
                <a:ext uri="{FF2B5EF4-FFF2-40B4-BE49-F238E27FC236}">
                  <a16:creationId xmlns:a16="http://schemas.microsoft.com/office/drawing/2014/main" id="{C93F8424-C80E-4082-BFDF-475868C47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6" name="Rectangle 4522">
              <a:extLst>
                <a:ext uri="{FF2B5EF4-FFF2-40B4-BE49-F238E27FC236}">
                  <a16:creationId xmlns:a16="http://schemas.microsoft.com/office/drawing/2014/main" id="{6EE8B324-CD7E-4462-B81A-0C38DACC0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7" name="Rectangle 4523">
              <a:extLst>
                <a:ext uri="{FF2B5EF4-FFF2-40B4-BE49-F238E27FC236}">
                  <a16:creationId xmlns:a16="http://schemas.microsoft.com/office/drawing/2014/main" id="{B95DD221-2CC6-42DD-83C1-C4E7B62885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8" name="Rectangle 4524">
              <a:extLst>
                <a:ext uri="{FF2B5EF4-FFF2-40B4-BE49-F238E27FC236}">
                  <a16:creationId xmlns:a16="http://schemas.microsoft.com/office/drawing/2014/main" id="{D7B438E7-912D-415C-B459-C29C54350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09" name="Rectangle 4525">
              <a:extLst>
                <a:ext uri="{FF2B5EF4-FFF2-40B4-BE49-F238E27FC236}">
                  <a16:creationId xmlns:a16="http://schemas.microsoft.com/office/drawing/2014/main" id="{77ED2F68-E593-45D8-95E2-A67BA39E9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0" name="Rectangle 4526">
              <a:extLst>
                <a:ext uri="{FF2B5EF4-FFF2-40B4-BE49-F238E27FC236}">
                  <a16:creationId xmlns:a16="http://schemas.microsoft.com/office/drawing/2014/main" id="{CCC6BC21-D75B-4F22-A5AE-60E32674B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1" name="Rectangle 4527">
              <a:extLst>
                <a:ext uri="{FF2B5EF4-FFF2-40B4-BE49-F238E27FC236}">
                  <a16:creationId xmlns:a16="http://schemas.microsoft.com/office/drawing/2014/main" id="{660EF3B5-B535-443F-81E1-623DD18E8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2" name="Rectangle 4528">
              <a:extLst>
                <a:ext uri="{FF2B5EF4-FFF2-40B4-BE49-F238E27FC236}">
                  <a16:creationId xmlns:a16="http://schemas.microsoft.com/office/drawing/2014/main" id="{65EB9119-DE53-4529-95E0-E7CB6E124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3" name="Rectangle 4529">
              <a:extLst>
                <a:ext uri="{FF2B5EF4-FFF2-40B4-BE49-F238E27FC236}">
                  <a16:creationId xmlns:a16="http://schemas.microsoft.com/office/drawing/2014/main" id="{300CE056-DFF9-4498-9F1B-CDD4EE870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4" name="Rectangle 4530">
              <a:extLst>
                <a:ext uri="{FF2B5EF4-FFF2-40B4-BE49-F238E27FC236}">
                  <a16:creationId xmlns:a16="http://schemas.microsoft.com/office/drawing/2014/main" id="{5D28BAF0-488E-4F15-A682-1EFFC34F5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5" name="Rectangle 4531">
              <a:extLst>
                <a:ext uri="{FF2B5EF4-FFF2-40B4-BE49-F238E27FC236}">
                  <a16:creationId xmlns:a16="http://schemas.microsoft.com/office/drawing/2014/main" id="{568D3F21-268D-4B2F-9F74-18A0F76C3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6" name="Rectangle 4532">
              <a:extLst>
                <a:ext uri="{FF2B5EF4-FFF2-40B4-BE49-F238E27FC236}">
                  <a16:creationId xmlns:a16="http://schemas.microsoft.com/office/drawing/2014/main" id="{42309724-AA78-4584-BB60-CDB0AC34B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7" name="Rectangle 4533">
              <a:extLst>
                <a:ext uri="{FF2B5EF4-FFF2-40B4-BE49-F238E27FC236}">
                  <a16:creationId xmlns:a16="http://schemas.microsoft.com/office/drawing/2014/main" id="{623E06D2-DE82-4E1F-871A-4B4E978A6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8" name="Rectangle 4534">
              <a:extLst>
                <a:ext uri="{FF2B5EF4-FFF2-40B4-BE49-F238E27FC236}">
                  <a16:creationId xmlns:a16="http://schemas.microsoft.com/office/drawing/2014/main" id="{E188C406-CF20-4E48-B2E4-E25C665BA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19" name="Rectangle 4535">
              <a:extLst>
                <a:ext uri="{FF2B5EF4-FFF2-40B4-BE49-F238E27FC236}">
                  <a16:creationId xmlns:a16="http://schemas.microsoft.com/office/drawing/2014/main" id="{E4B14643-FC69-4EDE-9CE1-1BAB9974A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0" name="Rectangle 4536">
              <a:extLst>
                <a:ext uri="{FF2B5EF4-FFF2-40B4-BE49-F238E27FC236}">
                  <a16:creationId xmlns:a16="http://schemas.microsoft.com/office/drawing/2014/main" id="{251AD1CB-81A3-46BF-BE07-2838E8D34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1" name="Rectangle 4537">
              <a:extLst>
                <a:ext uri="{FF2B5EF4-FFF2-40B4-BE49-F238E27FC236}">
                  <a16:creationId xmlns:a16="http://schemas.microsoft.com/office/drawing/2014/main" id="{C3F2C35A-B6B9-4447-85D9-750939E1F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2" name="Rectangle 4538">
              <a:extLst>
                <a:ext uri="{FF2B5EF4-FFF2-40B4-BE49-F238E27FC236}">
                  <a16:creationId xmlns:a16="http://schemas.microsoft.com/office/drawing/2014/main" id="{041A453A-6C67-491F-BF19-7A7280B99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3" name="Rectangle 4539">
              <a:extLst>
                <a:ext uri="{FF2B5EF4-FFF2-40B4-BE49-F238E27FC236}">
                  <a16:creationId xmlns:a16="http://schemas.microsoft.com/office/drawing/2014/main" id="{A16F0BD6-7D07-4F14-85CA-617019F9E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4" name="Rectangle 4540">
              <a:extLst>
                <a:ext uri="{FF2B5EF4-FFF2-40B4-BE49-F238E27FC236}">
                  <a16:creationId xmlns:a16="http://schemas.microsoft.com/office/drawing/2014/main" id="{0027DA18-B00F-41D8-BB1B-48F253072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5" name="Rectangle 4541">
              <a:extLst>
                <a:ext uri="{FF2B5EF4-FFF2-40B4-BE49-F238E27FC236}">
                  <a16:creationId xmlns:a16="http://schemas.microsoft.com/office/drawing/2014/main" id="{E5B258E3-0187-4419-A5B6-D6D30F0F9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6" name="Rectangle 4542">
              <a:extLst>
                <a:ext uri="{FF2B5EF4-FFF2-40B4-BE49-F238E27FC236}">
                  <a16:creationId xmlns:a16="http://schemas.microsoft.com/office/drawing/2014/main" id="{1A6254B6-9176-4160-A560-3FB23811E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7" name="Rectangle 4543">
              <a:extLst>
                <a:ext uri="{FF2B5EF4-FFF2-40B4-BE49-F238E27FC236}">
                  <a16:creationId xmlns:a16="http://schemas.microsoft.com/office/drawing/2014/main" id="{118D92D6-B314-43B6-87DE-B4D1788B9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8" name="Rectangle 4544">
              <a:extLst>
                <a:ext uri="{FF2B5EF4-FFF2-40B4-BE49-F238E27FC236}">
                  <a16:creationId xmlns:a16="http://schemas.microsoft.com/office/drawing/2014/main" id="{081033E6-91D3-4D06-B4AA-E171066C5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29" name="Rectangle 4545">
              <a:extLst>
                <a:ext uri="{FF2B5EF4-FFF2-40B4-BE49-F238E27FC236}">
                  <a16:creationId xmlns:a16="http://schemas.microsoft.com/office/drawing/2014/main" id="{F90A9D1C-A2F5-4EE2-A2B6-2AB3D3CB0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0" name="Rectangle 4546">
              <a:extLst>
                <a:ext uri="{FF2B5EF4-FFF2-40B4-BE49-F238E27FC236}">
                  <a16:creationId xmlns:a16="http://schemas.microsoft.com/office/drawing/2014/main" id="{9EF5C00F-97CB-4BCB-9E66-EE22B2EF0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1" name="Rectangle 4547">
              <a:extLst>
                <a:ext uri="{FF2B5EF4-FFF2-40B4-BE49-F238E27FC236}">
                  <a16:creationId xmlns:a16="http://schemas.microsoft.com/office/drawing/2014/main" id="{0C04AB76-FF3C-4915-A995-5743570CF6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132" name="Group 4548">
            <a:extLst>
              <a:ext uri="{FF2B5EF4-FFF2-40B4-BE49-F238E27FC236}">
                <a16:creationId xmlns:a16="http://schemas.microsoft.com/office/drawing/2014/main" id="{D905B32C-CB7A-429D-BD6B-BFBDD2FAA561}"/>
              </a:ext>
            </a:extLst>
          </p:cNvPr>
          <p:cNvGrpSpPr>
            <a:grpSpLocks/>
          </p:cNvGrpSpPr>
          <p:nvPr/>
        </p:nvGrpSpPr>
        <p:grpSpPr bwMode="auto">
          <a:xfrm>
            <a:off x="1711325" y="2351088"/>
            <a:ext cx="450850" cy="630237"/>
            <a:chOff x="965" y="403"/>
            <a:chExt cx="284" cy="397"/>
          </a:xfrm>
        </p:grpSpPr>
        <p:sp>
          <p:nvSpPr>
            <p:cNvPr id="72133" name="Rectangle 4549">
              <a:extLst>
                <a:ext uri="{FF2B5EF4-FFF2-40B4-BE49-F238E27FC236}">
                  <a16:creationId xmlns:a16="http://schemas.microsoft.com/office/drawing/2014/main" id="{E6EBCD25-A406-4AB4-ADFA-A1A697B31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4" name="Rectangle 4550">
              <a:extLst>
                <a:ext uri="{FF2B5EF4-FFF2-40B4-BE49-F238E27FC236}">
                  <a16:creationId xmlns:a16="http://schemas.microsoft.com/office/drawing/2014/main" id="{20BD4CC2-A4B8-4679-A248-5DA17BA28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5" name="Rectangle 4551">
              <a:extLst>
                <a:ext uri="{FF2B5EF4-FFF2-40B4-BE49-F238E27FC236}">
                  <a16:creationId xmlns:a16="http://schemas.microsoft.com/office/drawing/2014/main" id="{ACD10242-ACB0-40A9-8E60-39A9CAB37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6" name="Rectangle 4552">
              <a:extLst>
                <a:ext uri="{FF2B5EF4-FFF2-40B4-BE49-F238E27FC236}">
                  <a16:creationId xmlns:a16="http://schemas.microsoft.com/office/drawing/2014/main" id="{3D1DB141-359A-4380-B11D-C6C7EDCBE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7" name="Rectangle 4553">
              <a:extLst>
                <a:ext uri="{FF2B5EF4-FFF2-40B4-BE49-F238E27FC236}">
                  <a16:creationId xmlns:a16="http://schemas.microsoft.com/office/drawing/2014/main" id="{01762B5B-2C46-47D9-A5ED-FDA48338E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8" name="Rectangle 4554">
              <a:extLst>
                <a:ext uri="{FF2B5EF4-FFF2-40B4-BE49-F238E27FC236}">
                  <a16:creationId xmlns:a16="http://schemas.microsoft.com/office/drawing/2014/main" id="{4FD1CC62-9835-478C-857E-DE4E4E5DD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39" name="Rectangle 4555">
              <a:extLst>
                <a:ext uri="{FF2B5EF4-FFF2-40B4-BE49-F238E27FC236}">
                  <a16:creationId xmlns:a16="http://schemas.microsoft.com/office/drawing/2014/main" id="{57552B36-6FD5-48B5-A43D-9BF746A47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0" name="Rectangle 4556">
              <a:extLst>
                <a:ext uri="{FF2B5EF4-FFF2-40B4-BE49-F238E27FC236}">
                  <a16:creationId xmlns:a16="http://schemas.microsoft.com/office/drawing/2014/main" id="{2A310A04-DB8F-48A6-BBD1-1760FA2B4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1" name="Rectangle 4557">
              <a:extLst>
                <a:ext uri="{FF2B5EF4-FFF2-40B4-BE49-F238E27FC236}">
                  <a16:creationId xmlns:a16="http://schemas.microsoft.com/office/drawing/2014/main" id="{0222CBDB-2B1E-4B84-AF8E-466BF6780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2" name="Rectangle 4558">
              <a:extLst>
                <a:ext uri="{FF2B5EF4-FFF2-40B4-BE49-F238E27FC236}">
                  <a16:creationId xmlns:a16="http://schemas.microsoft.com/office/drawing/2014/main" id="{FD35E5F5-108A-45BC-AF2F-BCD3EE1EE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3" name="Rectangle 4559">
              <a:extLst>
                <a:ext uri="{FF2B5EF4-FFF2-40B4-BE49-F238E27FC236}">
                  <a16:creationId xmlns:a16="http://schemas.microsoft.com/office/drawing/2014/main" id="{8368789F-EE72-4AA2-BFF6-9D99B7F6E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4" name="Rectangle 4560">
              <a:extLst>
                <a:ext uri="{FF2B5EF4-FFF2-40B4-BE49-F238E27FC236}">
                  <a16:creationId xmlns:a16="http://schemas.microsoft.com/office/drawing/2014/main" id="{1A3A502F-487B-45A3-B0DE-D7FC3133B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5" name="Rectangle 4561">
              <a:extLst>
                <a:ext uri="{FF2B5EF4-FFF2-40B4-BE49-F238E27FC236}">
                  <a16:creationId xmlns:a16="http://schemas.microsoft.com/office/drawing/2014/main" id="{0477C992-2226-4F35-801A-BD12C94DD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6" name="Rectangle 4562">
              <a:extLst>
                <a:ext uri="{FF2B5EF4-FFF2-40B4-BE49-F238E27FC236}">
                  <a16:creationId xmlns:a16="http://schemas.microsoft.com/office/drawing/2014/main" id="{A7FCDCBB-A423-472C-A149-15B70704F1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7" name="Rectangle 4563">
              <a:extLst>
                <a:ext uri="{FF2B5EF4-FFF2-40B4-BE49-F238E27FC236}">
                  <a16:creationId xmlns:a16="http://schemas.microsoft.com/office/drawing/2014/main" id="{BA48FED6-D96F-4511-AA0A-0867242C7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8" name="Rectangle 4564">
              <a:extLst>
                <a:ext uri="{FF2B5EF4-FFF2-40B4-BE49-F238E27FC236}">
                  <a16:creationId xmlns:a16="http://schemas.microsoft.com/office/drawing/2014/main" id="{594F8C53-B87C-434C-884C-00127E51D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49" name="Rectangle 4565">
              <a:extLst>
                <a:ext uri="{FF2B5EF4-FFF2-40B4-BE49-F238E27FC236}">
                  <a16:creationId xmlns:a16="http://schemas.microsoft.com/office/drawing/2014/main" id="{025A67B6-3EB2-4BDD-91B5-BED2118134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0" name="Rectangle 4566">
              <a:extLst>
                <a:ext uri="{FF2B5EF4-FFF2-40B4-BE49-F238E27FC236}">
                  <a16:creationId xmlns:a16="http://schemas.microsoft.com/office/drawing/2014/main" id="{EF59FF95-0BCF-4BED-B117-5CF9EB72BB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1" name="Rectangle 4567">
              <a:extLst>
                <a:ext uri="{FF2B5EF4-FFF2-40B4-BE49-F238E27FC236}">
                  <a16:creationId xmlns:a16="http://schemas.microsoft.com/office/drawing/2014/main" id="{C0E84DAA-E613-4F72-9A89-C88C42E28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2" name="Rectangle 4568">
              <a:extLst>
                <a:ext uri="{FF2B5EF4-FFF2-40B4-BE49-F238E27FC236}">
                  <a16:creationId xmlns:a16="http://schemas.microsoft.com/office/drawing/2014/main" id="{063298D4-C834-4CBE-8784-80430DB47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3" name="Rectangle 4569">
              <a:extLst>
                <a:ext uri="{FF2B5EF4-FFF2-40B4-BE49-F238E27FC236}">
                  <a16:creationId xmlns:a16="http://schemas.microsoft.com/office/drawing/2014/main" id="{D040301D-BC88-4854-A651-940DC4E73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4" name="Rectangle 4570">
              <a:extLst>
                <a:ext uri="{FF2B5EF4-FFF2-40B4-BE49-F238E27FC236}">
                  <a16:creationId xmlns:a16="http://schemas.microsoft.com/office/drawing/2014/main" id="{64956AC1-85B4-4819-84BF-5AC7C5410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5" name="Rectangle 4571">
              <a:extLst>
                <a:ext uri="{FF2B5EF4-FFF2-40B4-BE49-F238E27FC236}">
                  <a16:creationId xmlns:a16="http://schemas.microsoft.com/office/drawing/2014/main" id="{895737F3-D565-49A3-906C-716C40CBA5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6" name="Rectangle 4572">
              <a:extLst>
                <a:ext uri="{FF2B5EF4-FFF2-40B4-BE49-F238E27FC236}">
                  <a16:creationId xmlns:a16="http://schemas.microsoft.com/office/drawing/2014/main" id="{CA409E3D-F265-4C3B-AA48-ACA49CF83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7" name="Rectangle 4573">
              <a:extLst>
                <a:ext uri="{FF2B5EF4-FFF2-40B4-BE49-F238E27FC236}">
                  <a16:creationId xmlns:a16="http://schemas.microsoft.com/office/drawing/2014/main" id="{18337901-0AD0-4308-83F6-7E89FD9A6E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8" name="Rectangle 4574">
              <a:extLst>
                <a:ext uri="{FF2B5EF4-FFF2-40B4-BE49-F238E27FC236}">
                  <a16:creationId xmlns:a16="http://schemas.microsoft.com/office/drawing/2014/main" id="{ECA851FC-68AE-44C1-A823-2CC160C2E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59" name="Rectangle 4575">
              <a:extLst>
                <a:ext uri="{FF2B5EF4-FFF2-40B4-BE49-F238E27FC236}">
                  <a16:creationId xmlns:a16="http://schemas.microsoft.com/office/drawing/2014/main" id="{2D7970A1-D631-4913-9A1D-E2F23B9E5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0" name="Rectangle 4576">
              <a:extLst>
                <a:ext uri="{FF2B5EF4-FFF2-40B4-BE49-F238E27FC236}">
                  <a16:creationId xmlns:a16="http://schemas.microsoft.com/office/drawing/2014/main" id="{76ED7940-E845-448E-A180-E55ABFCF2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1" name="Rectangle 4577">
              <a:extLst>
                <a:ext uri="{FF2B5EF4-FFF2-40B4-BE49-F238E27FC236}">
                  <a16:creationId xmlns:a16="http://schemas.microsoft.com/office/drawing/2014/main" id="{5175CC52-3372-480D-80AD-E44ABB72A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2" name="Rectangle 4578">
              <a:extLst>
                <a:ext uri="{FF2B5EF4-FFF2-40B4-BE49-F238E27FC236}">
                  <a16:creationId xmlns:a16="http://schemas.microsoft.com/office/drawing/2014/main" id="{C0932A72-86E8-466F-95BE-71B878695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3" name="Rectangle 4579">
              <a:extLst>
                <a:ext uri="{FF2B5EF4-FFF2-40B4-BE49-F238E27FC236}">
                  <a16:creationId xmlns:a16="http://schemas.microsoft.com/office/drawing/2014/main" id="{DEE2D0C6-6BF6-45CF-B1D2-8FDAFE49B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4" name="Rectangle 4580">
              <a:extLst>
                <a:ext uri="{FF2B5EF4-FFF2-40B4-BE49-F238E27FC236}">
                  <a16:creationId xmlns:a16="http://schemas.microsoft.com/office/drawing/2014/main" id="{12FF7F1D-6889-4F46-B216-230986DA97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5" name="Rectangle 4581">
              <a:extLst>
                <a:ext uri="{FF2B5EF4-FFF2-40B4-BE49-F238E27FC236}">
                  <a16:creationId xmlns:a16="http://schemas.microsoft.com/office/drawing/2014/main" id="{22ECE75B-EB78-4DAC-9703-3991346F1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6" name="Rectangle 4582">
              <a:extLst>
                <a:ext uri="{FF2B5EF4-FFF2-40B4-BE49-F238E27FC236}">
                  <a16:creationId xmlns:a16="http://schemas.microsoft.com/office/drawing/2014/main" id="{7DEC0D0C-3DF3-44D2-B0C5-389033605B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67" name="Rectangle 4583">
              <a:extLst>
                <a:ext uri="{FF2B5EF4-FFF2-40B4-BE49-F238E27FC236}">
                  <a16:creationId xmlns:a16="http://schemas.microsoft.com/office/drawing/2014/main" id="{D36450BF-6BC1-4F5E-9726-0D11827159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168" name="Group 4584">
            <a:extLst>
              <a:ext uri="{FF2B5EF4-FFF2-40B4-BE49-F238E27FC236}">
                <a16:creationId xmlns:a16="http://schemas.microsoft.com/office/drawing/2014/main" id="{B0BAD441-B4B1-4022-9B6E-C7ECE70933DF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349500"/>
            <a:ext cx="450850" cy="630238"/>
            <a:chOff x="285" y="402"/>
            <a:chExt cx="284" cy="397"/>
          </a:xfrm>
        </p:grpSpPr>
        <p:sp>
          <p:nvSpPr>
            <p:cNvPr id="72169" name="Rectangle 4585">
              <a:extLst>
                <a:ext uri="{FF2B5EF4-FFF2-40B4-BE49-F238E27FC236}">
                  <a16:creationId xmlns:a16="http://schemas.microsoft.com/office/drawing/2014/main" id="{71B5E888-A54B-43C0-80B7-B70C3C12F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0" name="Rectangle 4586">
              <a:extLst>
                <a:ext uri="{FF2B5EF4-FFF2-40B4-BE49-F238E27FC236}">
                  <a16:creationId xmlns:a16="http://schemas.microsoft.com/office/drawing/2014/main" id="{00E9DB02-18A6-4E1B-A550-6ED290FAB8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1" name="Rectangle 4587">
              <a:extLst>
                <a:ext uri="{FF2B5EF4-FFF2-40B4-BE49-F238E27FC236}">
                  <a16:creationId xmlns:a16="http://schemas.microsoft.com/office/drawing/2014/main" id="{06D745C6-167C-49FA-89C6-DD3ACAE11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2" name="Rectangle 4588">
              <a:extLst>
                <a:ext uri="{FF2B5EF4-FFF2-40B4-BE49-F238E27FC236}">
                  <a16:creationId xmlns:a16="http://schemas.microsoft.com/office/drawing/2014/main" id="{EC9BD8DE-58E8-42E1-937A-DAF61548A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3" name="Rectangle 4589">
              <a:extLst>
                <a:ext uri="{FF2B5EF4-FFF2-40B4-BE49-F238E27FC236}">
                  <a16:creationId xmlns:a16="http://schemas.microsoft.com/office/drawing/2014/main" id="{9749E388-A659-4058-80C2-2A72BE21AD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4" name="Rectangle 4590">
              <a:extLst>
                <a:ext uri="{FF2B5EF4-FFF2-40B4-BE49-F238E27FC236}">
                  <a16:creationId xmlns:a16="http://schemas.microsoft.com/office/drawing/2014/main" id="{23B0D4F4-9FF4-46B0-BBB4-F20F30EDA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5" name="Rectangle 4591">
              <a:extLst>
                <a:ext uri="{FF2B5EF4-FFF2-40B4-BE49-F238E27FC236}">
                  <a16:creationId xmlns:a16="http://schemas.microsoft.com/office/drawing/2014/main" id="{5465F7D7-E74C-4F07-8086-04080534C3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6" name="Rectangle 4592">
              <a:extLst>
                <a:ext uri="{FF2B5EF4-FFF2-40B4-BE49-F238E27FC236}">
                  <a16:creationId xmlns:a16="http://schemas.microsoft.com/office/drawing/2014/main" id="{0F393D04-8300-4D7E-A067-4DB9B64C3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7" name="Rectangle 4593">
              <a:extLst>
                <a:ext uri="{FF2B5EF4-FFF2-40B4-BE49-F238E27FC236}">
                  <a16:creationId xmlns:a16="http://schemas.microsoft.com/office/drawing/2014/main" id="{B8200DF6-7B0A-43B0-A60B-C2CE5EE76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8" name="Rectangle 4594">
              <a:extLst>
                <a:ext uri="{FF2B5EF4-FFF2-40B4-BE49-F238E27FC236}">
                  <a16:creationId xmlns:a16="http://schemas.microsoft.com/office/drawing/2014/main" id="{6B8C1D2C-A9A1-4539-907E-86CFA2A86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79" name="Rectangle 4595">
              <a:extLst>
                <a:ext uri="{FF2B5EF4-FFF2-40B4-BE49-F238E27FC236}">
                  <a16:creationId xmlns:a16="http://schemas.microsoft.com/office/drawing/2014/main" id="{70941632-D653-4C52-8F06-D5B31C77C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0" name="Rectangle 4596">
              <a:extLst>
                <a:ext uri="{FF2B5EF4-FFF2-40B4-BE49-F238E27FC236}">
                  <a16:creationId xmlns:a16="http://schemas.microsoft.com/office/drawing/2014/main" id="{17DC8018-7279-4496-A642-157094D393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1" name="Rectangle 4597">
              <a:extLst>
                <a:ext uri="{FF2B5EF4-FFF2-40B4-BE49-F238E27FC236}">
                  <a16:creationId xmlns:a16="http://schemas.microsoft.com/office/drawing/2014/main" id="{1BAFC768-30AD-4199-8FC2-F9BB7153E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2" name="Rectangle 4598">
              <a:extLst>
                <a:ext uri="{FF2B5EF4-FFF2-40B4-BE49-F238E27FC236}">
                  <a16:creationId xmlns:a16="http://schemas.microsoft.com/office/drawing/2014/main" id="{6917E66C-97D3-42A9-BE1F-4889A8C22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3" name="Rectangle 4599">
              <a:extLst>
                <a:ext uri="{FF2B5EF4-FFF2-40B4-BE49-F238E27FC236}">
                  <a16:creationId xmlns:a16="http://schemas.microsoft.com/office/drawing/2014/main" id="{2499B6EE-E4A5-4F52-805E-6F8869343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4" name="Rectangle 4600">
              <a:extLst>
                <a:ext uri="{FF2B5EF4-FFF2-40B4-BE49-F238E27FC236}">
                  <a16:creationId xmlns:a16="http://schemas.microsoft.com/office/drawing/2014/main" id="{B0B2D682-80BC-4496-988D-928CC4164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5" name="Rectangle 4601">
              <a:extLst>
                <a:ext uri="{FF2B5EF4-FFF2-40B4-BE49-F238E27FC236}">
                  <a16:creationId xmlns:a16="http://schemas.microsoft.com/office/drawing/2014/main" id="{CC36407F-1B7B-49EF-8CB2-744F0E7B9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6" name="Rectangle 4602">
              <a:extLst>
                <a:ext uri="{FF2B5EF4-FFF2-40B4-BE49-F238E27FC236}">
                  <a16:creationId xmlns:a16="http://schemas.microsoft.com/office/drawing/2014/main" id="{69837B2F-C8ED-42A4-B5FD-5842C494F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7" name="Rectangle 4603">
              <a:extLst>
                <a:ext uri="{FF2B5EF4-FFF2-40B4-BE49-F238E27FC236}">
                  <a16:creationId xmlns:a16="http://schemas.microsoft.com/office/drawing/2014/main" id="{A8C20466-BD73-4DF0-B32C-456F71747C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8" name="Rectangle 4604">
              <a:extLst>
                <a:ext uri="{FF2B5EF4-FFF2-40B4-BE49-F238E27FC236}">
                  <a16:creationId xmlns:a16="http://schemas.microsoft.com/office/drawing/2014/main" id="{1430ED99-050B-4CAB-9EBA-4D9453B63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89" name="Rectangle 4605">
              <a:extLst>
                <a:ext uri="{FF2B5EF4-FFF2-40B4-BE49-F238E27FC236}">
                  <a16:creationId xmlns:a16="http://schemas.microsoft.com/office/drawing/2014/main" id="{1B1C7652-14E9-46EE-B673-EC79BFDE5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0" name="Rectangle 4606">
              <a:extLst>
                <a:ext uri="{FF2B5EF4-FFF2-40B4-BE49-F238E27FC236}">
                  <a16:creationId xmlns:a16="http://schemas.microsoft.com/office/drawing/2014/main" id="{F2539F42-73FC-4206-AF76-0087C905A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1" name="Rectangle 4607">
              <a:extLst>
                <a:ext uri="{FF2B5EF4-FFF2-40B4-BE49-F238E27FC236}">
                  <a16:creationId xmlns:a16="http://schemas.microsoft.com/office/drawing/2014/main" id="{1AE41BCD-B9CF-4EB4-B313-68911D6D3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2" name="Rectangle 4608">
              <a:extLst>
                <a:ext uri="{FF2B5EF4-FFF2-40B4-BE49-F238E27FC236}">
                  <a16:creationId xmlns:a16="http://schemas.microsoft.com/office/drawing/2014/main" id="{EF1DD911-0232-4091-B5CA-B8248A458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3" name="Rectangle 4609">
              <a:extLst>
                <a:ext uri="{FF2B5EF4-FFF2-40B4-BE49-F238E27FC236}">
                  <a16:creationId xmlns:a16="http://schemas.microsoft.com/office/drawing/2014/main" id="{5499E012-1E83-47D7-B8B2-87B03A1E9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4" name="Rectangle 4610">
              <a:extLst>
                <a:ext uri="{FF2B5EF4-FFF2-40B4-BE49-F238E27FC236}">
                  <a16:creationId xmlns:a16="http://schemas.microsoft.com/office/drawing/2014/main" id="{840F6F60-3D25-4ADF-B945-335C83A9DB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5" name="Rectangle 4611">
              <a:extLst>
                <a:ext uri="{FF2B5EF4-FFF2-40B4-BE49-F238E27FC236}">
                  <a16:creationId xmlns:a16="http://schemas.microsoft.com/office/drawing/2014/main" id="{64353877-5C46-4A38-A9C3-988AB63C4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6" name="Rectangle 4612">
              <a:extLst>
                <a:ext uri="{FF2B5EF4-FFF2-40B4-BE49-F238E27FC236}">
                  <a16:creationId xmlns:a16="http://schemas.microsoft.com/office/drawing/2014/main" id="{B558325E-503B-41C6-BBD2-9EE3529DB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7" name="Rectangle 4613">
              <a:extLst>
                <a:ext uri="{FF2B5EF4-FFF2-40B4-BE49-F238E27FC236}">
                  <a16:creationId xmlns:a16="http://schemas.microsoft.com/office/drawing/2014/main" id="{F36BF962-210F-43CE-A736-3D207684E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8" name="Rectangle 4614">
              <a:extLst>
                <a:ext uri="{FF2B5EF4-FFF2-40B4-BE49-F238E27FC236}">
                  <a16:creationId xmlns:a16="http://schemas.microsoft.com/office/drawing/2014/main" id="{2110DE7D-BAF4-4CB7-B636-4D448D976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99" name="Rectangle 4615">
              <a:extLst>
                <a:ext uri="{FF2B5EF4-FFF2-40B4-BE49-F238E27FC236}">
                  <a16:creationId xmlns:a16="http://schemas.microsoft.com/office/drawing/2014/main" id="{0B634CD3-2ED5-443F-8476-5B1E5F1E7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0" name="Rectangle 4616">
              <a:extLst>
                <a:ext uri="{FF2B5EF4-FFF2-40B4-BE49-F238E27FC236}">
                  <a16:creationId xmlns:a16="http://schemas.microsoft.com/office/drawing/2014/main" id="{0D3B8E9E-9CAF-49D1-85D0-62D85CAF9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1" name="Rectangle 4617">
              <a:extLst>
                <a:ext uri="{FF2B5EF4-FFF2-40B4-BE49-F238E27FC236}">
                  <a16:creationId xmlns:a16="http://schemas.microsoft.com/office/drawing/2014/main" id="{BF1C031F-1A02-4EFA-86AF-88335B8DA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2" name="Rectangle 4618">
              <a:extLst>
                <a:ext uri="{FF2B5EF4-FFF2-40B4-BE49-F238E27FC236}">
                  <a16:creationId xmlns:a16="http://schemas.microsoft.com/office/drawing/2014/main" id="{AA06A979-1116-4E48-9CE9-69392541A1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3" name="Rectangle 4619">
              <a:extLst>
                <a:ext uri="{FF2B5EF4-FFF2-40B4-BE49-F238E27FC236}">
                  <a16:creationId xmlns:a16="http://schemas.microsoft.com/office/drawing/2014/main" id="{0A39FC25-D7EE-4C90-A843-4E2B048ACE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204" name="Group 4620">
            <a:extLst>
              <a:ext uri="{FF2B5EF4-FFF2-40B4-BE49-F238E27FC236}">
                <a16:creationId xmlns:a16="http://schemas.microsoft.com/office/drawing/2014/main" id="{B0A5746C-F794-48CF-8913-7F97733FF083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2349500"/>
            <a:ext cx="450850" cy="630238"/>
            <a:chOff x="3006" y="402"/>
            <a:chExt cx="284" cy="397"/>
          </a:xfrm>
        </p:grpSpPr>
        <p:sp>
          <p:nvSpPr>
            <p:cNvPr id="72205" name="Rectangle 4621">
              <a:extLst>
                <a:ext uri="{FF2B5EF4-FFF2-40B4-BE49-F238E27FC236}">
                  <a16:creationId xmlns:a16="http://schemas.microsoft.com/office/drawing/2014/main" id="{24C51CDB-00C9-47D1-B0BC-8F0054FCB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6" name="Rectangle 4622">
              <a:extLst>
                <a:ext uri="{FF2B5EF4-FFF2-40B4-BE49-F238E27FC236}">
                  <a16:creationId xmlns:a16="http://schemas.microsoft.com/office/drawing/2014/main" id="{D2053B4E-FC34-4E2B-833C-FB07CAB01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7" name="Rectangle 4623">
              <a:extLst>
                <a:ext uri="{FF2B5EF4-FFF2-40B4-BE49-F238E27FC236}">
                  <a16:creationId xmlns:a16="http://schemas.microsoft.com/office/drawing/2014/main" id="{2E16872E-60B6-4100-964E-B072E6A11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8" name="Rectangle 4624">
              <a:extLst>
                <a:ext uri="{FF2B5EF4-FFF2-40B4-BE49-F238E27FC236}">
                  <a16:creationId xmlns:a16="http://schemas.microsoft.com/office/drawing/2014/main" id="{3E583EBC-289C-4705-9190-9042070C2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09" name="Rectangle 4625">
              <a:extLst>
                <a:ext uri="{FF2B5EF4-FFF2-40B4-BE49-F238E27FC236}">
                  <a16:creationId xmlns:a16="http://schemas.microsoft.com/office/drawing/2014/main" id="{A7BE3EDC-4446-4158-A310-1E62D33E83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0" name="Rectangle 4626">
              <a:extLst>
                <a:ext uri="{FF2B5EF4-FFF2-40B4-BE49-F238E27FC236}">
                  <a16:creationId xmlns:a16="http://schemas.microsoft.com/office/drawing/2014/main" id="{A82B6CFD-70D8-4285-9D57-F644C05B3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1" name="Rectangle 4627">
              <a:extLst>
                <a:ext uri="{FF2B5EF4-FFF2-40B4-BE49-F238E27FC236}">
                  <a16:creationId xmlns:a16="http://schemas.microsoft.com/office/drawing/2014/main" id="{D9131E4B-8EA5-419A-A9B7-1BE211BC8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2" name="Rectangle 4628">
              <a:extLst>
                <a:ext uri="{FF2B5EF4-FFF2-40B4-BE49-F238E27FC236}">
                  <a16:creationId xmlns:a16="http://schemas.microsoft.com/office/drawing/2014/main" id="{C40DAA82-D17E-4B0C-A758-27FD12531A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3" name="Rectangle 4629">
              <a:extLst>
                <a:ext uri="{FF2B5EF4-FFF2-40B4-BE49-F238E27FC236}">
                  <a16:creationId xmlns:a16="http://schemas.microsoft.com/office/drawing/2014/main" id="{5BFA7700-AE33-4A6E-92C6-26246583E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4" name="Rectangle 4630">
              <a:extLst>
                <a:ext uri="{FF2B5EF4-FFF2-40B4-BE49-F238E27FC236}">
                  <a16:creationId xmlns:a16="http://schemas.microsoft.com/office/drawing/2014/main" id="{3E32208D-B777-4F87-ACC7-478468835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5" name="Rectangle 4631">
              <a:extLst>
                <a:ext uri="{FF2B5EF4-FFF2-40B4-BE49-F238E27FC236}">
                  <a16:creationId xmlns:a16="http://schemas.microsoft.com/office/drawing/2014/main" id="{FC8ED7B2-D5B6-48AF-8CCC-918D1F8DD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6" name="Rectangle 4632">
              <a:extLst>
                <a:ext uri="{FF2B5EF4-FFF2-40B4-BE49-F238E27FC236}">
                  <a16:creationId xmlns:a16="http://schemas.microsoft.com/office/drawing/2014/main" id="{236DFBE2-724F-46D1-B858-CED9C302F5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7" name="Rectangle 4633">
              <a:extLst>
                <a:ext uri="{FF2B5EF4-FFF2-40B4-BE49-F238E27FC236}">
                  <a16:creationId xmlns:a16="http://schemas.microsoft.com/office/drawing/2014/main" id="{97176070-A619-4033-ABDF-4EBF719E2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8" name="Rectangle 4634">
              <a:extLst>
                <a:ext uri="{FF2B5EF4-FFF2-40B4-BE49-F238E27FC236}">
                  <a16:creationId xmlns:a16="http://schemas.microsoft.com/office/drawing/2014/main" id="{17A8643D-C379-43EC-8A50-C4FC8D412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6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19" name="Rectangle 4635">
              <a:extLst>
                <a:ext uri="{FF2B5EF4-FFF2-40B4-BE49-F238E27FC236}">
                  <a16:creationId xmlns:a16="http://schemas.microsoft.com/office/drawing/2014/main" id="{A45A5C34-68BD-4B55-95D8-111E5C92B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0" name="Rectangle 4636">
              <a:extLst>
                <a:ext uri="{FF2B5EF4-FFF2-40B4-BE49-F238E27FC236}">
                  <a16:creationId xmlns:a16="http://schemas.microsoft.com/office/drawing/2014/main" id="{FB4AD95C-9E5F-4BFC-A6AE-045D74169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1" name="Rectangle 4637">
              <a:extLst>
                <a:ext uri="{FF2B5EF4-FFF2-40B4-BE49-F238E27FC236}">
                  <a16:creationId xmlns:a16="http://schemas.microsoft.com/office/drawing/2014/main" id="{2CBD22B0-D18F-4B52-96D3-C2BDD4B5B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2" name="Rectangle 4638">
              <a:extLst>
                <a:ext uri="{FF2B5EF4-FFF2-40B4-BE49-F238E27FC236}">
                  <a16:creationId xmlns:a16="http://schemas.microsoft.com/office/drawing/2014/main" id="{4AAA0F11-7442-4AF7-9C44-3DD11CB812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3" name="Rectangle 4639">
              <a:extLst>
                <a:ext uri="{FF2B5EF4-FFF2-40B4-BE49-F238E27FC236}">
                  <a16:creationId xmlns:a16="http://schemas.microsoft.com/office/drawing/2014/main" id="{7DA6C921-D26A-4247-AA2C-C544A59A7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4" name="Rectangle 4640">
              <a:extLst>
                <a:ext uri="{FF2B5EF4-FFF2-40B4-BE49-F238E27FC236}">
                  <a16:creationId xmlns:a16="http://schemas.microsoft.com/office/drawing/2014/main" id="{1EE95E0A-7139-4F41-B463-3CC61333E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5" name="Rectangle 4641">
              <a:extLst>
                <a:ext uri="{FF2B5EF4-FFF2-40B4-BE49-F238E27FC236}">
                  <a16:creationId xmlns:a16="http://schemas.microsoft.com/office/drawing/2014/main" id="{7F63895A-20E5-41CF-97BD-12AA2DC5A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6" name="Rectangle 4642">
              <a:extLst>
                <a:ext uri="{FF2B5EF4-FFF2-40B4-BE49-F238E27FC236}">
                  <a16:creationId xmlns:a16="http://schemas.microsoft.com/office/drawing/2014/main" id="{ED05C45B-1EE4-44BE-9630-46EDE748E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7" name="Rectangle 4643">
              <a:extLst>
                <a:ext uri="{FF2B5EF4-FFF2-40B4-BE49-F238E27FC236}">
                  <a16:creationId xmlns:a16="http://schemas.microsoft.com/office/drawing/2014/main" id="{FF727409-AA06-4531-AB78-71763B8FD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8" name="Rectangle 4644">
              <a:extLst>
                <a:ext uri="{FF2B5EF4-FFF2-40B4-BE49-F238E27FC236}">
                  <a16:creationId xmlns:a16="http://schemas.microsoft.com/office/drawing/2014/main" id="{A044062B-7E5B-4A90-B4BD-FC3E7F700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29" name="Rectangle 4645">
              <a:extLst>
                <a:ext uri="{FF2B5EF4-FFF2-40B4-BE49-F238E27FC236}">
                  <a16:creationId xmlns:a16="http://schemas.microsoft.com/office/drawing/2014/main" id="{5B8E316A-FCBA-491E-969D-EB8CB7375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0" name="Rectangle 4646">
              <a:extLst>
                <a:ext uri="{FF2B5EF4-FFF2-40B4-BE49-F238E27FC236}">
                  <a16:creationId xmlns:a16="http://schemas.microsoft.com/office/drawing/2014/main" id="{7B6FAFC4-D8FD-431B-BD42-45EEF9A1E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1" name="Rectangle 4647">
              <a:extLst>
                <a:ext uri="{FF2B5EF4-FFF2-40B4-BE49-F238E27FC236}">
                  <a16:creationId xmlns:a16="http://schemas.microsoft.com/office/drawing/2014/main" id="{FD829DCC-48AE-4075-AAD9-FA8C44278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2" name="Rectangle 4648">
              <a:extLst>
                <a:ext uri="{FF2B5EF4-FFF2-40B4-BE49-F238E27FC236}">
                  <a16:creationId xmlns:a16="http://schemas.microsoft.com/office/drawing/2014/main" id="{32234D14-41EC-42F7-9653-A0E360663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3" name="Rectangle 4649">
              <a:extLst>
                <a:ext uri="{FF2B5EF4-FFF2-40B4-BE49-F238E27FC236}">
                  <a16:creationId xmlns:a16="http://schemas.microsoft.com/office/drawing/2014/main" id="{57E96F5A-2D2C-4B64-8242-315C7C689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4" name="Rectangle 4650">
              <a:extLst>
                <a:ext uri="{FF2B5EF4-FFF2-40B4-BE49-F238E27FC236}">
                  <a16:creationId xmlns:a16="http://schemas.microsoft.com/office/drawing/2014/main" id="{64C3CE24-AE44-406A-A4F8-C00F84B2E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5" name="Rectangle 4651">
              <a:extLst>
                <a:ext uri="{FF2B5EF4-FFF2-40B4-BE49-F238E27FC236}">
                  <a16:creationId xmlns:a16="http://schemas.microsoft.com/office/drawing/2014/main" id="{1932B79C-33B7-4F1E-9ED9-BD15D4712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6" name="Rectangle 4652">
              <a:extLst>
                <a:ext uri="{FF2B5EF4-FFF2-40B4-BE49-F238E27FC236}">
                  <a16:creationId xmlns:a16="http://schemas.microsoft.com/office/drawing/2014/main" id="{4AC57D8F-7BEA-4F91-B5F8-D2F7F9D5F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7" name="Rectangle 4653">
              <a:extLst>
                <a:ext uri="{FF2B5EF4-FFF2-40B4-BE49-F238E27FC236}">
                  <a16:creationId xmlns:a16="http://schemas.microsoft.com/office/drawing/2014/main" id="{E7EC40F6-5FE4-4908-9ECA-989A0D653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8" name="Rectangle 4654">
              <a:extLst>
                <a:ext uri="{FF2B5EF4-FFF2-40B4-BE49-F238E27FC236}">
                  <a16:creationId xmlns:a16="http://schemas.microsoft.com/office/drawing/2014/main" id="{1D668B91-B1E6-408A-A85E-AD2483551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39" name="Rectangle 4655">
              <a:extLst>
                <a:ext uri="{FF2B5EF4-FFF2-40B4-BE49-F238E27FC236}">
                  <a16:creationId xmlns:a16="http://schemas.microsoft.com/office/drawing/2014/main" id="{4AB50ABC-371A-4AA9-97FD-034AFAE5C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240" name="Group 4656">
            <a:extLst>
              <a:ext uri="{FF2B5EF4-FFF2-40B4-BE49-F238E27FC236}">
                <a16:creationId xmlns:a16="http://schemas.microsoft.com/office/drawing/2014/main" id="{DC4BAEEA-65BF-49FE-926B-72A488643F6B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2351088"/>
            <a:ext cx="450850" cy="630237"/>
            <a:chOff x="3346" y="403"/>
            <a:chExt cx="284" cy="397"/>
          </a:xfrm>
        </p:grpSpPr>
        <p:sp>
          <p:nvSpPr>
            <p:cNvPr id="72241" name="Rectangle 4657">
              <a:extLst>
                <a:ext uri="{FF2B5EF4-FFF2-40B4-BE49-F238E27FC236}">
                  <a16:creationId xmlns:a16="http://schemas.microsoft.com/office/drawing/2014/main" id="{F14FD36B-FF21-4C35-B06B-F5D94B0DC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2" name="Rectangle 4658">
              <a:extLst>
                <a:ext uri="{FF2B5EF4-FFF2-40B4-BE49-F238E27FC236}">
                  <a16:creationId xmlns:a16="http://schemas.microsoft.com/office/drawing/2014/main" id="{D7B0B926-3D10-46FC-A7DA-55EBF3B1C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3" name="Rectangle 4659">
              <a:extLst>
                <a:ext uri="{FF2B5EF4-FFF2-40B4-BE49-F238E27FC236}">
                  <a16:creationId xmlns:a16="http://schemas.microsoft.com/office/drawing/2014/main" id="{B0D7F91F-CB8F-4B79-8E35-7697C613C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4" name="Rectangle 4660">
              <a:extLst>
                <a:ext uri="{FF2B5EF4-FFF2-40B4-BE49-F238E27FC236}">
                  <a16:creationId xmlns:a16="http://schemas.microsoft.com/office/drawing/2014/main" id="{CC32DFFA-6BFA-442F-A33A-7176FFB2A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5" name="Rectangle 4661">
              <a:extLst>
                <a:ext uri="{FF2B5EF4-FFF2-40B4-BE49-F238E27FC236}">
                  <a16:creationId xmlns:a16="http://schemas.microsoft.com/office/drawing/2014/main" id="{16656A96-8C2A-42DA-BCC5-9DEF710CB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6" name="Rectangle 4662">
              <a:extLst>
                <a:ext uri="{FF2B5EF4-FFF2-40B4-BE49-F238E27FC236}">
                  <a16:creationId xmlns:a16="http://schemas.microsoft.com/office/drawing/2014/main" id="{958280D3-370A-48BC-88DB-55F0BAF81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7" name="Rectangle 4663">
              <a:extLst>
                <a:ext uri="{FF2B5EF4-FFF2-40B4-BE49-F238E27FC236}">
                  <a16:creationId xmlns:a16="http://schemas.microsoft.com/office/drawing/2014/main" id="{8C690461-8CA6-4FFC-87E7-3C0036A9F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8" name="Rectangle 4664">
              <a:extLst>
                <a:ext uri="{FF2B5EF4-FFF2-40B4-BE49-F238E27FC236}">
                  <a16:creationId xmlns:a16="http://schemas.microsoft.com/office/drawing/2014/main" id="{941E0F63-1633-4FE6-9C2F-F5D7A787A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49" name="Rectangle 4665">
              <a:extLst>
                <a:ext uri="{FF2B5EF4-FFF2-40B4-BE49-F238E27FC236}">
                  <a16:creationId xmlns:a16="http://schemas.microsoft.com/office/drawing/2014/main" id="{9FA6B2B6-F23A-43FE-9A87-316E47E9B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0" name="Rectangle 4666">
              <a:extLst>
                <a:ext uri="{FF2B5EF4-FFF2-40B4-BE49-F238E27FC236}">
                  <a16:creationId xmlns:a16="http://schemas.microsoft.com/office/drawing/2014/main" id="{CF3939C5-1054-4C20-B4F6-96CFBF59C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1" name="Rectangle 4667">
              <a:extLst>
                <a:ext uri="{FF2B5EF4-FFF2-40B4-BE49-F238E27FC236}">
                  <a16:creationId xmlns:a16="http://schemas.microsoft.com/office/drawing/2014/main" id="{CDE98E5C-5C43-4F51-99C9-4AAC7F304D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2" name="Rectangle 4668">
              <a:extLst>
                <a:ext uri="{FF2B5EF4-FFF2-40B4-BE49-F238E27FC236}">
                  <a16:creationId xmlns:a16="http://schemas.microsoft.com/office/drawing/2014/main" id="{C532CE46-24A0-42A9-B27A-F35F22259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3" name="Rectangle 4669">
              <a:extLst>
                <a:ext uri="{FF2B5EF4-FFF2-40B4-BE49-F238E27FC236}">
                  <a16:creationId xmlns:a16="http://schemas.microsoft.com/office/drawing/2014/main" id="{C3210685-608B-442D-8C85-1B658FD09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4" name="Rectangle 4670">
              <a:extLst>
                <a:ext uri="{FF2B5EF4-FFF2-40B4-BE49-F238E27FC236}">
                  <a16:creationId xmlns:a16="http://schemas.microsoft.com/office/drawing/2014/main" id="{5DFE37F3-12B0-440A-AD5B-7519C69765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5" name="Rectangle 4671">
              <a:extLst>
                <a:ext uri="{FF2B5EF4-FFF2-40B4-BE49-F238E27FC236}">
                  <a16:creationId xmlns:a16="http://schemas.microsoft.com/office/drawing/2014/main" id="{24BDAADD-4041-4427-A9EE-F5D2F5D8C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6" name="Rectangle 4672">
              <a:extLst>
                <a:ext uri="{FF2B5EF4-FFF2-40B4-BE49-F238E27FC236}">
                  <a16:creationId xmlns:a16="http://schemas.microsoft.com/office/drawing/2014/main" id="{F186380C-6010-4D1A-8661-2E75E9B35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7" name="Rectangle 4673">
              <a:extLst>
                <a:ext uri="{FF2B5EF4-FFF2-40B4-BE49-F238E27FC236}">
                  <a16:creationId xmlns:a16="http://schemas.microsoft.com/office/drawing/2014/main" id="{C1A91914-DDC3-4505-94E1-941C03676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8" name="Rectangle 4674">
              <a:extLst>
                <a:ext uri="{FF2B5EF4-FFF2-40B4-BE49-F238E27FC236}">
                  <a16:creationId xmlns:a16="http://schemas.microsoft.com/office/drawing/2014/main" id="{73DA093E-5D4A-4C75-86D2-D0A851FA7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59" name="Rectangle 4675">
              <a:extLst>
                <a:ext uri="{FF2B5EF4-FFF2-40B4-BE49-F238E27FC236}">
                  <a16:creationId xmlns:a16="http://schemas.microsoft.com/office/drawing/2014/main" id="{5B7CB7BB-9C18-40D4-BD87-124BA2FBD2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0" name="Rectangle 4676">
              <a:extLst>
                <a:ext uri="{FF2B5EF4-FFF2-40B4-BE49-F238E27FC236}">
                  <a16:creationId xmlns:a16="http://schemas.microsoft.com/office/drawing/2014/main" id="{35FB5936-28B9-4BD3-BB09-FFB585C8E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1" name="Rectangle 4677">
              <a:extLst>
                <a:ext uri="{FF2B5EF4-FFF2-40B4-BE49-F238E27FC236}">
                  <a16:creationId xmlns:a16="http://schemas.microsoft.com/office/drawing/2014/main" id="{0A9A137D-5449-473A-9EB0-91FCF7344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9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2" name="Rectangle 4678">
              <a:extLst>
                <a:ext uri="{FF2B5EF4-FFF2-40B4-BE49-F238E27FC236}">
                  <a16:creationId xmlns:a16="http://schemas.microsoft.com/office/drawing/2014/main" id="{CD085D98-A522-4EF2-A58A-30CE381DF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3" name="Rectangle 4679">
              <a:extLst>
                <a:ext uri="{FF2B5EF4-FFF2-40B4-BE49-F238E27FC236}">
                  <a16:creationId xmlns:a16="http://schemas.microsoft.com/office/drawing/2014/main" id="{9F1B294B-B437-41B8-98E8-688A99C06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4" name="Rectangle 4680">
              <a:extLst>
                <a:ext uri="{FF2B5EF4-FFF2-40B4-BE49-F238E27FC236}">
                  <a16:creationId xmlns:a16="http://schemas.microsoft.com/office/drawing/2014/main" id="{8CF5DC92-2DE1-406C-BFF7-34F47D2CD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5" name="Rectangle 4681">
              <a:extLst>
                <a:ext uri="{FF2B5EF4-FFF2-40B4-BE49-F238E27FC236}">
                  <a16:creationId xmlns:a16="http://schemas.microsoft.com/office/drawing/2014/main" id="{390F0D6F-8F82-4986-AC00-7E30E242D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6" name="Rectangle 4682">
              <a:extLst>
                <a:ext uri="{FF2B5EF4-FFF2-40B4-BE49-F238E27FC236}">
                  <a16:creationId xmlns:a16="http://schemas.microsoft.com/office/drawing/2014/main" id="{3DABA75A-53D8-40D6-941A-7F6E80627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7" name="Rectangle 4683">
              <a:extLst>
                <a:ext uri="{FF2B5EF4-FFF2-40B4-BE49-F238E27FC236}">
                  <a16:creationId xmlns:a16="http://schemas.microsoft.com/office/drawing/2014/main" id="{23998CAE-2049-42BF-BD71-AA6D9727C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8" name="Rectangle 4684">
              <a:extLst>
                <a:ext uri="{FF2B5EF4-FFF2-40B4-BE49-F238E27FC236}">
                  <a16:creationId xmlns:a16="http://schemas.microsoft.com/office/drawing/2014/main" id="{8402E14E-F75D-4FF5-9D5C-D6A39DEC0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69" name="Rectangle 4685">
              <a:extLst>
                <a:ext uri="{FF2B5EF4-FFF2-40B4-BE49-F238E27FC236}">
                  <a16:creationId xmlns:a16="http://schemas.microsoft.com/office/drawing/2014/main" id="{CE8D1C5E-9057-4007-A3A5-FD6AC05AB6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0" name="Rectangle 4686">
              <a:extLst>
                <a:ext uri="{FF2B5EF4-FFF2-40B4-BE49-F238E27FC236}">
                  <a16:creationId xmlns:a16="http://schemas.microsoft.com/office/drawing/2014/main" id="{E25BB206-1F32-4559-9B62-3BAC1028D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1" name="Rectangle 4687">
              <a:extLst>
                <a:ext uri="{FF2B5EF4-FFF2-40B4-BE49-F238E27FC236}">
                  <a16:creationId xmlns:a16="http://schemas.microsoft.com/office/drawing/2014/main" id="{B51CF194-1025-4CFD-BEAA-4A3CD00FB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2" name="Rectangle 4688">
              <a:extLst>
                <a:ext uri="{FF2B5EF4-FFF2-40B4-BE49-F238E27FC236}">
                  <a16:creationId xmlns:a16="http://schemas.microsoft.com/office/drawing/2014/main" id="{445238BD-96BE-4593-9E3F-218DBEA03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3" name="Rectangle 4689">
              <a:extLst>
                <a:ext uri="{FF2B5EF4-FFF2-40B4-BE49-F238E27FC236}">
                  <a16:creationId xmlns:a16="http://schemas.microsoft.com/office/drawing/2014/main" id="{341C6FA5-9326-43E9-899C-8E7FC871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4" name="Rectangle 4690">
              <a:extLst>
                <a:ext uri="{FF2B5EF4-FFF2-40B4-BE49-F238E27FC236}">
                  <a16:creationId xmlns:a16="http://schemas.microsoft.com/office/drawing/2014/main" id="{B79CD0AB-590A-4C31-9C33-FA97E2D444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5" name="Rectangle 4691">
              <a:extLst>
                <a:ext uri="{FF2B5EF4-FFF2-40B4-BE49-F238E27FC236}">
                  <a16:creationId xmlns:a16="http://schemas.microsoft.com/office/drawing/2014/main" id="{D7BFB39B-8C92-495F-BAC6-6B2EE0845B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276" name="Group 4692">
            <a:extLst>
              <a:ext uri="{FF2B5EF4-FFF2-40B4-BE49-F238E27FC236}">
                <a16:creationId xmlns:a16="http://schemas.microsoft.com/office/drawing/2014/main" id="{515F3D3B-8296-47E9-84AC-BD2160ADEFC5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2349500"/>
            <a:ext cx="450850" cy="630238"/>
            <a:chOff x="2326" y="402"/>
            <a:chExt cx="284" cy="397"/>
          </a:xfrm>
        </p:grpSpPr>
        <p:sp>
          <p:nvSpPr>
            <p:cNvPr id="72277" name="Rectangle 4693">
              <a:extLst>
                <a:ext uri="{FF2B5EF4-FFF2-40B4-BE49-F238E27FC236}">
                  <a16:creationId xmlns:a16="http://schemas.microsoft.com/office/drawing/2014/main" id="{880C92B8-7070-4091-941D-93FAACEDA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8" name="Rectangle 4694">
              <a:extLst>
                <a:ext uri="{FF2B5EF4-FFF2-40B4-BE49-F238E27FC236}">
                  <a16:creationId xmlns:a16="http://schemas.microsoft.com/office/drawing/2014/main" id="{18402CEC-08B0-44BF-A0ED-2FAFA38E4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79" name="Rectangle 4695">
              <a:extLst>
                <a:ext uri="{FF2B5EF4-FFF2-40B4-BE49-F238E27FC236}">
                  <a16:creationId xmlns:a16="http://schemas.microsoft.com/office/drawing/2014/main" id="{E220344C-F1BC-4158-9FB5-453AF0627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0" name="Rectangle 4696">
              <a:extLst>
                <a:ext uri="{FF2B5EF4-FFF2-40B4-BE49-F238E27FC236}">
                  <a16:creationId xmlns:a16="http://schemas.microsoft.com/office/drawing/2014/main" id="{4887493F-2760-4BC7-9083-F1326FFD3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1" name="Rectangle 4697">
              <a:extLst>
                <a:ext uri="{FF2B5EF4-FFF2-40B4-BE49-F238E27FC236}">
                  <a16:creationId xmlns:a16="http://schemas.microsoft.com/office/drawing/2014/main" id="{1D183961-9290-4617-A74F-5EF10D7E8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2" name="Rectangle 4698">
              <a:extLst>
                <a:ext uri="{FF2B5EF4-FFF2-40B4-BE49-F238E27FC236}">
                  <a16:creationId xmlns:a16="http://schemas.microsoft.com/office/drawing/2014/main" id="{981ACC3D-9228-4822-B035-1AB45CA067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3" name="Rectangle 4699">
              <a:extLst>
                <a:ext uri="{FF2B5EF4-FFF2-40B4-BE49-F238E27FC236}">
                  <a16:creationId xmlns:a16="http://schemas.microsoft.com/office/drawing/2014/main" id="{6F8BB3B4-A528-4B4E-A205-6C6FF1CC4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4" name="Rectangle 4700">
              <a:extLst>
                <a:ext uri="{FF2B5EF4-FFF2-40B4-BE49-F238E27FC236}">
                  <a16:creationId xmlns:a16="http://schemas.microsoft.com/office/drawing/2014/main" id="{9935E5CA-8657-42DE-8A2C-C59BD3EC3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5" name="Rectangle 4701">
              <a:extLst>
                <a:ext uri="{FF2B5EF4-FFF2-40B4-BE49-F238E27FC236}">
                  <a16:creationId xmlns:a16="http://schemas.microsoft.com/office/drawing/2014/main" id="{673E6923-693D-4D53-AB9A-B8E6BC174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6" name="Rectangle 4702">
              <a:extLst>
                <a:ext uri="{FF2B5EF4-FFF2-40B4-BE49-F238E27FC236}">
                  <a16:creationId xmlns:a16="http://schemas.microsoft.com/office/drawing/2014/main" id="{03F1C509-3C35-44E4-B0C6-87B3513F1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7" name="Rectangle 4703">
              <a:extLst>
                <a:ext uri="{FF2B5EF4-FFF2-40B4-BE49-F238E27FC236}">
                  <a16:creationId xmlns:a16="http://schemas.microsoft.com/office/drawing/2014/main" id="{9417D984-B12C-440F-AFBB-5115C350A1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8" name="Rectangle 4704">
              <a:extLst>
                <a:ext uri="{FF2B5EF4-FFF2-40B4-BE49-F238E27FC236}">
                  <a16:creationId xmlns:a16="http://schemas.microsoft.com/office/drawing/2014/main" id="{C95218D3-70E2-43E2-A8DC-3123891FB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89" name="Rectangle 4705">
              <a:extLst>
                <a:ext uri="{FF2B5EF4-FFF2-40B4-BE49-F238E27FC236}">
                  <a16:creationId xmlns:a16="http://schemas.microsoft.com/office/drawing/2014/main" id="{35AD667D-8408-4F98-A4DA-06B96C702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0" name="Rectangle 4706">
              <a:extLst>
                <a:ext uri="{FF2B5EF4-FFF2-40B4-BE49-F238E27FC236}">
                  <a16:creationId xmlns:a16="http://schemas.microsoft.com/office/drawing/2014/main" id="{DF7A9170-0CA2-4838-B681-425E44C909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8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1" name="Rectangle 4707">
              <a:extLst>
                <a:ext uri="{FF2B5EF4-FFF2-40B4-BE49-F238E27FC236}">
                  <a16:creationId xmlns:a16="http://schemas.microsoft.com/office/drawing/2014/main" id="{8805F61D-157C-43D3-916B-95C820CA6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2" name="Rectangle 4708">
              <a:extLst>
                <a:ext uri="{FF2B5EF4-FFF2-40B4-BE49-F238E27FC236}">
                  <a16:creationId xmlns:a16="http://schemas.microsoft.com/office/drawing/2014/main" id="{6ED58CAC-2887-4645-A4A2-3AB3C7A87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3" name="Rectangle 4709">
              <a:extLst>
                <a:ext uri="{FF2B5EF4-FFF2-40B4-BE49-F238E27FC236}">
                  <a16:creationId xmlns:a16="http://schemas.microsoft.com/office/drawing/2014/main" id="{3A21237C-071C-4E13-B92A-011F70212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4" name="Rectangle 4710">
              <a:extLst>
                <a:ext uri="{FF2B5EF4-FFF2-40B4-BE49-F238E27FC236}">
                  <a16:creationId xmlns:a16="http://schemas.microsoft.com/office/drawing/2014/main" id="{A82F798F-AC84-4144-BB8E-0C8880FF53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5" name="Rectangle 4711">
              <a:extLst>
                <a:ext uri="{FF2B5EF4-FFF2-40B4-BE49-F238E27FC236}">
                  <a16:creationId xmlns:a16="http://schemas.microsoft.com/office/drawing/2014/main" id="{5B5565A2-C144-4E2B-93C0-C36A138A9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6" name="Rectangle 4712">
              <a:extLst>
                <a:ext uri="{FF2B5EF4-FFF2-40B4-BE49-F238E27FC236}">
                  <a16:creationId xmlns:a16="http://schemas.microsoft.com/office/drawing/2014/main" id="{84169FCD-70B2-49B6-A7C3-46DDE8565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7" name="Rectangle 4713">
              <a:extLst>
                <a:ext uri="{FF2B5EF4-FFF2-40B4-BE49-F238E27FC236}">
                  <a16:creationId xmlns:a16="http://schemas.microsoft.com/office/drawing/2014/main" id="{24E94718-7553-4C9E-B66D-53CFB6E19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8" name="Rectangle 4714">
              <a:extLst>
                <a:ext uri="{FF2B5EF4-FFF2-40B4-BE49-F238E27FC236}">
                  <a16:creationId xmlns:a16="http://schemas.microsoft.com/office/drawing/2014/main" id="{27A18CB1-A31D-4C67-B9B5-E35592587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99" name="Rectangle 4715">
              <a:extLst>
                <a:ext uri="{FF2B5EF4-FFF2-40B4-BE49-F238E27FC236}">
                  <a16:creationId xmlns:a16="http://schemas.microsoft.com/office/drawing/2014/main" id="{BF2793CB-C17B-4A5B-8391-A177C6A74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0" name="Rectangle 4716">
              <a:extLst>
                <a:ext uri="{FF2B5EF4-FFF2-40B4-BE49-F238E27FC236}">
                  <a16:creationId xmlns:a16="http://schemas.microsoft.com/office/drawing/2014/main" id="{6CBB7B5B-C400-488A-90F1-51C1CD6AE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1" name="Rectangle 4717">
              <a:extLst>
                <a:ext uri="{FF2B5EF4-FFF2-40B4-BE49-F238E27FC236}">
                  <a16:creationId xmlns:a16="http://schemas.microsoft.com/office/drawing/2014/main" id="{2386DAA1-6CE3-4E15-A982-3FA6FB87C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2" name="Rectangle 4718">
              <a:extLst>
                <a:ext uri="{FF2B5EF4-FFF2-40B4-BE49-F238E27FC236}">
                  <a16:creationId xmlns:a16="http://schemas.microsoft.com/office/drawing/2014/main" id="{FD37D797-9836-4F57-B756-F3FA83598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3" name="Rectangle 4719">
              <a:extLst>
                <a:ext uri="{FF2B5EF4-FFF2-40B4-BE49-F238E27FC236}">
                  <a16:creationId xmlns:a16="http://schemas.microsoft.com/office/drawing/2014/main" id="{B4D72718-A391-425B-993C-81DF50077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4" name="Rectangle 4720">
              <a:extLst>
                <a:ext uri="{FF2B5EF4-FFF2-40B4-BE49-F238E27FC236}">
                  <a16:creationId xmlns:a16="http://schemas.microsoft.com/office/drawing/2014/main" id="{17E12D22-CD6D-4FC5-94D7-5E7B520124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5" name="Rectangle 4721">
              <a:extLst>
                <a:ext uri="{FF2B5EF4-FFF2-40B4-BE49-F238E27FC236}">
                  <a16:creationId xmlns:a16="http://schemas.microsoft.com/office/drawing/2014/main" id="{4944B084-D452-49EA-A324-0549E3225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6" name="Rectangle 4722">
              <a:extLst>
                <a:ext uri="{FF2B5EF4-FFF2-40B4-BE49-F238E27FC236}">
                  <a16:creationId xmlns:a16="http://schemas.microsoft.com/office/drawing/2014/main" id="{1C239500-B3DF-4577-8AD8-A456E4C1F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7" name="Rectangle 4723">
              <a:extLst>
                <a:ext uri="{FF2B5EF4-FFF2-40B4-BE49-F238E27FC236}">
                  <a16:creationId xmlns:a16="http://schemas.microsoft.com/office/drawing/2014/main" id="{15B8B646-0530-419F-8675-FB39B7BB9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8" name="Rectangle 4724">
              <a:extLst>
                <a:ext uri="{FF2B5EF4-FFF2-40B4-BE49-F238E27FC236}">
                  <a16:creationId xmlns:a16="http://schemas.microsoft.com/office/drawing/2014/main" id="{B6F7E956-1B33-4065-8737-D0E598E37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09" name="Rectangle 4725">
              <a:extLst>
                <a:ext uri="{FF2B5EF4-FFF2-40B4-BE49-F238E27FC236}">
                  <a16:creationId xmlns:a16="http://schemas.microsoft.com/office/drawing/2014/main" id="{C766ED06-8134-425B-B6C4-5409D0DDE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0" name="Rectangle 4726">
              <a:extLst>
                <a:ext uri="{FF2B5EF4-FFF2-40B4-BE49-F238E27FC236}">
                  <a16:creationId xmlns:a16="http://schemas.microsoft.com/office/drawing/2014/main" id="{806C871B-8D67-468C-8987-0474872FF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1" name="Rectangle 4727">
              <a:extLst>
                <a:ext uri="{FF2B5EF4-FFF2-40B4-BE49-F238E27FC236}">
                  <a16:creationId xmlns:a16="http://schemas.microsoft.com/office/drawing/2014/main" id="{FAC45FDE-D539-45C7-BF83-FF4E4C4DD3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312" name="Group 4728">
            <a:extLst>
              <a:ext uri="{FF2B5EF4-FFF2-40B4-BE49-F238E27FC236}">
                <a16:creationId xmlns:a16="http://schemas.microsoft.com/office/drawing/2014/main" id="{38B326EE-7252-4EFD-9F34-A4B0E2BF32C6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2351088"/>
            <a:ext cx="450850" cy="630237"/>
            <a:chOff x="2666" y="403"/>
            <a:chExt cx="284" cy="397"/>
          </a:xfrm>
        </p:grpSpPr>
        <p:sp>
          <p:nvSpPr>
            <p:cNvPr id="72313" name="Rectangle 4729">
              <a:extLst>
                <a:ext uri="{FF2B5EF4-FFF2-40B4-BE49-F238E27FC236}">
                  <a16:creationId xmlns:a16="http://schemas.microsoft.com/office/drawing/2014/main" id="{4BC03FB0-A615-4A81-811E-8E071ED53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4" name="Rectangle 4730">
              <a:extLst>
                <a:ext uri="{FF2B5EF4-FFF2-40B4-BE49-F238E27FC236}">
                  <a16:creationId xmlns:a16="http://schemas.microsoft.com/office/drawing/2014/main" id="{521204EA-F4A9-4BB8-ACE1-5C3B4C91E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5" name="Rectangle 4731">
              <a:extLst>
                <a:ext uri="{FF2B5EF4-FFF2-40B4-BE49-F238E27FC236}">
                  <a16:creationId xmlns:a16="http://schemas.microsoft.com/office/drawing/2014/main" id="{56199ED1-4086-402E-93D4-ACFB79B5C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6" name="Rectangle 4732">
              <a:extLst>
                <a:ext uri="{FF2B5EF4-FFF2-40B4-BE49-F238E27FC236}">
                  <a16:creationId xmlns:a16="http://schemas.microsoft.com/office/drawing/2014/main" id="{082288C8-7EF1-4453-B1DE-F6833AE0E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7" name="Rectangle 4733">
              <a:extLst>
                <a:ext uri="{FF2B5EF4-FFF2-40B4-BE49-F238E27FC236}">
                  <a16:creationId xmlns:a16="http://schemas.microsoft.com/office/drawing/2014/main" id="{3205E270-5093-4BD1-A4DF-61E09257DD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8" name="Rectangle 4734">
              <a:extLst>
                <a:ext uri="{FF2B5EF4-FFF2-40B4-BE49-F238E27FC236}">
                  <a16:creationId xmlns:a16="http://schemas.microsoft.com/office/drawing/2014/main" id="{2CE2B564-F13A-4C28-BA6F-AA95A7A8D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19" name="Rectangle 4735">
              <a:extLst>
                <a:ext uri="{FF2B5EF4-FFF2-40B4-BE49-F238E27FC236}">
                  <a16:creationId xmlns:a16="http://schemas.microsoft.com/office/drawing/2014/main" id="{9DDE0649-BBCB-46D7-821D-5E599F089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0" name="Rectangle 4736">
              <a:extLst>
                <a:ext uri="{FF2B5EF4-FFF2-40B4-BE49-F238E27FC236}">
                  <a16:creationId xmlns:a16="http://schemas.microsoft.com/office/drawing/2014/main" id="{364BD1DC-0BB4-4AE0-83E4-AD0C1BC45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1" name="Rectangle 4737">
              <a:extLst>
                <a:ext uri="{FF2B5EF4-FFF2-40B4-BE49-F238E27FC236}">
                  <a16:creationId xmlns:a16="http://schemas.microsoft.com/office/drawing/2014/main" id="{E4883CC0-86E8-462A-9AD3-D9999E42D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2" name="Rectangle 4738">
              <a:extLst>
                <a:ext uri="{FF2B5EF4-FFF2-40B4-BE49-F238E27FC236}">
                  <a16:creationId xmlns:a16="http://schemas.microsoft.com/office/drawing/2014/main" id="{D931BCB1-5A5B-4AC4-A30E-5647676D4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3" name="Rectangle 4739">
              <a:extLst>
                <a:ext uri="{FF2B5EF4-FFF2-40B4-BE49-F238E27FC236}">
                  <a16:creationId xmlns:a16="http://schemas.microsoft.com/office/drawing/2014/main" id="{0B7CC5B0-F686-4D25-ABD7-3B8E7E707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4" name="Rectangle 4740">
              <a:extLst>
                <a:ext uri="{FF2B5EF4-FFF2-40B4-BE49-F238E27FC236}">
                  <a16:creationId xmlns:a16="http://schemas.microsoft.com/office/drawing/2014/main" id="{EEFEDA82-36D2-4D76-8AB5-5225C51088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5" name="Rectangle 4741">
              <a:extLst>
                <a:ext uri="{FF2B5EF4-FFF2-40B4-BE49-F238E27FC236}">
                  <a16:creationId xmlns:a16="http://schemas.microsoft.com/office/drawing/2014/main" id="{6C1FBA52-4FCF-407F-97F3-BB6AAD2D41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6" name="Rectangle 4742">
              <a:extLst>
                <a:ext uri="{FF2B5EF4-FFF2-40B4-BE49-F238E27FC236}">
                  <a16:creationId xmlns:a16="http://schemas.microsoft.com/office/drawing/2014/main" id="{68862F82-3420-4E43-9576-740153254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7" name="Rectangle 4743">
              <a:extLst>
                <a:ext uri="{FF2B5EF4-FFF2-40B4-BE49-F238E27FC236}">
                  <a16:creationId xmlns:a16="http://schemas.microsoft.com/office/drawing/2014/main" id="{CAB72362-7B2C-418B-A909-E5C83D57B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8" name="Rectangle 4744">
              <a:extLst>
                <a:ext uri="{FF2B5EF4-FFF2-40B4-BE49-F238E27FC236}">
                  <a16:creationId xmlns:a16="http://schemas.microsoft.com/office/drawing/2014/main" id="{FA7BD4D1-5751-44B1-910B-282CAB264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29" name="Rectangle 4745">
              <a:extLst>
                <a:ext uri="{FF2B5EF4-FFF2-40B4-BE49-F238E27FC236}">
                  <a16:creationId xmlns:a16="http://schemas.microsoft.com/office/drawing/2014/main" id="{E723002A-A05D-4D8F-AA97-2DB435A5F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0" name="Rectangle 4746">
              <a:extLst>
                <a:ext uri="{FF2B5EF4-FFF2-40B4-BE49-F238E27FC236}">
                  <a16:creationId xmlns:a16="http://schemas.microsoft.com/office/drawing/2014/main" id="{3C66C8A5-D16D-4963-A4C7-C774AF2F4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1" name="Rectangle 4747">
              <a:extLst>
                <a:ext uri="{FF2B5EF4-FFF2-40B4-BE49-F238E27FC236}">
                  <a16:creationId xmlns:a16="http://schemas.microsoft.com/office/drawing/2014/main" id="{52A02045-8FEA-4377-B908-FA16625AF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2" name="Rectangle 4748">
              <a:extLst>
                <a:ext uri="{FF2B5EF4-FFF2-40B4-BE49-F238E27FC236}">
                  <a16:creationId xmlns:a16="http://schemas.microsoft.com/office/drawing/2014/main" id="{6F2DC946-8676-40C1-A475-A7AE4FD19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3" name="Rectangle 4749">
              <a:extLst>
                <a:ext uri="{FF2B5EF4-FFF2-40B4-BE49-F238E27FC236}">
                  <a16:creationId xmlns:a16="http://schemas.microsoft.com/office/drawing/2014/main" id="{FD3E4605-233C-4B33-A93F-C970A4F3A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4" name="Rectangle 4750">
              <a:extLst>
                <a:ext uri="{FF2B5EF4-FFF2-40B4-BE49-F238E27FC236}">
                  <a16:creationId xmlns:a16="http://schemas.microsoft.com/office/drawing/2014/main" id="{3146E4A0-3CBA-4B26-9C6D-969484974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5" name="Rectangle 4751">
              <a:extLst>
                <a:ext uri="{FF2B5EF4-FFF2-40B4-BE49-F238E27FC236}">
                  <a16:creationId xmlns:a16="http://schemas.microsoft.com/office/drawing/2014/main" id="{19D22B6E-2B84-4518-A15A-918B34196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6" name="Rectangle 4752">
              <a:extLst>
                <a:ext uri="{FF2B5EF4-FFF2-40B4-BE49-F238E27FC236}">
                  <a16:creationId xmlns:a16="http://schemas.microsoft.com/office/drawing/2014/main" id="{463BAEBE-B87C-4BC8-A7B2-4DFA70E9F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7" name="Rectangle 4753">
              <a:extLst>
                <a:ext uri="{FF2B5EF4-FFF2-40B4-BE49-F238E27FC236}">
                  <a16:creationId xmlns:a16="http://schemas.microsoft.com/office/drawing/2014/main" id="{D87C8B5C-3204-4B6D-9B8E-FAC56C663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8" name="Rectangle 4754">
              <a:extLst>
                <a:ext uri="{FF2B5EF4-FFF2-40B4-BE49-F238E27FC236}">
                  <a16:creationId xmlns:a16="http://schemas.microsoft.com/office/drawing/2014/main" id="{0130B844-88B4-49D9-ACEA-2CD022C15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39" name="Rectangle 4755">
              <a:extLst>
                <a:ext uri="{FF2B5EF4-FFF2-40B4-BE49-F238E27FC236}">
                  <a16:creationId xmlns:a16="http://schemas.microsoft.com/office/drawing/2014/main" id="{D7805B6A-4FE2-40D5-8304-BB2F330A8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0" name="Rectangle 4756">
              <a:extLst>
                <a:ext uri="{FF2B5EF4-FFF2-40B4-BE49-F238E27FC236}">
                  <a16:creationId xmlns:a16="http://schemas.microsoft.com/office/drawing/2014/main" id="{F2F7FD6A-2F61-47A1-B0A3-64A01B089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1" name="Rectangle 4757">
              <a:extLst>
                <a:ext uri="{FF2B5EF4-FFF2-40B4-BE49-F238E27FC236}">
                  <a16:creationId xmlns:a16="http://schemas.microsoft.com/office/drawing/2014/main" id="{3656E783-DED6-416E-873D-BF5700F9A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40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2" name="Rectangle 4758">
              <a:extLst>
                <a:ext uri="{FF2B5EF4-FFF2-40B4-BE49-F238E27FC236}">
                  <a16:creationId xmlns:a16="http://schemas.microsoft.com/office/drawing/2014/main" id="{034924FB-1AA0-40BB-922E-A6ACBD9B2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46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3" name="Rectangle 4759">
              <a:extLst>
                <a:ext uri="{FF2B5EF4-FFF2-40B4-BE49-F238E27FC236}">
                  <a16:creationId xmlns:a16="http://schemas.microsoft.com/office/drawing/2014/main" id="{D094F6E5-84ED-436D-AD05-23CEC5A6F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1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4" name="Rectangle 4760">
              <a:extLst>
                <a:ext uri="{FF2B5EF4-FFF2-40B4-BE49-F238E27FC236}">
                  <a16:creationId xmlns:a16="http://schemas.microsoft.com/office/drawing/2014/main" id="{BD7F126A-32C2-445A-840B-3A0089D33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57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5" name="Rectangle 4761">
              <a:extLst>
                <a:ext uri="{FF2B5EF4-FFF2-40B4-BE49-F238E27FC236}">
                  <a16:creationId xmlns:a16="http://schemas.microsoft.com/office/drawing/2014/main" id="{867CF2A6-66D9-4D2C-B775-DCC5C6629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630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6" name="Rectangle 4762">
              <a:extLst>
                <a:ext uri="{FF2B5EF4-FFF2-40B4-BE49-F238E27FC236}">
                  <a16:creationId xmlns:a16="http://schemas.microsoft.com/office/drawing/2014/main" id="{6C742855-535F-4466-8648-89DE2B98E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687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47" name="Rectangle 4763">
              <a:extLst>
                <a:ext uri="{FF2B5EF4-FFF2-40B4-BE49-F238E27FC236}">
                  <a16:creationId xmlns:a16="http://schemas.microsoft.com/office/drawing/2014/main" id="{E846D123-162E-4C94-8CDC-E836285CB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743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348" name="Group 4764">
            <a:extLst>
              <a:ext uri="{FF2B5EF4-FFF2-40B4-BE49-F238E27FC236}">
                <a16:creationId xmlns:a16="http://schemas.microsoft.com/office/drawing/2014/main" id="{02BD5A70-9050-4433-99CA-2FDC73C0DDF6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2349500"/>
            <a:ext cx="450850" cy="630238"/>
            <a:chOff x="1986" y="402"/>
            <a:chExt cx="284" cy="397"/>
          </a:xfrm>
        </p:grpSpPr>
        <p:sp>
          <p:nvSpPr>
            <p:cNvPr id="72349" name="Rectangle 4765">
              <a:extLst>
                <a:ext uri="{FF2B5EF4-FFF2-40B4-BE49-F238E27FC236}">
                  <a16:creationId xmlns:a16="http://schemas.microsoft.com/office/drawing/2014/main" id="{5FACB6EE-629C-4EC2-B7E1-41D7CF0FC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0" name="Rectangle 4766">
              <a:extLst>
                <a:ext uri="{FF2B5EF4-FFF2-40B4-BE49-F238E27FC236}">
                  <a16:creationId xmlns:a16="http://schemas.microsoft.com/office/drawing/2014/main" id="{A1A51F9B-1EDB-43C2-960B-A50224A83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1" name="Rectangle 4767">
              <a:extLst>
                <a:ext uri="{FF2B5EF4-FFF2-40B4-BE49-F238E27FC236}">
                  <a16:creationId xmlns:a16="http://schemas.microsoft.com/office/drawing/2014/main" id="{2D99ED94-82D5-4B04-A3CD-A232AE6EB8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2" name="Rectangle 4768">
              <a:extLst>
                <a:ext uri="{FF2B5EF4-FFF2-40B4-BE49-F238E27FC236}">
                  <a16:creationId xmlns:a16="http://schemas.microsoft.com/office/drawing/2014/main" id="{CA736C7D-1445-4184-80A8-794FAB2CE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3" name="Rectangle 4769">
              <a:extLst>
                <a:ext uri="{FF2B5EF4-FFF2-40B4-BE49-F238E27FC236}">
                  <a16:creationId xmlns:a16="http://schemas.microsoft.com/office/drawing/2014/main" id="{D6D7FCDF-8653-4C5A-AEDB-7306B5568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4" name="Rectangle 4770">
              <a:extLst>
                <a:ext uri="{FF2B5EF4-FFF2-40B4-BE49-F238E27FC236}">
                  <a16:creationId xmlns:a16="http://schemas.microsoft.com/office/drawing/2014/main" id="{890BF841-283F-43F5-9554-5DB9B4F70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5" name="Rectangle 4771">
              <a:extLst>
                <a:ext uri="{FF2B5EF4-FFF2-40B4-BE49-F238E27FC236}">
                  <a16:creationId xmlns:a16="http://schemas.microsoft.com/office/drawing/2014/main" id="{E71A36EC-319E-4EBF-9A83-90030FE32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6" name="Rectangle 4772">
              <a:extLst>
                <a:ext uri="{FF2B5EF4-FFF2-40B4-BE49-F238E27FC236}">
                  <a16:creationId xmlns:a16="http://schemas.microsoft.com/office/drawing/2014/main" id="{154579DC-4937-4984-B88D-AEA0B5AC0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7" name="Rectangle 4773">
              <a:extLst>
                <a:ext uri="{FF2B5EF4-FFF2-40B4-BE49-F238E27FC236}">
                  <a16:creationId xmlns:a16="http://schemas.microsoft.com/office/drawing/2014/main" id="{D6AEE345-1575-44E8-97D4-221CCADB0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8" name="Rectangle 4774">
              <a:extLst>
                <a:ext uri="{FF2B5EF4-FFF2-40B4-BE49-F238E27FC236}">
                  <a16:creationId xmlns:a16="http://schemas.microsoft.com/office/drawing/2014/main" id="{AA0D6DDD-0533-47B0-82EC-E2EE0CF634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59" name="Rectangle 4775">
              <a:extLst>
                <a:ext uri="{FF2B5EF4-FFF2-40B4-BE49-F238E27FC236}">
                  <a16:creationId xmlns:a16="http://schemas.microsoft.com/office/drawing/2014/main" id="{D737C7AE-9715-4FB3-B2C9-8FA3AB560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0" name="Rectangle 4776">
              <a:extLst>
                <a:ext uri="{FF2B5EF4-FFF2-40B4-BE49-F238E27FC236}">
                  <a16:creationId xmlns:a16="http://schemas.microsoft.com/office/drawing/2014/main" id="{F8B92344-9084-454A-A369-3A2F14BD4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1" name="Rectangle 4777">
              <a:extLst>
                <a:ext uri="{FF2B5EF4-FFF2-40B4-BE49-F238E27FC236}">
                  <a16:creationId xmlns:a16="http://schemas.microsoft.com/office/drawing/2014/main" id="{6CD3E770-5764-4F59-A48C-AEA1C8075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2" name="Rectangle 4778">
              <a:extLst>
                <a:ext uri="{FF2B5EF4-FFF2-40B4-BE49-F238E27FC236}">
                  <a16:creationId xmlns:a16="http://schemas.microsoft.com/office/drawing/2014/main" id="{94C1914D-1416-48FD-8E03-55133380E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4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3" name="Rectangle 4779">
              <a:extLst>
                <a:ext uri="{FF2B5EF4-FFF2-40B4-BE49-F238E27FC236}">
                  <a16:creationId xmlns:a16="http://schemas.microsoft.com/office/drawing/2014/main" id="{EA998EE0-437F-43F5-839A-7A3E8240F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4" name="Rectangle 4780">
              <a:extLst>
                <a:ext uri="{FF2B5EF4-FFF2-40B4-BE49-F238E27FC236}">
                  <a16:creationId xmlns:a16="http://schemas.microsoft.com/office/drawing/2014/main" id="{72BA3D79-25F8-49BB-A81B-83BD04C78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5" name="Rectangle 4781">
              <a:extLst>
                <a:ext uri="{FF2B5EF4-FFF2-40B4-BE49-F238E27FC236}">
                  <a16:creationId xmlns:a16="http://schemas.microsoft.com/office/drawing/2014/main" id="{09F665B1-82D2-441F-A582-C87BF3B9D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6" name="Rectangle 4782">
              <a:extLst>
                <a:ext uri="{FF2B5EF4-FFF2-40B4-BE49-F238E27FC236}">
                  <a16:creationId xmlns:a16="http://schemas.microsoft.com/office/drawing/2014/main" id="{CA35DAEE-0AF7-4D73-AAA3-1B743C776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7" name="Rectangle 4783">
              <a:extLst>
                <a:ext uri="{FF2B5EF4-FFF2-40B4-BE49-F238E27FC236}">
                  <a16:creationId xmlns:a16="http://schemas.microsoft.com/office/drawing/2014/main" id="{72B16A89-E7E7-4A89-BF5C-4F7DBF1E6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8" name="Rectangle 4784">
              <a:extLst>
                <a:ext uri="{FF2B5EF4-FFF2-40B4-BE49-F238E27FC236}">
                  <a16:creationId xmlns:a16="http://schemas.microsoft.com/office/drawing/2014/main" id="{645B7BE8-C524-4240-A7E7-52E378E128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69" name="Rectangle 4785">
              <a:extLst>
                <a:ext uri="{FF2B5EF4-FFF2-40B4-BE49-F238E27FC236}">
                  <a16:creationId xmlns:a16="http://schemas.microsoft.com/office/drawing/2014/main" id="{0F190ABD-18C0-4713-87A4-8B44934A7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0" name="Rectangle 4786">
              <a:extLst>
                <a:ext uri="{FF2B5EF4-FFF2-40B4-BE49-F238E27FC236}">
                  <a16:creationId xmlns:a16="http://schemas.microsoft.com/office/drawing/2014/main" id="{97D96246-4421-46F2-96F9-6625CB51F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1" name="Rectangle 4787">
              <a:extLst>
                <a:ext uri="{FF2B5EF4-FFF2-40B4-BE49-F238E27FC236}">
                  <a16:creationId xmlns:a16="http://schemas.microsoft.com/office/drawing/2014/main" id="{1E60DF78-C56D-4D6E-93CB-44892AEC8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2" name="Rectangle 4788">
              <a:extLst>
                <a:ext uri="{FF2B5EF4-FFF2-40B4-BE49-F238E27FC236}">
                  <a16:creationId xmlns:a16="http://schemas.microsoft.com/office/drawing/2014/main" id="{809BDED8-0490-4763-8B39-192143A5C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3" name="Rectangle 4789">
              <a:extLst>
                <a:ext uri="{FF2B5EF4-FFF2-40B4-BE49-F238E27FC236}">
                  <a16:creationId xmlns:a16="http://schemas.microsoft.com/office/drawing/2014/main" id="{2A508E06-A6ED-49A7-901F-3ECCDA240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4" name="Rectangle 4790">
              <a:extLst>
                <a:ext uri="{FF2B5EF4-FFF2-40B4-BE49-F238E27FC236}">
                  <a16:creationId xmlns:a16="http://schemas.microsoft.com/office/drawing/2014/main" id="{9A294DDD-39E0-4AC2-ADCA-9538921F4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5" name="Rectangle 4791">
              <a:extLst>
                <a:ext uri="{FF2B5EF4-FFF2-40B4-BE49-F238E27FC236}">
                  <a16:creationId xmlns:a16="http://schemas.microsoft.com/office/drawing/2014/main" id="{756EF02B-EB4F-4C7B-BCAA-A1E288E03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6" name="Rectangle 4792">
              <a:extLst>
                <a:ext uri="{FF2B5EF4-FFF2-40B4-BE49-F238E27FC236}">
                  <a16:creationId xmlns:a16="http://schemas.microsoft.com/office/drawing/2014/main" id="{575BDF7C-2643-4DAC-AD59-120F8303F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7" name="Rectangle 4793">
              <a:extLst>
                <a:ext uri="{FF2B5EF4-FFF2-40B4-BE49-F238E27FC236}">
                  <a16:creationId xmlns:a16="http://schemas.microsoft.com/office/drawing/2014/main" id="{07B5BB5C-5794-4EDA-9E3A-948C341688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40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8" name="Rectangle 4794">
              <a:extLst>
                <a:ext uri="{FF2B5EF4-FFF2-40B4-BE49-F238E27FC236}">
                  <a16:creationId xmlns:a16="http://schemas.microsoft.com/office/drawing/2014/main" id="{FC99BF9F-379A-455C-B39F-4C24542BF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45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79" name="Rectangle 4795">
              <a:extLst>
                <a:ext uri="{FF2B5EF4-FFF2-40B4-BE49-F238E27FC236}">
                  <a16:creationId xmlns:a16="http://schemas.microsoft.com/office/drawing/2014/main" id="{2FAB8DAB-6AF9-4AE5-9602-98DF98229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15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0" name="Rectangle 4796">
              <a:extLst>
                <a:ext uri="{FF2B5EF4-FFF2-40B4-BE49-F238E27FC236}">
                  <a16:creationId xmlns:a16="http://schemas.microsoft.com/office/drawing/2014/main" id="{039D2089-0668-4350-8525-5A4B9EBCF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57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1" name="Rectangle 4797">
              <a:extLst>
                <a:ext uri="{FF2B5EF4-FFF2-40B4-BE49-F238E27FC236}">
                  <a16:creationId xmlns:a16="http://schemas.microsoft.com/office/drawing/2014/main" id="{DC8CA0F5-CFE9-43C7-9752-34731557B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629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2" name="Rectangle 4798">
              <a:extLst>
                <a:ext uri="{FF2B5EF4-FFF2-40B4-BE49-F238E27FC236}">
                  <a16:creationId xmlns:a16="http://schemas.microsoft.com/office/drawing/2014/main" id="{E64E7FF7-4B7C-473E-B750-191936138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686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3" name="Rectangle 4799">
              <a:extLst>
                <a:ext uri="{FF2B5EF4-FFF2-40B4-BE49-F238E27FC236}">
                  <a16:creationId xmlns:a16="http://schemas.microsoft.com/office/drawing/2014/main" id="{CFCCE785-E426-47B0-ACFD-FD52A8008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742"/>
              <a:ext cx="57" cy="57"/>
            </a:xfrm>
            <a:prstGeom prst="rect">
              <a:avLst/>
            </a:prstGeom>
            <a:solidFill>
              <a:srgbClr val="333333"/>
            </a:solidFill>
            <a:ln w="9525">
              <a:solidFill>
                <a:srgbClr val="969696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384" name="Group 4800">
            <a:extLst>
              <a:ext uri="{FF2B5EF4-FFF2-40B4-BE49-F238E27FC236}">
                <a16:creationId xmlns:a16="http://schemas.microsoft.com/office/drawing/2014/main" id="{F07C2B78-BFE6-4837-93B9-AF7486281DB0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728663"/>
            <a:ext cx="449263" cy="628650"/>
            <a:chOff x="399" y="1027"/>
            <a:chExt cx="283" cy="396"/>
          </a:xfrm>
        </p:grpSpPr>
        <p:sp>
          <p:nvSpPr>
            <p:cNvPr id="72385" name="Oval 4801">
              <a:extLst>
                <a:ext uri="{FF2B5EF4-FFF2-40B4-BE49-F238E27FC236}">
                  <a16:creationId xmlns:a16="http://schemas.microsoft.com/office/drawing/2014/main" id="{C50DAB89-EEA7-40C1-A405-E6B67966FC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6" name="Oval 4802">
              <a:extLst>
                <a:ext uri="{FF2B5EF4-FFF2-40B4-BE49-F238E27FC236}">
                  <a16:creationId xmlns:a16="http://schemas.microsoft.com/office/drawing/2014/main" id="{FE0B0003-D418-4D49-821C-A866A3CCC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7" name="Oval 4803">
              <a:extLst>
                <a:ext uri="{FF2B5EF4-FFF2-40B4-BE49-F238E27FC236}">
                  <a16:creationId xmlns:a16="http://schemas.microsoft.com/office/drawing/2014/main" id="{FB8D0460-EB9B-4CFD-AD95-A1931AC80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8" name="Oval 4804">
              <a:extLst>
                <a:ext uri="{FF2B5EF4-FFF2-40B4-BE49-F238E27FC236}">
                  <a16:creationId xmlns:a16="http://schemas.microsoft.com/office/drawing/2014/main" id="{19F097BC-FD3D-4F16-A7EC-B3C129AF2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89" name="Oval 4805">
              <a:extLst>
                <a:ext uri="{FF2B5EF4-FFF2-40B4-BE49-F238E27FC236}">
                  <a16:creationId xmlns:a16="http://schemas.microsoft.com/office/drawing/2014/main" id="{6CD100B3-FC35-461B-BB9D-782D8350F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0" name="Oval 4806">
              <a:extLst>
                <a:ext uri="{FF2B5EF4-FFF2-40B4-BE49-F238E27FC236}">
                  <a16:creationId xmlns:a16="http://schemas.microsoft.com/office/drawing/2014/main" id="{E3CF7356-FF9C-4602-895C-D8A9A32A82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1" name="Oval 4807">
              <a:extLst>
                <a:ext uri="{FF2B5EF4-FFF2-40B4-BE49-F238E27FC236}">
                  <a16:creationId xmlns:a16="http://schemas.microsoft.com/office/drawing/2014/main" id="{7A72A619-7580-4AD9-9680-F46863EE0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2" name="Oval 4808">
              <a:extLst>
                <a:ext uri="{FF2B5EF4-FFF2-40B4-BE49-F238E27FC236}">
                  <a16:creationId xmlns:a16="http://schemas.microsoft.com/office/drawing/2014/main" id="{61015DA8-AA0C-4FAA-A49F-569B3F7A2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3" name="Oval 4809">
              <a:extLst>
                <a:ext uri="{FF2B5EF4-FFF2-40B4-BE49-F238E27FC236}">
                  <a16:creationId xmlns:a16="http://schemas.microsoft.com/office/drawing/2014/main" id="{714D5EF3-DB29-44F5-BC8D-92A901C3E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4" name="Oval 4810">
              <a:extLst>
                <a:ext uri="{FF2B5EF4-FFF2-40B4-BE49-F238E27FC236}">
                  <a16:creationId xmlns:a16="http://schemas.microsoft.com/office/drawing/2014/main" id="{F07FA71C-A08D-4AFA-B7E4-FAA1E7657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5" name="Oval 4811">
              <a:extLst>
                <a:ext uri="{FF2B5EF4-FFF2-40B4-BE49-F238E27FC236}">
                  <a16:creationId xmlns:a16="http://schemas.microsoft.com/office/drawing/2014/main" id="{AC6E9615-CFBB-46D9-A2FA-DDE114800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6" name="Oval 4812">
              <a:extLst>
                <a:ext uri="{FF2B5EF4-FFF2-40B4-BE49-F238E27FC236}">
                  <a16:creationId xmlns:a16="http://schemas.microsoft.com/office/drawing/2014/main" id="{D55D2B7D-F94E-44F4-B7B4-33963B517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7" name="Oval 4813">
              <a:extLst>
                <a:ext uri="{FF2B5EF4-FFF2-40B4-BE49-F238E27FC236}">
                  <a16:creationId xmlns:a16="http://schemas.microsoft.com/office/drawing/2014/main" id="{64745DD6-7186-4F34-976A-800FB8C41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8" name="Oval 4814">
              <a:extLst>
                <a:ext uri="{FF2B5EF4-FFF2-40B4-BE49-F238E27FC236}">
                  <a16:creationId xmlns:a16="http://schemas.microsoft.com/office/drawing/2014/main" id="{79C551EE-26DD-41D2-8D1A-FE877D43E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99" name="Oval 4815">
              <a:extLst>
                <a:ext uri="{FF2B5EF4-FFF2-40B4-BE49-F238E27FC236}">
                  <a16:creationId xmlns:a16="http://schemas.microsoft.com/office/drawing/2014/main" id="{E1D89FD0-DA2D-4F03-856A-9E755B403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0" name="Oval 4816">
              <a:extLst>
                <a:ext uri="{FF2B5EF4-FFF2-40B4-BE49-F238E27FC236}">
                  <a16:creationId xmlns:a16="http://schemas.microsoft.com/office/drawing/2014/main" id="{1E4ED9C9-73B5-424F-94B2-86E717132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1" name="Oval 4817">
              <a:extLst>
                <a:ext uri="{FF2B5EF4-FFF2-40B4-BE49-F238E27FC236}">
                  <a16:creationId xmlns:a16="http://schemas.microsoft.com/office/drawing/2014/main" id="{08FEE7B4-A728-4A35-BDF6-33EB89A880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2" name="Oval 4818">
              <a:extLst>
                <a:ext uri="{FF2B5EF4-FFF2-40B4-BE49-F238E27FC236}">
                  <a16:creationId xmlns:a16="http://schemas.microsoft.com/office/drawing/2014/main" id="{A74D65F9-AAB6-4548-9C09-9303682C4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3" name="Oval 4819">
              <a:extLst>
                <a:ext uri="{FF2B5EF4-FFF2-40B4-BE49-F238E27FC236}">
                  <a16:creationId xmlns:a16="http://schemas.microsoft.com/office/drawing/2014/main" id="{DEA1E504-8845-4653-A963-E2BBA1926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4" name="Oval 4820">
              <a:extLst>
                <a:ext uri="{FF2B5EF4-FFF2-40B4-BE49-F238E27FC236}">
                  <a16:creationId xmlns:a16="http://schemas.microsoft.com/office/drawing/2014/main" id="{7202C1F3-6FD4-4AF6-82C7-2CFEFD3C0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5" name="Oval 4821">
              <a:extLst>
                <a:ext uri="{FF2B5EF4-FFF2-40B4-BE49-F238E27FC236}">
                  <a16:creationId xmlns:a16="http://schemas.microsoft.com/office/drawing/2014/main" id="{C410755C-22D4-4617-9C34-80581EB62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6" name="Oval 4822">
              <a:extLst>
                <a:ext uri="{FF2B5EF4-FFF2-40B4-BE49-F238E27FC236}">
                  <a16:creationId xmlns:a16="http://schemas.microsoft.com/office/drawing/2014/main" id="{77F710F8-38FF-4C5D-94F9-B1B3B686C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7" name="Oval 4823">
              <a:extLst>
                <a:ext uri="{FF2B5EF4-FFF2-40B4-BE49-F238E27FC236}">
                  <a16:creationId xmlns:a16="http://schemas.microsoft.com/office/drawing/2014/main" id="{782F4826-4762-4149-8F60-639342379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8" name="Oval 4824">
              <a:extLst>
                <a:ext uri="{FF2B5EF4-FFF2-40B4-BE49-F238E27FC236}">
                  <a16:creationId xmlns:a16="http://schemas.microsoft.com/office/drawing/2014/main" id="{653760D4-BE80-439B-AAB4-D4A45C863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09" name="Oval 4825">
              <a:extLst>
                <a:ext uri="{FF2B5EF4-FFF2-40B4-BE49-F238E27FC236}">
                  <a16:creationId xmlns:a16="http://schemas.microsoft.com/office/drawing/2014/main" id="{0FF3EB83-3A21-48BA-BE61-4D3052A2A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0" name="Oval 4826">
              <a:extLst>
                <a:ext uri="{FF2B5EF4-FFF2-40B4-BE49-F238E27FC236}">
                  <a16:creationId xmlns:a16="http://schemas.microsoft.com/office/drawing/2014/main" id="{7C7E9A21-BCF8-4D10-BE8E-CC3D14B78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1" name="Oval 4827">
              <a:extLst>
                <a:ext uri="{FF2B5EF4-FFF2-40B4-BE49-F238E27FC236}">
                  <a16:creationId xmlns:a16="http://schemas.microsoft.com/office/drawing/2014/main" id="{2A6053FE-0703-4643-9088-83D09DEFD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2" name="Oval 4828">
              <a:extLst>
                <a:ext uri="{FF2B5EF4-FFF2-40B4-BE49-F238E27FC236}">
                  <a16:creationId xmlns:a16="http://schemas.microsoft.com/office/drawing/2014/main" id="{1A7429C2-5D22-4751-B335-DA64E7521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3" name="Oval 4829">
              <a:extLst>
                <a:ext uri="{FF2B5EF4-FFF2-40B4-BE49-F238E27FC236}">
                  <a16:creationId xmlns:a16="http://schemas.microsoft.com/office/drawing/2014/main" id="{7C000FB0-5155-49B6-BA99-B1508C591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4" name="Oval 4830">
              <a:extLst>
                <a:ext uri="{FF2B5EF4-FFF2-40B4-BE49-F238E27FC236}">
                  <a16:creationId xmlns:a16="http://schemas.microsoft.com/office/drawing/2014/main" id="{219A3238-52A1-40F3-A65B-E6D146B43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415" name="Group 4831">
            <a:extLst>
              <a:ext uri="{FF2B5EF4-FFF2-40B4-BE49-F238E27FC236}">
                <a16:creationId xmlns:a16="http://schemas.microsoft.com/office/drawing/2014/main" id="{EFB9E3BB-238E-4323-A042-0A2520FEFB2B}"/>
              </a:ext>
            </a:extLst>
          </p:cNvPr>
          <p:cNvGrpSpPr>
            <a:grpSpLocks/>
          </p:cNvGrpSpPr>
          <p:nvPr/>
        </p:nvGrpSpPr>
        <p:grpSpPr bwMode="auto">
          <a:xfrm>
            <a:off x="1171575" y="728663"/>
            <a:ext cx="447675" cy="628650"/>
            <a:chOff x="739" y="1027"/>
            <a:chExt cx="282" cy="396"/>
          </a:xfrm>
        </p:grpSpPr>
        <p:sp>
          <p:nvSpPr>
            <p:cNvPr id="72416" name="Oval 4832">
              <a:extLst>
                <a:ext uri="{FF2B5EF4-FFF2-40B4-BE49-F238E27FC236}">
                  <a16:creationId xmlns:a16="http://schemas.microsoft.com/office/drawing/2014/main" id="{DF4B243B-A5E5-4090-9314-3CABA335D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7" name="Oval 4833">
              <a:extLst>
                <a:ext uri="{FF2B5EF4-FFF2-40B4-BE49-F238E27FC236}">
                  <a16:creationId xmlns:a16="http://schemas.microsoft.com/office/drawing/2014/main" id="{94F88B8B-E08D-4489-B2EA-08621E0EA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8" name="Oval 4834">
              <a:extLst>
                <a:ext uri="{FF2B5EF4-FFF2-40B4-BE49-F238E27FC236}">
                  <a16:creationId xmlns:a16="http://schemas.microsoft.com/office/drawing/2014/main" id="{D3CB08B4-E16E-4F0E-B750-0869402EB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19" name="Oval 4835">
              <a:extLst>
                <a:ext uri="{FF2B5EF4-FFF2-40B4-BE49-F238E27FC236}">
                  <a16:creationId xmlns:a16="http://schemas.microsoft.com/office/drawing/2014/main" id="{25A16BA0-88DB-4436-BA47-26305890A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0" name="Oval 4836">
              <a:extLst>
                <a:ext uri="{FF2B5EF4-FFF2-40B4-BE49-F238E27FC236}">
                  <a16:creationId xmlns:a16="http://schemas.microsoft.com/office/drawing/2014/main" id="{F52B5270-37E5-478F-9F47-83FFBC1CE2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1" name="Oval 4837">
              <a:extLst>
                <a:ext uri="{FF2B5EF4-FFF2-40B4-BE49-F238E27FC236}">
                  <a16:creationId xmlns:a16="http://schemas.microsoft.com/office/drawing/2014/main" id="{715DD47B-00A2-4AFB-B998-BAC85451C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2" name="Oval 4838">
              <a:extLst>
                <a:ext uri="{FF2B5EF4-FFF2-40B4-BE49-F238E27FC236}">
                  <a16:creationId xmlns:a16="http://schemas.microsoft.com/office/drawing/2014/main" id="{80DBC9D5-B154-4440-ACE7-C9D15D06C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3" name="Oval 4839">
              <a:extLst>
                <a:ext uri="{FF2B5EF4-FFF2-40B4-BE49-F238E27FC236}">
                  <a16:creationId xmlns:a16="http://schemas.microsoft.com/office/drawing/2014/main" id="{052A20F6-F3B9-48C2-A0AB-BCAC3C579D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4" name="Oval 4840">
              <a:extLst>
                <a:ext uri="{FF2B5EF4-FFF2-40B4-BE49-F238E27FC236}">
                  <a16:creationId xmlns:a16="http://schemas.microsoft.com/office/drawing/2014/main" id="{33968BFC-4007-459B-9424-F379C53E3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5" name="Oval 4841">
              <a:extLst>
                <a:ext uri="{FF2B5EF4-FFF2-40B4-BE49-F238E27FC236}">
                  <a16:creationId xmlns:a16="http://schemas.microsoft.com/office/drawing/2014/main" id="{D926AEEA-37C1-4310-A467-09DCF618D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6" name="Oval 4842">
              <a:extLst>
                <a:ext uri="{FF2B5EF4-FFF2-40B4-BE49-F238E27FC236}">
                  <a16:creationId xmlns:a16="http://schemas.microsoft.com/office/drawing/2014/main" id="{60C1F604-A752-45B6-ACAC-1CEEAC1AD0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7" name="Oval 4843">
              <a:extLst>
                <a:ext uri="{FF2B5EF4-FFF2-40B4-BE49-F238E27FC236}">
                  <a16:creationId xmlns:a16="http://schemas.microsoft.com/office/drawing/2014/main" id="{4CD21B28-F103-47E4-B33A-033F38278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8" name="Oval 4844">
              <a:extLst>
                <a:ext uri="{FF2B5EF4-FFF2-40B4-BE49-F238E27FC236}">
                  <a16:creationId xmlns:a16="http://schemas.microsoft.com/office/drawing/2014/main" id="{367B0A0D-8978-46A6-BCF7-2947CC62D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29" name="Oval 4845">
              <a:extLst>
                <a:ext uri="{FF2B5EF4-FFF2-40B4-BE49-F238E27FC236}">
                  <a16:creationId xmlns:a16="http://schemas.microsoft.com/office/drawing/2014/main" id="{6F874E36-77F7-41BC-94D3-7FA000FBA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0" name="Oval 4846">
              <a:extLst>
                <a:ext uri="{FF2B5EF4-FFF2-40B4-BE49-F238E27FC236}">
                  <a16:creationId xmlns:a16="http://schemas.microsoft.com/office/drawing/2014/main" id="{A655927E-F72F-46CF-97C1-AEC228DE1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1" name="Oval 4847">
              <a:extLst>
                <a:ext uri="{FF2B5EF4-FFF2-40B4-BE49-F238E27FC236}">
                  <a16:creationId xmlns:a16="http://schemas.microsoft.com/office/drawing/2014/main" id="{EEF9FEE0-9275-4F32-AB38-410DC3A81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2" name="Oval 4848">
              <a:extLst>
                <a:ext uri="{FF2B5EF4-FFF2-40B4-BE49-F238E27FC236}">
                  <a16:creationId xmlns:a16="http://schemas.microsoft.com/office/drawing/2014/main" id="{CD54B146-7057-48B6-ADCA-0D6586614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3" name="Oval 4849">
              <a:extLst>
                <a:ext uri="{FF2B5EF4-FFF2-40B4-BE49-F238E27FC236}">
                  <a16:creationId xmlns:a16="http://schemas.microsoft.com/office/drawing/2014/main" id="{C68F661F-52C2-4CA6-BD6A-9AA1B5F94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4" name="Oval 4850">
              <a:extLst>
                <a:ext uri="{FF2B5EF4-FFF2-40B4-BE49-F238E27FC236}">
                  <a16:creationId xmlns:a16="http://schemas.microsoft.com/office/drawing/2014/main" id="{A62967FA-2681-473B-BC4F-42E8248C1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5" name="Oval 4851">
              <a:extLst>
                <a:ext uri="{FF2B5EF4-FFF2-40B4-BE49-F238E27FC236}">
                  <a16:creationId xmlns:a16="http://schemas.microsoft.com/office/drawing/2014/main" id="{AAA10DD1-F473-4C36-86E1-F09C24B41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436" name="Group 4852">
            <a:extLst>
              <a:ext uri="{FF2B5EF4-FFF2-40B4-BE49-F238E27FC236}">
                <a16:creationId xmlns:a16="http://schemas.microsoft.com/office/drawing/2014/main" id="{72B08214-3CF3-46CA-8985-D8FBC77A0876}"/>
              </a:ext>
            </a:extLst>
          </p:cNvPr>
          <p:cNvGrpSpPr>
            <a:grpSpLocks/>
          </p:cNvGrpSpPr>
          <p:nvPr/>
        </p:nvGrpSpPr>
        <p:grpSpPr bwMode="auto">
          <a:xfrm>
            <a:off x="1709738" y="728663"/>
            <a:ext cx="447675" cy="628650"/>
            <a:chOff x="1078" y="1027"/>
            <a:chExt cx="282" cy="396"/>
          </a:xfrm>
        </p:grpSpPr>
        <p:sp>
          <p:nvSpPr>
            <p:cNvPr id="72437" name="Oval 4853">
              <a:extLst>
                <a:ext uri="{FF2B5EF4-FFF2-40B4-BE49-F238E27FC236}">
                  <a16:creationId xmlns:a16="http://schemas.microsoft.com/office/drawing/2014/main" id="{1D0DF504-845E-4B47-9F10-92BB601BA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8" name="Oval 4854">
              <a:extLst>
                <a:ext uri="{FF2B5EF4-FFF2-40B4-BE49-F238E27FC236}">
                  <a16:creationId xmlns:a16="http://schemas.microsoft.com/office/drawing/2014/main" id="{F4C10750-3FE9-4CA4-82B8-2DCCB748F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39" name="Oval 4855">
              <a:extLst>
                <a:ext uri="{FF2B5EF4-FFF2-40B4-BE49-F238E27FC236}">
                  <a16:creationId xmlns:a16="http://schemas.microsoft.com/office/drawing/2014/main" id="{19B7B71E-D445-4C14-BA7E-B90C9CF54C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0" name="Oval 4856">
              <a:extLst>
                <a:ext uri="{FF2B5EF4-FFF2-40B4-BE49-F238E27FC236}">
                  <a16:creationId xmlns:a16="http://schemas.microsoft.com/office/drawing/2014/main" id="{5FC30989-2F52-411E-8FE4-832FD6467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1" name="Oval 4857">
              <a:extLst>
                <a:ext uri="{FF2B5EF4-FFF2-40B4-BE49-F238E27FC236}">
                  <a16:creationId xmlns:a16="http://schemas.microsoft.com/office/drawing/2014/main" id="{66100067-19B5-4E08-9F60-FE7649E1D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2" name="Oval 4858">
              <a:extLst>
                <a:ext uri="{FF2B5EF4-FFF2-40B4-BE49-F238E27FC236}">
                  <a16:creationId xmlns:a16="http://schemas.microsoft.com/office/drawing/2014/main" id="{E3D27725-F99E-4180-BAC7-FE7662C1F8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3" name="Oval 4859">
              <a:extLst>
                <a:ext uri="{FF2B5EF4-FFF2-40B4-BE49-F238E27FC236}">
                  <a16:creationId xmlns:a16="http://schemas.microsoft.com/office/drawing/2014/main" id="{4FA6FEA3-CB09-4705-95C9-4C4EE281E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4" name="Oval 4860">
              <a:extLst>
                <a:ext uri="{FF2B5EF4-FFF2-40B4-BE49-F238E27FC236}">
                  <a16:creationId xmlns:a16="http://schemas.microsoft.com/office/drawing/2014/main" id="{18B40197-A66E-46A0-8978-F46F97149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5" name="Oval 4861">
              <a:extLst>
                <a:ext uri="{FF2B5EF4-FFF2-40B4-BE49-F238E27FC236}">
                  <a16:creationId xmlns:a16="http://schemas.microsoft.com/office/drawing/2014/main" id="{25429AAF-9869-4573-A6ED-DC3B2AAC7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6" name="Oval 4862">
              <a:extLst>
                <a:ext uri="{FF2B5EF4-FFF2-40B4-BE49-F238E27FC236}">
                  <a16:creationId xmlns:a16="http://schemas.microsoft.com/office/drawing/2014/main" id="{9D0F663B-E949-4FDF-BCBC-EF2FF2146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7" name="Oval 4863">
              <a:extLst>
                <a:ext uri="{FF2B5EF4-FFF2-40B4-BE49-F238E27FC236}">
                  <a16:creationId xmlns:a16="http://schemas.microsoft.com/office/drawing/2014/main" id="{AFB51BA7-3ED9-4DBC-AC86-C91DF9298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8" name="Oval 4864">
              <a:extLst>
                <a:ext uri="{FF2B5EF4-FFF2-40B4-BE49-F238E27FC236}">
                  <a16:creationId xmlns:a16="http://schemas.microsoft.com/office/drawing/2014/main" id="{A180648B-C705-4898-93FF-C07850599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49" name="Oval 4865">
              <a:extLst>
                <a:ext uri="{FF2B5EF4-FFF2-40B4-BE49-F238E27FC236}">
                  <a16:creationId xmlns:a16="http://schemas.microsoft.com/office/drawing/2014/main" id="{3708F6AE-1323-4CDA-A463-C7CE58FA5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0" name="Oval 4866">
              <a:extLst>
                <a:ext uri="{FF2B5EF4-FFF2-40B4-BE49-F238E27FC236}">
                  <a16:creationId xmlns:a16="http://schemas.microsoft.com/office/drawing/2014/main" id="{D2854E09-8F93-4387-B679-95C59B826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1" name="Oval 4867">
              <a:extLst>
                <a:ext uri="{FF2B5EF4-FFF2-40B4-BE49-F238E27FC236}">
                  <a16:creationId xmlns:a16="http://schemas.microsoft.com/office/drawing/2014/main" id="{FA146D46-3DC5-47C3-9107-09815B2DE8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2" name="Oval 4868">
              <a:extLst>
                <a:ext uri="{FF2B5EF4-FFF2-40B4-BE49-F238E27FC236}">
                  <a16:creationId xmlns:a16="http://schemas.microsoft.com/office/drawing/2014/main" id="{DEFB7AA9-1077-4C1E-AB70-9E4951499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3" name="Oval 4869">
              <a:extLst>
                <a:ext uri="{FF2B5EF4-FFF2-40B4-BE49-F238E27FC236}">
                  <a16:creationId xmlns:a16="http://schemas.microsoft.com/office/drawing/2014/main" id="{34758CEB-FD6C-461B-A96B-80E469E7A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4" name="Oval 4870">
              <a:extLst>
                <a:ext uri="{FF2B5EF4-FFF2-40B4-BE49-F238E27FC236}">
                  <a16:creationId xmlns:a16="http://schemas.microsoft.com/office/drawing/2014/main" id="{20366453-61AB-4A2A-914C-168B360ED2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5" name="Oval 4871">
              <a:extLst>
                <a:ext uri="{FF2B5EF4-FFF2-40B4-BE49-F238E27FC236}">
                  <a16:creationId xmlns:a16="http://schemas.microsoft.com/office/drawing/2014/main" id="{3A6FF8F1-3223-451F-A505-D40390A56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6" name="Oval 4872">
              <a:extLst>
                <a:ext uri="{FF2B5EF4-FFF2-40B4-BE49-F238E27FC236}">
                  <a16:creationId xmlns:a16="http://schemas.microsoft.com/office/drawing/2014/main" id="{053FB4F2-FE75-4862-B2A8-B28B58066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7" name="Oval 4873">
              <a:extLst>
                <a:ext uri="{FF2B5EF4-FFF2-40B4-BE49-F238E27FC236}">
                  <a16:creationId xmlns:a16="http://schemas.microsoft.com/office/drawing/2014/main" id="{2E95BE2A-ECB8-4670-97FC-E658317B1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8" name="Oval 4874">
              <a:extLst>
                <a:ext uri="{FF2B5EF4-FFF2-40B4-BE49-F238E27FC236}">
                  <a16:creationId xmlns:a16="http://schemas.microsoft.com/office/drawing/2014/main" id="{EC663E55-4AC6-4560-B379-927FDEF8F4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59" name="Oval 4875">
              <a:extLst>
                <a:ext uri="{FF2B5EF4-FFF2-40B4-BE49-F238E27FC236}">
                  <a16:creationId xmlns:a16="http://schemas.microsoft.com/office/drawing/2014/main" id="{90D9A5B0-8D7C-4551-9139-56441A1A9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0" name="Oval 4876">
              <a:extLst>
                <a:ext uri="{FF2B5EF4-FFF2-40B4-BE49-F238E27FC236}">
                  <a16:creationId xmlns:a16="http://schemas.microsoft.com/office/drawing/2014/main" id="{2118B5C0-76A7-431C-B412-D5410375B4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461" name="Group 4877">
            <a:extLst>
              <a:ext uri="{FF2B5EF4-FFF2-40B4-BE49-F238E27FC236}">
                <a16:creationId xmlns:a16="http://schemas.microsoft.com/office/drawing/2014/main" id="{3B538D6C-3AAF-4B3A-8E6B-2172A0853D3C}"/>
              </a:ext>
            </a:extLst>
          </p:cNvPr>
          <p:cNvGrpSpPr>
            <a:grpSpLocks/>
          </p:cNvGrpSpPr>
          <p:nvPr/>
        </p:nvGrpSpPr>
        <p:grpSpPr bwMode="auto">
          <a:xfrm>
            <a:off x="2251075" y="728663"/>
            <a:ext cx="449263" cy="628650"/>
            <a:chOff x="1419" y="1027"/>
            <a:chExt cx="283" cy="396"/>
          </a:xfrm>
        </p:grpSpPr>
        <p:sp>
          <p:nvSpPr>
            <p:cNvPr id="72462" name="Oval 4878">
              <a:extLst>
                <a:ext uri="{FF2B5EF4-FFF2-40B4-BE49-F238E27FC236}">
                  <a16:creationId xmlns:a16="http://schemas.microsoft.com/office/drawing/2014/main" id="{3986E4CB-1B8C-4F6D-AB95-B95826CA6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3" name="Oval 4879">
              <a:extLst>
                <a:ext uri="{FF2B5EF4-FFF2-40B4-BE49-F238E27FC236}">
                  <a16:creationId xmlns:a16="http://schemas.microsoft.com/office/drawing/2014/main" id="{1736F208-4A36-461A-B2FF-031DDECE8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4" name="Oval 4880">
              <a:extLst>
                <a:ext uri="{FF2B5EF4-FFF2-40B4-BE49-F238E27FC236}">
                  <a16:creationId xmlns:a16="http://schemas.microsoft.com/office/drawing/2014/main" id="{7C5844DC-71DC-485B-92BA-4157E4E68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5" name="Oval 4881">
              <a:extLst>
                <a:ext uri="{FF2B5EF4-FFF2-40B4-BE49-F238E27FC236}">
                  <a16:creationId xmlns:a16="http://schemas.microsoft.com/office/drawing/2014/main" id="{52EBDAC0-0788-4795-BBE0-5713B30E2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6" name="Oval 4882">
              <a:extLst>
                <a:ext uri="{FF2B5EF4-FFF2-40B4-BE49-F238E27FC236}">
                  <a16:creationId xmlns:a16="http://schemas.microsoft.com/office/drawing/2014/main" id="{923D47CB-A9D6-4A83-B97E-349D620F5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7" name="Oval 4883">
              <a:extLst>
                <a:ext uri="{FF2B5EF4-FFF2-40B4-BE49-F238E27FC236}">
                  <a16:creationId xmlns:a16="http://schemas.microsoft.com/office/drawing/2014/main" id="{2A8AE98B-4878-48AA-BE79-D4A3E9A3B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8" name="Oval 4884">
              <a:extLst>
                <a:ext uri="{FF2B5EF4-FFF2-40B4-BE49-F238E27FC236}">
                  <a16:creationId xmlns:a16="http://schemas.microsoft.com/office/drawing/2014/main" id="{E5CB6370-FC08-42F5-8B30-6E03740B3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69" name="Oval 4885">
              <a:extLst>
                <a:ext uri="{FF2B5EF4-FFF2-40B4-BE49-F238E27FC236}">
                  <a16:creationId xmlns:a16="http://schemas.microsoft.com/office/drawing/2014/main" id="{6A6963B7-D1CA-4471-8682-7B7B830FE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0" name="Oval 4886">
              <a:extLst>
                <a:ext uri="{FF2B5EF4-FFF2-40B4-BE49-F238E27FC236}">
                  <a16:creationId xmlns:a16="http://schemas.microsoft.com/office/drawing/2014/main" id="{7337ABF1-77E0-407A-95B8-EFB67B53B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1" name="Oval 4887">
              <a:extLst>
                <a:ext uri="{FF2B5EF4-FFF2-40B4-BE49-F238E27FC236}">
                  <a16:creationId xmlns:a16="http://schemas.microsoft.com/office/drawing/2014/main" id="{B5EA5D8D-951D-4A84-A424-D5AC313A8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2" name="Oval 4888">
              <a:extLst>
                <a:ext uri="{FF2B5EF4-FFF2-40B4-BE49-F238E27FC236}">
                  <a16:creationId xmlns:a16="http://schemas.microsoft.com/office/drawing/2014/main" id="{FAE78F60-A37A-4849-9F3B-62ADA10D2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3" name="Oval 4889">
              <a:extLst>
                <a:ext uri="{FF2B5EF4-FFF2-40B4-BE49-F238E27FC236}">
                  <a16:creationId xmlns:a16="http://schemas.microsoft.com/office/drawing/2014/main" id="{98A5CCA4-7070-466B-9093-AA5F8F321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4" name="Oval 4890">
              <a:extLst>
                <a:ext uri="{FF2B5EF4-FFF2-40B4-BE49-F238E27FC236}">
                  <a16:creationId xmlns:a16="http://schemas.microsoft.com/office/drawing/2014/main" id="{20E6EFC4-071C-4815-B87B-C55ABF3A5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5" name="Oval 4891">
              <a:extLst>
                <a:ext uri="{FF2B5EF4-FFF2-40B4-BE49-F238E27FC236}">
                  <a16:creationId xmlns:a16="http://schemas.microsoft.com/office/drawing/2014/main" id="{76D21685-7690-4039-ABB3-502FA6A53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6" name="Oval 4892">
              <a:extLst>
                <a:ext uri="{FF2B5EF4-FFF2-40B4-BE49-F238E27FC236}">
                  <a16:creationId xmlns:a16="http://schemas.microsoft.com/office/drawing/2014/main" id="{0E04DC28-B649-4413-9754-BE4107E69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7" name="Oval 4893">
              <a:extLst>
                <a:ext uri="{FF2B5EF4-FFF2-40B4-BE49-F238E27FC236}">
                  <a16:creationId xmlns:a16="http://schemas.microsoft.com/office/drawing/2014/main" id="{FE87970F-8DEB-4E0E-883D-4A183EEDE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8" name="Oval 4894">
              <a:extLst>
                <a:ext uri="{FF2B5EF4-FFF2-40B4-BE49-F238E27FC236}">
                  <a16:creationId xmlns:a16="http://schemas.microsoft.com/office/drawing/2014/main" id="{51A2F675-BF4E-4771-A37E-BECAEE300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79" name="Oval 4895">
              <a:extLst>
                <a:ext uri="{FF2B5EF4-FFF2-40B4-BE49-F238E27FC236}">
                  <a16:creationId xmlns:a16="http://schemas.microsoft.com/office/drawing/2014/main" id="{C9A5D7BF-26D0-4259-9041-68D38A6C7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0" name="Oval 4896">
              <a:extLst>
                <a:ext uri="{FF2B5EF4-FFF2-40B4-BE49-F238E27FC236}">
                  <a16:creationId xmlns:a16="http://schemas.microsoft.com/office/drawing/2014/main" id="{8EE76217-40C2-40B3-84D2-C65048E3B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1" name="Oval 4897">
              <a:extLst>
                <a:ext uri="{FF2B5EF4-FFF2-40B4-BE49-F238E27FC236}">
                  <a16:creationId xmlns:a16="http://schemas.microsoft.com/office/drawing/2014/main" id="{1EFB7E5E-6546-464B-8313-B5AAB82A46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2" name="Oval 4898">
              <a:extLst>
                <a:ext uri="{FF2B5EF4-FFF2-40B4-BE49-F238E27FC236}">
                  <a16:creationId xmlns:a16="http://schemas.microsoft.com/office/drawing/2014/main" id="{5CD764C7-5864-45B8-AABA-00BB43293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3" name="Oval 4899">
              <a:extLst>
                <a:ext uri="{FF2B5EF4-FFF2-40B4-BE49-F238E27FC236}">
                  <a16:creationId xmlns:a16="http://schemas.microsoft.com/office/drawing/2014/main" id="{27CBCF54-BE27-4A97-809D-062F700E32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4" name="Oval 4900">
              <a:extLst>
                <a:ext uri="{FF2B5EF4-FFF2-40B4-BE49-F238E27FC236}">
                  <a16:creationId xmlns:a16="http://schemas.microsoft.com/office/drawing/2014/main" id="{9682C240-2534-4678-BA4B-B260477ED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5" name="Oval 4901">
              <a:extLst>
                <a:ext uri="{FF2B5EF4-FFF2-40B4-BE49-F238E27FC236}">
                  <a16:creationId xmlns:a16="http://schemas.microsoft.com/office/drawing/2014/main" id="{4ACC694B-CC23-4566-BD95-F85A916450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6" name="Oval 4902">
              <a:extLst>
                <a:ext uri="{FF2B5EF4-FFF2-40B4-BE49-F238E27FC236}">
                  <a16:creationId xmlns:a16="http://schemas.microsoft.com/office/drawing/2014/main" id="{1B17900A-67D1-4B3B-89E8-A93A9974D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487" name="Group 4903">
            <a:extLst>
              <a:ext uri="{FF2B5EF4-FFF2-40B4-BE49-F238E27FC236}">
                <a16:creationId xmlns:a16="http://schemas.microsoft.com/office/drawing/2014/main" id="{83AE4F7C-5BD3-4E63-A8B3-12E96C934F57}"/>
              </a:ext>
            </a:extLst>
          </p:cNvPr>
          <p:cNvGrpSpPr>
            <a:grpSpLocks/>
          </p:cNvGrpSpPr>
          <p:nvPr/>
        </p:nvGrpSpPr>
        <p:grpSpPr bwMode="auto">
          <a:xfrm>
            <a:off x="2790825" y="728663"/>
            <a:ext cx="449263" cy="628650"/>
            <a:chOff x="1759" y="1027"/>
            <a:chExt cx="283" cy="396"/>
          </a:xfrm>
        </p:grpSpPr>
        <p:sp>
          <p:nvSpPr>
            <p:cNvPr id="72488" name="Oval 4904">
              <a:extLst>
                <a:ext uri="{FF2B5EF4-FFF2-40B4-BE49-F238E27FC236}">
                  <a16:creationId xmlns:a16="http://schemas.microsoft.com/office/drawing/2014/main" id="{D7D16366-8C1D-4B93-AB02-8E19A9CE71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89" name="Oval 4905">
              <a:extLst>
                <a:ext uri="{FF2B5EF4-FFF2-40B4-BE49-F238E27FC236}">
                  <a16:creationId xmlns:a16="http://schemas.microsoft.com/office/drawing/2014/main" id="{84A982BC-858A-4E63-A23C-EC8265B72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0" name="Oval 4906">
              <a:extLst>
                <a:ext uri="{FF2B5EF4-FFF2-40B4-BE49-F238E27FC236}">
                  <a16:creationId xmlns:a16="http://schemas.microsoft.com/office/drawing/2014/main" id="{AF1B4CFB-3C99-4003-BCA2-DE2DDF2EB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1" name="Oval 4907">
              <a:extLst>
                <a:ext uri="{FF2B5EF4-FFF2-40B4-BE49-F238E27FC236}">
                  <a16:creationId xmlns:a16="http://schemas.microsoft.com/office/drawing/2014/main" id="{1C2DAEBE-DC25-40DC-988E-7B52E3591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2" name="Oval 4908">
              <a:extLst>
                <a:ext uri="{FF2B5EF4-FFF2-40B4-BE49-F238E27FC236}">
                  <a16:creationId xmlns:a16="http://schemas.microsoft.com/office/drawing/2014/main" id="{CAC9EB88-ADC8-4C4A-8CC4-8C8667915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3" name="Oval 4909">
              <a:extLst>
                <a:ext uri="{FF2B5EF4-FFF2-40B4-BE49-F238E27FC236}">
                  <a16:creationId xmlns:a16="http://schemas.microsoft.com/office/drawing/2014/main" id="{381654D3-3CEE-40CE-8811-48FFC0662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4" name="Oval 4910">
              <a:extLst>
                <a:ext uri="{FF2B5EF4-FFF2-40B4-BE49-F238E27FC236}">
                  <a16:creationId xmlns:a16="http://schemas.microsoft.com/office/drawing/2014/main" id="{FE1C373A-5109-42BE-9492-3DA122912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5" name="Oval 4911">
              <a:extLst>
                <a:ext uri="{FF2B5EF4-FFF2-40B4-BE49-F238E27FC236}">
                  <a16:creationId xmlns:a16="http://schemas.microsoft.com/office/drawing/2014/main" id="{92CDBCF0-E986-4E4E-8567-215EB5A4E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6" name="Oval 4912">
              <a:extLst>
                <a:ext uri="{FF2B5EF4-FFF2-40B4-BE49-F238E27FC236}">
                  <a16:creationId xmlns:a16="http://schemas.microsoft.com/office/drawing/2014/main" id="{39CDE950-1D25-4D7B-A410-6C23F24C9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7" name="Oval 4913">
              <a:extLst>
                <a:ext uri="{FF2B5EF4-FFF2-40B4-BE49-F238E27FC236}">
                  <a16:creationId xmlns:a16="http://schemas.microsoft.com/office/drawing/2014/main" id="{BFE93013-E81F-44F7-AFAF-4867E62DE6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8" name="Oval 4914">
              <a:extLst>
                <a:ext uri="{FF2B5EF4-FFF2-40B4-BE49-F238E27FC236}">
                  <a16:creationId xmlns:a16="http://schemas.microsoft.com/office/drawing/2014/main" id="{DE5A77C5-1A53-4884-9707-007C0A6C7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99" name="Oval 4915">
              <a:extLst>
                <a:ext uri="{FF2B5EF4-FFF2-40B4-BE49-F238E27FC236}">
                  <a16:creationId xmlns:a16="http://schemas.microsoft.com/office/drawing/2014/main" id="{57CB0B05-BA2A-40CA-BED9-E416AC4BD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0" name="Oval 4916">
              <a:extLst>
                <a:ext uri="{FF2B5EF4-FFF2-40B4-BE49-F238E27FC236}">
                  <a16:creationId xmlns:a16="http://schemas.microsoft.com/office/drawing/2014/main" id="{9A4FE54F-891C-473F-9224-347012AA8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1" name="Oval 4917">
              <a:extLst>
                <a:ext uri="{FF2B5EF4-FFF2-40B4-BE49-F238E27FC236}">
                  <a16:creationId xmlns:a16="http://schemas.microsoft.com/office/drawing/2014/main" id="{052CF58B-406E-4583-A356-C72544620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2" name="Oval 4918">
              <a:extLst>
                <a:ext uri="{FF2B5EF4-FFF2-40B4-BE49-F238E27FC236}">
                  <a16:creationId xmlns:a16="http://schemas.microsoft.com/office/drawing/2014/main" id="{648D1FF4-B527-4D02-8E9A-CC8651522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3" name="Oval 4919">
              <a:extLst>
                <a:ext uri="{FF2B5EF4-FFF2-40B4-BE49-F238E27FC236}">
                  <a16:creationId xmlns:a16="http://schemas.microsoft.com/office/drawing/2014/main" id="{0F372828-D10A-4B2D-9173-5D57BF9CF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4" name="Oval 4920">
              <a:extLst>
                <a:ext uri="{FF2B5EF4-FFF2-40B4-BE49-F238E27FC236}">
                  <a16:creationId xmlns:a16="http://schemas.microsoft.com/office/drawing/2014/main" id="{AA2ED1C0-94CF-4D84-B4A8-D9F29F546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5" name="Oval 4921">
              <a:extLst>
                <a:ext uri="{FF2B5EF4-FFF2-40B4-BE49-F238E27FC236}">
                  <a16:creationId xmlns:a16="http://schemas.microsoft.com/office/drawing/2014/main" id="{57BC7E39-C080-45DD-9937-37A8E4DD83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6" name="Oval 4922">
              <a:extLst>
                <a:ext uri="{FF2B5EF4-FFF2-40B4-BE49-F238E27FC236}">
                  <a16:creationId xmlns:a16="http://schemas.microsoft.com/office/drawing/2014/main" id="{85A3090E-5A1A-4B90-925F-7C4241D1D5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7" name="Oval 4923">
              <a:extLst>
                <a:ext uri="{FF2B5EF4-FFF2-40B4-BE49-F238E27FC236}">
                  <a16:creationId xmlns:a16="http://schemas.microsoft.com/office/drawing/2014/main" id="{3227541C-8684-4DD6-BCAD-3C7F3F12C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8" name="Oval 4924">
              <a:extLst>
                <a:ext uri="{FF2B5EF4-FFF2-40B4-BE49-F238E27FC236}">
                  <a16:creationId xmlns:a16="http://schemas.microsoft.com/office/drawing/2014/main" id="{B586064D-44DE-48D4-B333-62FDAFB7A4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09" name="Oval 4925">
              <a:extLst>
                <a:ext uri="{FF2B5EF4-FFF2-40B4-BE49-F238E27FC236}">
                  <a16:creationId xmlns:a16="http://schemas.microsoft.com/office/drawing/2014/main" id="{2B18F7A0-0FC5-4AF9-BAF0-57DB4F33E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0" name="Oval 4926">
              <a:extLst>
                <a:ext uri="{FF2B5EF4-FFF2-40B4-BE49-F238E27FC236}">
                  <a16:creationId xmlns:a16="http://schemas.microsoft.com/office/drawing/2014/main" id="{F39B37B5-8E0F-47CC-8ACB-8827F7728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1" name="Oval 4927">
              <a:extLst>
                <a:ext uri="{FF2B5EF4-FFF2-40B4-BE49-F238E27FC236}">
                  <a16:creationId xmlns:a16="http://schemas.microsoft.com/office/drawing/2014/main" id="{CBD35A41-B8AE-404C-B2B6-F0BB7E580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2" name="Oval 4928">
              <a:extLst>
                <a:ext uri="{FF2B5EF4-FFF2-40B4-BE49-F238E27FC236}">
                  <a16:creationId xmlns:a16="http://schemas.microsoft.com/office/drawing/2014/main" id="{55396442-2EF0-4B76-AF28-4D898DE151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3" name="Oval 4929">
              <a:extLst>
                <a:ext uri="{FF2B5EF4-FFF2-40B4-BE49-F238E27FC236}">
                  <a16:creationId xmlns:a16="http://schemas.microsoft.com/office/drawing/2014/main" id="{F1762F32-723A-4DD6-AF74-5D6F9E48C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4" name="Oval 4930">
              <a:extLst>
                <a:ext uri="{FF2B5EF4-FFF2-40B4-BE49-F238E27FC236}">
                  <a16:creationId xmlns:a16="http://schemas.microsoft.com/office/drawing/2014/main" id="{17AB45D8-A303-4EBA-B013-29215AB83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515" name="Group 4931">
            <a:extLst>
              <a:ext uri="{FF2B5EF4-FFF2-40B4-BE49-F238E27FC236}">
                <a16:creationId xmlns:a16="http://schemas.microsoft.com/office/drawing/2014/main" id="{74DD2E9C-92E1-4794-B947-B923EBEF4D0D}"/>
              </a:ext>
            </a:extLst>
          </p:cNvPr>
          <p:cNvGrpSpPr>
            <a:grpSpLocks/>
          </p:cNvGrpSpPr>
          <p:nvPr/>
        </p:nvGrpSpPr>
        <p:grpSpPr bwMode="auto">
          <a:xfrm>
            <a:off x="3332163" y="728663"/>
            <a:ext cx="449262" cy="628650"/>
            <a:chOff x="2100" y="1027"/>
            <a:chExt cx="283" cy="396"/>
          </a:xfrm>
        </p:grpSpPr>
        <p:sp>
          <p:nvSpPr>
            <p:cNvPr id="72516" name="Oval 4932">
              <a:extLst>
                <a:ext uri="{FF2B5EF4-FFF2-40B4-BE49-F238E27FC236}">
                  <a16:creationId xmlns:a16="http://schemas.microsoft.com/office/drawing/2014/main" id="{7FA1E496-7FF1-493F-89C6-37637D21A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7" name="Oval 4933">
              <a:extLst>
                <a:ext uri="{FF2B5EF4-FFF2-40B4-BE49-F238E27FC236}">
                  <a16:creationId xmlns:a16="http://schemas.microsoft.com/office/drawing/2014/main" id="{561197A3-AD8F-45EF-B02B-4A3932CA9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8" name="Oval 4934">
              <a:extLst>
                <a:ext uri="{FF2B5EF4-FFF2-40B4-BE49-F238E27FC236}">
                  <a16:creationId xmlns:a16="http://schemas.microsoft.com/office/drawing/2014/main" id="{CB6D7899-0E3D-4C1E-8245-FCE998272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19" name="Oval 4935">
              <a:extLst>
                <a:ext uri="{FF2B5EF4-FFF2-40B4-BE49-F238E27FC236}">
                  <a16:creationId xmlns:a16="http://schemas.microsoft.com/office/drawing/2014/main" id="{71F74F91-BA8C-4CAA-91E4-21C0CDB67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0" name="Oval 4936">
              <a:extLst>
                <a:ext uri="{FF2B5EF4-FFF2-40B4-BE49-F238E27FC236}">
                  <a16:creationId xmlns:a16="http://schemas.microsoft.com/office/drawing/2014/main" id="{58B16F1F-78C9-4540-A03E-D057F50FD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1" name="Oval 4937">
              <a:extLst>
                <a:ext uri="{FF2B5EF4-FFF2-40B4-BE49-F238E27FC236}">
                  <a16:creationId xmlns:a16="http://schemas.microsoft.com/office/drawing/2014/main" id="{B38B755D-D77B-4B74-9320-614FF187B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2" name="Oval 4938">
              <a:extLst>
                <a:ext uri="{FF2B5EF4-FFF2-40B4-BE49-F238E27FC236}">
                  <a16:creationId xmlns:a16="http://schemas.microsoft.com/office/drawing/2014/main" id="{43EC142B-D421-44E2-A2D2-7FFAF5742C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3" name="Oval 4939">
              <a:extLst>
                <a:ext uri="{FF2B5EF4-FFF2-40B4-BE49-F238E27FC236}">
                  <a16:creationId xmlns:a16="http://schemas.microsoft.com/office/drawing/2014/main" id="{1C1A8058-9732-4658-AC92-36848A08D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4" name="Oval 4940">
              <a:extLst>
                <a:ext uri="{FF2B5EF4-FFF2-40B4-BE49-F238E27FC236}">
                  <a16:creationId xmlns:a16="http://schemas.microsoft.com/office/drawing/2014/main" id="{C10A439A-4FD2-40CE-AEA8-6F765082C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5" name="Oval 4941">
              <a:extLst>
                <a:ext uri="{FF2B5EF4-FFF2-40B4-BE49-F238E27FC236}">
                  <a16:creationId xmlns:a16="http://schemas.microsoft.com/office/drawing/2014/main" id="{19F453DF-219D-4C89-BA31-65B016663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6" name="Oval 4942">
              <a:extLst>
                <a:ext uri="{FF2B5EF4-FFF2-40B4-BE49-F238E27FC236}">
                  <a16:creationId xmlns:a16="http://schemas.microsoft.com/office/drawing/2014/main" id="{30B11E09-7329-485D-97E1-12F05B6CA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7" name="Oval 4943">
              <a:extLst>
                <a:ext uri="{FF2B5EF4-FFF2-40B4-BE49-F238E27FC236}">
                  <a16:creationId xmlns:a16="http://schemas.microsoft.com/office/drawing/2014/main" id="{25CDA353-BB36-4C31-A91E-E104943AF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8" name="Oval 4944">
              <a:extLst>
                <a:ext uri="{FF2B5EF4-FFF2-40B4-BE49-F238E27FC236}">
                  <a16:creationId xmlns:a16="http://schemas.microsoft.com/office/drawing/2014/main" id="{958BBA7B-EFA1-4EA9-B4EC-ED8630050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29" name="Oval 4945">
              <a:extLst>
                <a:ext uri="{FF2B5EF4-FFF2-40B4-BE49-F238E27FC236}">
                  <a16:creationId xmlns:a16="http://schemas.microsoft.com/office/drawing/2014/main" id="{A7D386E8-285A-4D21-A18F-93E49236A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0" name="Oval 4946">
              <a:extLst>
                <a:ext uri="{FF2B5EF4-FFF2-40B4-BE49-F238E27FC236}">
                  <a16:creationId xmlns:a16="http://schemas.microsoft.com/office/drawing/2014/main" id="{AB1CE56D-7C96-42C1-8762-9E66849D6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1" name="Oval 4947">
              <a:extLst>
                <a:ext uri="{FF2B5EF4-FFF2-40B4-BE49-F238E27FC236}">
                  <a16:creationId xmlns:a16="http://schemas.microsoft.com/office/drawing/2014/main" id="{329CAA93-F650-4983-9303-F7518E61B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2" name="Oval 4948">
              <a:extLst>
                <a:ext uri="{FF2B5EF4-FFF2-40B4-BE49-F238E27FC236}">
                  <a16:creationId xmlns:a16="http://schemas.microsoft.com/office/drawing/2014/main" id="{1888A147-8408-4EC0-A9D0-F26C0EBBD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3" name="Oval 4949">
              <a:extLst>
                <a:ext uri="{FF2B5EF4-FFF2-40B4-BE49-F238E27FC236}">
                  <a16:creationId xmlns:a16="http://schemas.microsoft.com/office/drawing/2014/main" id="{9CE84FB6-7E81-469C-80AB-5321D41C3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4" name="Oval 4950">
              <a:extLst>
                <a:ext uri="{FF2B5EF4-FFF2-40B4-BE49-F238E27FC236}">
                  <a16:creationId xmlns:a16="http://schemas.microsoft.com/office/drawing/2014/main" id="{F04B7412-0FA0-4795-BDBC-8419DAC8E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5" name="Oval 4951">
              <a:extLst>
                <a:ext uri="{FF2B5EF4-FFF2-40B4-BE49-F238E27FC236}">
                  <a16:creationId xmlns:a16="http://schemas.microsoft.com/office/drawing/2014/main" id="{1BA82118-33CC-4B8B-89BA-66272A008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6" name="Oval 4952">
              <a:extLst>
                <a:ext uri="{FF2B5EF4-FFF2-40B4-BE49-F238E27FC236}">
                  <a16:creationId xmlns:a16="http://schemas.microsoft.com/office/drawing/2014/main" id="{C51BE7AE-CE70-4A82-A83E-A129949B9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7" name="Oval 4953">
              <a:extLst>
                <a:ext uri="{FF2B5EF4-FFF2-40B4-BE49-F238E27FC236}">
                  <a16:creationId xmlns:a16="http://schemas.microsoft.com/office/drawing/2014/main" id="{F7C1B042-07D4-42DB-B86D-1EBA58073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38" name="Oval 4954">
              <a:extLst>
                <a:ext uri="{FF2B5EF4-FFF2-40B4-BE49-F238E27FC236}">
                  <a16:creationId xmlns:a16="http://schemas.microsoft.com/office/drawing/2014/main" id="{DDE302CC-1C54-49EC-9E78-285AA797D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539" name="Group 4955">
            <a:extLst>
              <a:ext uri="{FF2B5EF4-FFF2-40B4-BE49-F238E27FC236}">
                <a16:creationId xmlns:a16="http://schemas.microsoft.com/office/drawing/2014/main" id="{F902B9D7-5E99-42AD-B27F-68D85C100BF2}"/>
              </a:ext>
            </a:extLst>
          </p:cNvPr>
          <p:cNvGrpSpPr>
            <a:grpSpLocks/>
          </p:cNvGrpSpPr>
          <p:nvPr/>
        </p:nvGrpSpPr>
        <p:grpSpPr bwMode="auto">
          <a:xfrm>
            <a:off x="4410075" y="728663"/>
            <a:ext cx="447675" cy="628650"/>
            <a:chOff x="2779" y="1027"/>
            <a:chExt cx="282" cy="396"/>
          </a:xfrm>
        </p:grpSpPr>
        <p:sp>
          <p:nvSpPr>
            <p:cNvPr id="72540" name="Oval 4956">
              <a:extLst>
                <a:ext uri="{FF2B5EF4-FFF2-40B4-BE49-F238E27FC236}">
                  <a16:creationId xmlns:a16="http://schemas.microsoft.com/office/drawing/2014/main" id="{8B3D2C94-40C5-4FF7-B4BD-4E549D561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1" name="Oval 4957">
              <a:extLst>
                <a:ext uri="{FF2B5EF4-FFF2-40B4-BE49-F238E27FC236}">
                  <a16:creationId xmlns:a16="http://schemas.microsoft.com/office/drawing/2014/main" id="{938F57D3-C10A-4553-B4FE-2813F2A6E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2" name="Oval 4958">
              <a:extLst>
                <a:ext uri="{FF2B5EF4-FFF2-40B4-BE49-F238E27FC236}">
                  <a16:creationId xmlns:a16="http://schemas.microsoft.com/office/drawing/2014/main" id="{45E6A756-BA51-457F-886C-CA5A89ACB2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3" name="Oval 4959">
              <a:extLst>
                <a:ext uri="{FF2B5EF4-FFF2-40B4-BE49-F238E27FC236}">
                  <a16:creationId xmlns:a16="http://schemas.microsoft.com/office/drawing/2014/main" id="{9880862B-6838-411A-B811-F3386FA8AC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4" name="Oval 4960">
              <a:extLst>
                <a:ext uri="{FF2B5EF4-FFF2-40B4-BE49-F238E27FC236}">
                  <a16:creationId xmlns:a16="http://schemas.microsoft.com/office/drawing/2014/main" id="{1D491B43-FF97-47FE-A844-9E1183A01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5" name="Oval 4961">
              <a:extLst>
                <a:ext uri="{FF2B5EF4-FFF2-40B4-BE49-F238E27FC236}">
                  <a16:creationId xmlns:a16="http://schemas.microsoft.com/office/drawing/2014/main" id="{E02CD909-A62F-443E-8380-81467BB2F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6" name="Oval 4962">
              <a:extLst>
                <a:ext uri="{FF2B5EF4-FFF2-40B4-BE49-F238E27FC236}">
                  <a16:creationId xmlns:a16="http://schemas.microsoft.com/office/drawing/2014/main" id="{BE53B55D-3D27-4D84-A059-184A1D851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7" name="Oval 4963">
              <a:extLst>
                <a:ext uri="{FF2B5EF4-FFF2-40B4-BE49-F238E27FC236}">
                  <a16:creationId xmlns:a16="http://schemas.microsoft.com/office/drawing/2014/main" id="{DF5A925A-76AC-4B71-B4E8-71CC34A1D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8" name="Oval 4964">
              <a:extLst>
                <a:ext uri="{FF2B5EF4-FFF2-40B4-BE49-F238E27FC236}">
                  <a16:creationId xmlns:a16="http://schemas.microsoft.com/office/drawing/2014/main" id="{1F31CC83-91F6-4995-B5EB-DFEE747B2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49" name="Oval 4965">
              <a:extLst>
                <a:ext uri="{FF2B5EF4-FFF2-40B4-BE49-F238E27FC236}">
                  <a16:creationId xmlns:a16="http://schemas.microsoft.com/office/drawing/2014/main" id="{8829C15C-EA9A-4634-A3F4-9D1D9A4DF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0" name="Oval 4966">
              <a:extLst>
                <a:ext uri="{FF2B5EF4-FFF2-40B4-BE49-F238E27FC236}">
                  <a16:creationId xmlns:a16="http://schemas.microsoft.com/office/drawing/2014/main" id="{2E50B91B-9102-478C-90D2-20BDF3F7A5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1" name="Oval 4967">
              <a:extLst>
                <a:ext uri="{FF2B5EF4-FFF2-40B4-BE49-F238E27FC236}">
                  <a16:creationId xmlns:a16="http://schemas.microsoft.com/office/drawing/2014/main" id="{586A5EFE-DA28-4E68-BCAD-9E19CC052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2" name="Oval 4968">
              <a:extLst>
                <a:ext uri="{FF2B5EF4-FFF2-40B4-BE49-F238E27FC236}">
                  <a16:creationId xmlns:a16="http://schemas.microsoft.com/office/drawing/2014/main" id="{E81F1C61-9746-42D2-BEBE-157387F05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3" name="Oval 4969">
              <a:extLst>
                <a:ext uri="{FF2B5EF4-FFF2-40B4-BE49-F238E27FC236}">
                  <a16:creationId xmlns:a16="http://schemas.microsoft.com/office/drawing/2014/main" id="{55AB6572-1CC4-4FF4-9B48-3CFDEA023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4" name="Oval 4970">
              <a:extLst>
                <a:ext uri="{FF2B5EF4-FFF2-40B4-BE49-F238E27FC236}">
                  <a16:creationId xmlns:a16="http://schemas.microsoft.com/office/drawing/2014/main" id="{8D0974F7-DB70-4641-ABF6-FCFA5F5F2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5" name="Oval 4971">
              <a:extLst>
                <a:ext uri="{FF2B5EF4-FFF2-40B4-BE49-F238E27FC236}">
                  <a16:creationId xmlns:a16="http://schemas.microsoft.com/office/drawing/2014/main" id="{DBE49B25-4D4A-47E7-90E9-9108A3DD1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6" name="Oval 4972">
              <a:extLst>
                <a:ext uri="{FF2B5EF4-FFF2-40B4-BE49-F238E27FC236}">
                  <a16:creationId xmlns:a16="http://schemas.microsoft.com/office/drawing/2014/main" id="{5DFA9C34-5EA2-4E3E-B912-9A434780C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7" name="Oval 4973">
              <a:extLst>
                <a:ext uri="{FF2B5EF4-FFF2-40B4-BE49-F238E27FC236}">
                  <a16:creationId xmlns:a16="http://schemas.microsoft.com/office/drawing/2014/main" id="{8D7AEA94-B119-403F-A274-CAAF7C7D9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8" name="Oval 4974">
              <a:extLst>
                <a:ext uri="{FF2B5EF4-FFF2-40B4-BE49-F238E27FC236}">
                  <a16:creationId xmlns:a16="http://schemas.microsoft.com/office/drawing/2014/main" id="{EBA3E439-E9DA-4E5E-9C41-17CB0E4D1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59" name="Oval 4975">
              <a:extLst>
                <a:ext uri="{FF2B5EF4-FFF2-40B4-BE49-F238E27FC236}">
                  <a16:creationId xmlns:a16="http://schemas.microsoft.com/office/drawing/2014/main" id="{139C064D-9537-44C5-B4C7-346FFEA468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0" name="Oval 4976">
              <a:extLst>
                <a:ext uri="{FF2B5EF4-FFF2-40B4-BE49-F238E27FC236}">
                  <a16:creationId xmlns:a16="http://schemas.microsoft.com/office/drawing/2014/main" id="{07495B73-6F73-41D2-AF92-8DD5C4BCA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561" name="Group 4977">
            <a:extLst>
              <a:ext uri="{FF2B5EF4-FFF2-40B4-BE49-F238E27FC236}">
                <a16:creationId xmlns:a16="http://schemas.microsoft.com/office/drawing/2014/main" id="{0278DE14-35B2-4E4F-9366-659214D09E6E}"/>
              </a:ext>
            </a:extLst>
          </p:cNvPr>
          <p:cNvGrpSpPr>
            <a:grpSpLocks/>
          </p:cNvGrpSpPr>
          <p:nvPr/>
        </p:nvGrpSpPr>
        <p:grpSpPr bwMode="auto">
          <a:xfrm>
            <a:off x="5491163" y="728663"/>
            <a:ext cx="449262" cy="628650"/>
            <a:chOff x="3460" y="1027"/>
            <a:chExt cx="283" cy="396"/>
          </a:xfrm>
        </p:grpSpPr>
        <p:sp>
          <p:nvSpPr>
            <p:cNvPr id="72562" name="Oval 4978">
              <a:extLst>
                <a:ext uri="{FF2B5EF4-FFF2-40B4-BE49-F238E27FC236}">
                  <a16:creationId xmlns:a16="http://schemas.microsoft.com/office/drawing/2014/main" id="{81A91C71-7A42-43BA-AFFF-8CFAA50AF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3" name="Oval 4979">
              <a:extLst>
                <a:ext uri="{FF2B5EF4-FFF2-40B4-BE49-F238E27FC236}">
                  <a16:creationId xmlns:a16="http://schemas.microsoft.com/office/drawing/2014/main" id="{93EB189F-81FA-4E2B-904E-9DC339D4B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4" name="Oval 4980">
              <a:extLst>
                <a:ext uri="{FF2B5EF4-FFF2-40B4-BE49-F238E27FC236}">
                  <a16:creationId xmlns:a16="http://schemas.microsoft.com/office/drawing/2014/main" id="{663CCB52-BAA9-4A0C-B1A8-5385FD837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5" name="Oval 4981">
              <a:extLst>
                <a:ext uri="{FF2B5EF4-FFF2-40B4-BE49-F238E27FC236}">
                  <a16:creationId xmlns:a16="http://schemas.microsoft.com/office/drawing/2014/main" id="{19E49CCE-12E6-4ED6-A9D6-3075C3AD9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6" name="Oval 4982">
              <a:extLst>
                <a:ext uri="{FF2B5EF4-FFF2-40B4-BE49-F238E27FC236}">
                  <a16:creationId xmlns:a16="http://schemas.microsoft.com/office/drawing/2014/main" id="{14C33B59-E24D-4477-9677-DEAB775F6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7" name="Oval 4983">
              <a:extLst>
                <a:ext uri="{FF2B5EF4-FFF2-40B4-BE49-F238E27FC236}">
                  <a16:creationId xmlns:a16="http://schemas.microsoft.com/office/drawing/2014/main" id="{6C523B6C-106A-491B-8102-6EDD78B96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8" name="Oval 4984">
              <a:extLst>
                <a:ext uri="{FF2B5EF4-FFF2-40B4-BE49-F238E27FC236}">
                  <a16:creationId xmlns:a16="http://schemas.microsoft.com/office/drawing/2014/main" id="{2F85A3F1-D82B-464C-B352-81C48D4362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69" name="Oval 4985">
              <a:extLst>
                <a:ext uri="{FF2B5EF4-FFF2-40B4-BE49-F238E27FC236}">
                  <a16:creationId xmlns:a16="http://schemas.microsoft.com/office/drawing/2014/main" id="{8FB75738-795D-44DB-ACB9-5F7E807E5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0" name="Oval 4986">
              <a:extLst>
                <a:ext uri="{FF2B5EF4-FFF2-40B4-BE49-F238E27FC236}">
                  <a16:creationId xmlns:a16="http://schemas.microsoft.com/office/drawing/2014/main" id="{0A1AC650-FD8A-406E-ADDB-B1FBF56CB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1" name="Oval 4987">
              <a:extLst>
                <a:ext uri="{FF2B5EF4-FFF2-40B4-BE49-F238E27FC236}">
                  <a16:creationId xmlns:a16="http://schemas.microsoft.com/office/drawing/2014/main" id="{97177D11-C8DB-4F8E-A4EA-0CE4E0B8C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2" name="Oval 4988">
              <a:extLst>
                <a:ext uri="{FF2B5EF4-FFF2-40B4-BE49-F238E27FC236}">
                  <a16:creationId xmlns:a16="http://schemas.microsoft.com/office/drawing/2014/main" id="{FF794105-C3B4-4A43-8ED1-E9F77DCA8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3" name="Oval 4989">
              <a:extLst>
                <a:ext uri="{FF2B5EF4-FFF2-40B4-BE49-F238E27FC236}">
                  <a16:creationId xmlns:a16="http://schemas.microsoft.com/office/drawing/2014/main" id="{5674D185-503A-4DDE-95F3-52EA49364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4" name="Oval 4990">
              <a:extLst>
                <a:ext uri="{FF2B5EF4-FFF2-40B4-BE49-F238E27FC236}">
                  <a16:creationId xmlns:a16="http://schemas.microsoft.com/office/drawing/2014/main" id="{9F176BD6-DDFC-4FB2-BDA2-FFD0BFBF9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5" name="Oval 4991">
              <a:extLst>
                <a:ext uri="{FF2B5EF4-FFF2-40B4-BE49-F238E27FC236}">
                  <a16:creationId xmlns:a16="http://schemas.microsoft.com/office/drawing/2014/main" id="{AA1DFCD2-585F-4351-AF5E-375A95327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6" name="Oval 4992">
              <a:extLst>
                <a:ext uri="{FF2B5EF4-FFF2-40B4-BE49-F238E27FC236}">
                  <a16:creationId xmlns:a16="http://schemas.microsoft.com/office/drawing/2014/main" id="{F612787D-E4FA-403E-B2C7-56B4D9D61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7" name="Oval 4993">
              <a:extLst>
                <a:ext uri="{FF2B5EF4-FFF2-40B4-BE49-F238E27FC236}">
                  <a16:creationId xmlns:a16="http://schemas.microsoft.com/office/drawing/2014/main" id="{1503F4D4-B811-4522-A842-C1FE0CCE5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8" name="Oval 4994">
              <a:extLst>
                <a:ext uri="{FF2B5EF4-FFF2-40B4-BE49-F238E27FC236}">
                  <a16:creationId xmlns:a16="http://schemas.microsoft.com/office/drawing/2014/main" id="{95C00FD0-0137-4347-8AC2-7A1D1D39A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79" name="Oval 4995">
              <a:extLst>
                <a:ext uri="{FF2B5EF4-FFF2-40B4-BE49-F238E27FC236}">
                  <a16:creationId xmlns:a16="http://schemas.microsoft.com/office/drawing/2014/main" id="{6FBCB224-0E98-45A8-A060-7B74F0DDD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0" name="Oval 4996">
              <a:extLst>
                <a:ext uri="{FF2B5EF4-FFF2-40B4-BE49-F238E27FC236}">
                  <a16:creationId xmlns:a16="http://schemas.microsoft.com/office/drawing/2014/main" id="{542FAF60-C94A-4793-933F-49CC37406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1" name="Oval 4997">
              <a:extLst>
                <a:ext uri="{FF2B5EF4-FFF2-40B4-BE49-F238E27FC236}">
                  <a16:creationId xmlns:a16="http://schemas.microsoft.com/office/drawing/2014/main" id="{775C7FEA-B4B3-46CD-B4D6-E887C20A0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2" name="Oval 4998">
              <a:extLst>
                <a:ext uri="{FF2B5EF4-FFF2-40B4-BE49-F238E27FC236}">
                  <a16:creationId xmlns:a16="http://schemas.microsoft.com/office/drawing/2014/main" id="{D0F8384D-3919-4464-BE3C-BA491FDAD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3" name="Oval 4999">
              <a:extLst>
                <a:ext uri="{FF2B5EF4-FFF2-40B4-BE49-F238E27FC236}">
                  <a16:creationId xmlns:a16="http://schemas.microsoft.com/office/drawing/2014/main" id="{487527AA-5A5A-4B79-BA31-4815B676B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4" name="Oval 5000">
              <a:extLst>
                <a:ext uri="{FF2B5EF4-FFF2-40B4-BE49-F238E27FC236}">
                  <a16:creationId xmlns:a16="http://schemas.microsoft.com/office/drawing/2014/main" id="{DF52B5CC-2875-4910-BDF7-99B3AE601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5" name="Oval 5001">
              <a:extLst>
                <a:ext uri="{FF2B5EF4-FFF2-40B4-BE49-F238E27FC236}">
                  <a16:creationId xmlns:a16="http://schemas.microsoft.com/office/drawing/2014/main" id="{E1C63668-E040-4D0A-8592-51A18D688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6" name="Oval 5002">
              <a:extLst>
                <a:ext uri="{FF2B5EF4-FFF2-40B4-BE49-F238E27FC236}">
                  <a16:creationId xmlns:a16="http://schemas.microsoft.com/office/drawing/2014/main" id="{679E8206-B81E-4CB2-833D-E9679DEC47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7" name="Oval 5003">
              <a:extLst>
                <a:ext uri="{FF2B5EF4-FFF2-40B4-BE49-F238E27FC236}">
                  <a16:creationId xmlns:a16="http://schemas.microsoft.com/office/drawing/2014/main" id="{8A143B25-B0B3-478C-AE45-2C97862AA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8" name="Oval 5004">
              <a:extLst>
                <a:ext uri="{FF2B5EF4-FFF2-40B4-BE49-F238E27FC236}">
                  <a16:creationId xmlns:a16="http://schemas.microsoft.com/office/drawing/2014/main" id="{45B3DD65-14C7-40EF-97A8-FA3FE4C0D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89" name="Oval 5005">
              <a:extLst>
                <a:ext uri="{FF2B5EF4-FFF2-40B4-BE49-F238E27FC236}">
                  <a16:creationId xmlns:a16="http://schemas.microsoft.com/office/drawing/2014/main" id="{EAC9CD80-E418-417D-A130-3E787640E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0" name="Oval 5006">
              <a:extLst>
                <a:ext uri="{FF2B5EF4-FFF2-40B4-BE49-F238E27FC236}">
                  <a16:creationId xmlns:a16="http://schemas.microsoft.com/office/drawing/2014/main" id="{876F2FF9-7FE7-4711-9212-CFA0D5630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591" name="Group 5007">
            <a:extLst>
              <a:ext uri="{FF2B5EF4-FFF2-40B4-BE49-F238E27FC236}">
                <a16:creationId xmlns:a16="http://schemas.microsoft.com/office/drawing/2014/main" id="{6B911E74-BE45-44A5-95C4-F7017BA73749}"/>
              </a:ext>
            </a:extLst>
          </p:cNvPr>
          <p:cNvGrpSpPr>
            <a:grpSpLocks/>
          </p:cNvGrpSpPr>
          <p:nvPr/>
        </p:nvGrpSpPr>
        <p:grpSpPr bwMode="auto">
          <a:xfrm>
            <a:off x="4949825" y="728663"/>
            <a:ext cx="449263" cy="628650"/>
            <a:chOff x="3119" y="1027"/>
            <a:chExt cx="283" cy="396"/>
          </a:xfrm>
        </p:grpSpPr>
        <p:sp>
          <p:nvSpPr>
            <p:cNvPr id="72592" name="Oval 5008">
              <a:extLst>
                <a:ext uri="{FF2B5EF4-FFF2-40B4-BE49-F238E27FC236}">
                  <a16:creationId xmlns:a16="http://schemas.microsoft.com/office/drawing/2014/main" id="{2BC6F132-8DCD-4D5A-B581-B9AF1F288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3" name="Oval 5009">
              <a:extLst>
                <a:ext uri="{FF2B5EF4-FFF2-40B4-BE49-F238E27FC236}">
                  <a16:creationId xmlns:a16="http://schemas.microsoft.com/office/drawing/2014/main" id="{7F3AF0E1-9806-4150-8AD7-D13602673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4" name="Oval 5010">
              <a:extLst>
                <a:ext uri="{FF2B5EF4-FFF2-40B4-BE49-F238E27FC236}">
                  <a16:creationId xmlns:a16="http://schemas.microsoft.com/office/drawing/2014/main" id="{5185FE58-D540-4834-BAB0-5786CEA366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5" name="Oval 5011">
              <a:extLst>
                <a:ext uri="{FF2B5EF4-FFF2-40B4-BE49-F238E27FC236}">
                  <a16:creationId xmlns:a16="http://schemas.microsoft.com/office/drawing/2014/main" id="{191F6264-BCA5-4F44-A38C-2193CC41A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6" name="Oval 5012">
              <a:extLst>
                <a:ext uri="{FF2B5EF4-FFF2-40B4-BE49-F238E27FC236}">
                  <a16:creationId xmlns:a16="http://schemas.microsoft.com/office/drawing/2014/main" id="{13C9F81C-0C5E-4F21-8DBD-2BCBE84C6A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7" name="Oval 5013">
              <a:extLst>
                <a:ext uri="{FF2B5EF4-FFF2-40B4-BE49-F238E27FC236}">
                  <a16:creationId xmlns:a16="http://schemas.microsoft.com/office/drawing/2014/main" id="{5C681007-AD6B-4587-BC24-69901FCBD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8" name="Oval 5014">
              <a:extLst>
                <a:ext uri="{FF2B5EF4-FFF2-40B4-BE49-F238E27FC236}">
                  <a16:creationId xmlns:a16="http://schemas.microsoft.com/office/drawing/2014/main" id="{B88F1C1D-5790-41CD-B1BB-765EEFC92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599" name="Oval 5015">
              <a:extLst>
                <a:ext uri="{FF2B5EF4-FFF2-40B4-BE49-F238E27FC236}">
                  <a16:creationId xmlns:a16="http://schemas.microsoft.com/office/drawing/2014/main" id="{B4144CEF-02E6-4E24-BF36-B00BD6882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0" name="Oval 5016">
              <a:extLst>
                <a:ext uri="{FF2B5EF4-FFF2-40B4-BE49-F238E27FC236}">
                  <a16:creationId xmlns:a16="http://schemas.microsoft.com/office/drawing/2014/main" id="{C72DCEFD-78CA-408A-A718-80D63B1C0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1" name="Oval 5017">
              <a:extLst>
                <a:ext uri="{FF2B5EF4-FFF2-40B4-BE49-F238E27FC236}">
                  <a16:creationId xmlns:a16="http://schemas.microsoft.com/office/drawing/2014/main" id="{BDB6838C-B471-4E51-A5EA-1BE32FBE7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2" name="Oval 5018">
              <a:extLst>
                <a:ext uri="{FF2B5EF4-FFF2-40B4-BE49-F238E27FC236}">
                  <a16:creationId xmlns:a16="http://schemas.microsoft.com/office/drawing/2014/main" id="{0B1231D5-2011-4472-BEB9-BEF152DF6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3" name="Oval 5019">
              <a:extLst>
                <a:ext uri="{FF2B5EF4-FFF2-40B4-BE49-F238E27FC236}">
                  <a16:creationId xmlns:a16="http://schemas.microsoft.com/office/drawing/2014/main" id="{208DCA6B-C885-4A39-BFB8-6068C73FA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4" name="Oval 5020">
              <a:extLst>
                <a:ext uri="{FF2B5EF4-FFF2-40B4-BE49-F238E27FC236}">
                  <a16:creationId xmlns:a16="http://schemas.microsoft.com/office/drawing/2014/main" id="{42795C8F-8359-4DB5-BAD9-D5B5EBC44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5" name="Oval 5021">
              <a:extLst>
                <a:ext uri="{FF2B5EF4-FFF2-40B4-BE49-F238E27FC236}">
                  <a16:creationId xmlns:a16="http://schemas.microsoft.com/office/drawing/2014/main" id="{6F3D2043-42BF-456D-9EAF-BF0EE9753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6" name="Oval 5022">
              <a:extLst>
                <a:ext uri="{FF2B5EF4-FFF2-40B4-BE49-F238E27FC236}">
                  <a16:creationId xmlns:a16="http://schemas.microsoft.com/office/drawing/2014/main" id="{4B01D04A-8844-4F45-9A0E-013B7ACE1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7" name="Oval 5023">
              <a:extLst>
                <a:ext uri="{FF2B5EF4-FFF2-40B4-BE49-F238E27FC236}">
                  <a16:creationId xmlns:a16="http://schemas.microsoft.com/office/drawing/2014/main" id="{E9093C0C-70AF-41A9-A991-83C37574B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8" name="Oval 5024">
              <a:extLst>
                <a:ext uri="{FF2B5EF4-FFF2-40B4-BE49-F238E27FC236}">
                  <a16:creationId xmlns:a16="http://schemas.microsoft.com/office/drawing/2014/main" id="{6E0508F1-54FA-45C6-AC0F-D27435998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09" name="Oval 5025">
              <a:extLst>
                <a:ext uri="{FF2B5EF4-FFF2-40B4-BE49-F238E27FC236}">
                  <a16:creationId xmlns:a16="http://schemas.microsoft.com/office/drawing/2014/main" id="{F26E80C9-7933-4846-8BAD-9E66EBA42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0" name="Oval 5026">
              <a:extLst>
                <a:ext uri="{FF2B5EF4-FFF2-40B4-BE49-F238E27FC236}">
                  <a16:creationId xmlns:a16="http://schemas.microsoft.com/office/drawing/2014/main" id="{7B7769E1-05BE-4632-972D-6147009D1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1" name="Oval 5027">
              <a:extLst>
                <a:ext uri="{FF2B5EF4-FFF2-40B4-BE49-F238E27FC236}">
                  <a16:creationId xmlns:a16="http://schemas.microsoft.com/office/drawing/2014/main" id="{A1A4B7F9-70C2-4304-8601-27F64CD33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2" name="Oval 5028">
              <a:extLst>
                <a:ext uri="{FF2B5EF4-FFF2-40B4-BE49-F238E27FC236}">
                  <a16:creationId xmlns:a16="http://schemas.microsoft.com/office/drawing/2014/main" id="{2B85CDA1-947A-4140-ABAD-3D8082E78F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3" name="Oval 5029">
              <a:extLst>
                <a:ext uri="{FF2B5EF4-FFF2-40B4-BE49-F238E27FC236}">
                  <a16:creationId xmlns:a16="http://schemas.microsoft.com/office/drawing/2014/main" id="{EB540632-2E3C-4FA8-ACEF-B31BC38D1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4" name="Oval 5030">
              <a:extLst>
                <a:ext uri="{FF2B5EF4-FFF2-40B4-BE49-F238E27FC236}">
                  <a16:creationId xmlns:a16="http://schemas.microsoft.com/office/drawing/2014/main" id="{F4176149-EA8E-4CF0-B871-4315A0B45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5" name="Oval 5031">
              <a:extLst>
                <a:ext uri="{FF2B5EF4-FFF2-40B4-BE49-F238E27FC236}">
                  <a16:creationId xmlns:a16="http://schemas.microsoft.com/office/drawing/2014/main" id="{57D64BAE-D12F-4CF2-A88C-B48425789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6" name="Oval 5032">
              <a:extLst>
                <a:ext uri="{FF2B5EF4-FFF2-40B4-BE49-F238E27FC236}">
                  <a16:creationId xmlns:a16="http://schemas.microsoft.com/office/drawing/2014/main" id="{AB951A71-9737-4784-A5B1-876FCAB77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7" name="Oval 5033">
              <a:extLst>
                <a:ext uri="{FF2B5EF4-FFF2-40B4-BE49-F238E27FC236}">
                  <a16:creationId xmlns:a16="http://schemas.microsoft.com/office/drawing/2014/main" id="{D084E424-3B2F-4753-BECB-4626A3D61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8" name="Oval 5034">
              <a:extLst>
                <a:ext uri="{FF2B5EF4-FFF2-40B4-BE49-F238E27FC236}">
                  <a16:creationId xmlns:a16="http://schemas.microsoft.com/office/drawing/2014/main" id="{DD45EB46-23D1-4ACB-9E69-BD698D8D0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19" name="Oval 5035">
              <a:extLst>
                <a:ext uri="{FF2B5EF4-FFF2-40B4-BE49-F238E27FC236}">
                  <a16:creationId xmlns:a16="http://schemas.microsoft.com/office/drawing/2014/main" id="{239BB24D-9087-4244-A9E8-F98F01318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0" name="Oval 5036">
              <a:extLst>
                <a:ext uri="{FF2B5EF4-FFF2-40B4-BE49-F238E27FC236}">
                  <a16:creationId xmlns:a16="http://schemas.microsoft.com/office/drawing/2014/main" id="{B26EE49E-6318-4BC7-9B14-E0A6F6E8B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1" name="Oval 5037">
              <a:extLst>
                <a:ext uri="{FF2B5EF4-FFF2-40B4-BE49-F238E27FC236}">
                  <a16:creationId xmlns:a16="http://schemas.microsoft.com/office/drawing/2014/main" id="{F132A628-DF18-4AD4-9BB3-415B7FD25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2" name="Oval 5038">
              <a:extLst>
                <a:ext uri="{FF2B5EF4-FFF2-40B4-BE49-F238E27FC236}">
                  <a16:creationId xmlns:a16="http://schemas.microsoft.com/office/drawing/2014/main" id="{41B6AF00-A2C5-4122-8349-5A8BB55DC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623" name="Group 5039">
            <a:extLst>
              <a:ext uri="{FF2B5EF4-FFF2-40B4-BE49-F238E27FC236}">
                <a16:creationId xmlns:a16="http://schemas.microsoft.com/office/drawing/2014/main" id="{0DBA03F3-3FD7-4976-9A2E-4480D211EC4C}"/>
              </a:ext>
            </a:extLst>
          </p:cNvPr>
          <p:cNvGrpSpPr>
            <a:grpSpLocks/>
          </p:cNvGrpSpPr>
          <p:nvPr/>
        </p:nvGrpSpPr>
        <p:grpSpPr bwMode="auto">
          <a:xfrm>
            <a:off x="3868738" y="728663"/>
            <a:ext cx="449262" cy="628650"/>
            <a:chOff x="2438" y="1027"/>
            <a:chExt cx="283" cy="396"/>
          </a:xfrm>
        </p:grpSpPr>
        <p:sp>
          <p:nvSpPr>
            <p:cNvPr id="72624" name="Oval 5040">
              <a:extLst>
                <a:ext uri="{FF2B5EF4-FFF2-40B4-BE49-F238E27FC236}">
                  <a16:creationId xmlns:a16="http://schemas.microsoft.com/office/drawing/2014/main" id="{8A13CB00-455E-497D-95CF-D9906CC0F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5" name="Oval 5041">
              <a:extLst>
                <a:ext uri="{FF2B5EF4-FFF2-40B4-BE49-F238E27FC236}">
                  <a16:creationId xmlns:a16="http://schemas.microsoft.com/office/drawing/2014/main" id="{A7D6C27F-1965-4594-997B-DD36464A0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6" name="Oval 5042">
              <a:extLst>
                <a:ext uri="{FF2B5EF4-FFF2-40B4-BE49-F238E27FC236}">
                  <a16:creationId xmlns:a16="http://schemas.microsoft.com/office/drawing/2014/main" id="{85F644DA-FE14-4E7E-AC54-C8EC1A646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7" name="Oval 5043">
              <a:extLst>
                <a:ext uri="{FF2B5EF4-FFF2-40B4-BE49-F238E27FC236}">
                  <a16:creationId xmlns:a16="http://schemas.microsoft.com/office/drawing/2014/main" id="{B31EFED3-E771-4B13-8687-233580C9F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8" name="Oval 5044">
              <a:extLst>
                <a:ext uri="{FF2B5EF4-FFF2-40B4-BE49-F238E27FC236}">
                  <a16:creationId xmlns:a16="http://schemas.microsoft.com/office/drawing/2014/main" id="{3503DC25-D2A7-44B5-8D82-F5BDC4796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29" name="Oval 5045">
              <a:extLst>
                <a:ext uri="{FF2B5EF4-FFF2-40B4-BE49-F238E27FC236}">
                  <a16:creationId xmlns:a16="http://schemas.microsoft.com/office/drawing/2014/main" id="{8EA732BD-3C34-4AB8-921B-38B6E170D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0" name="Oval 5046">
              <a:extLst>
                <a:ext uri="{FF2B5EF4-FFF2-40B4-BE49-F238E27FC236}">
                  <a16:creationId xmlns:a16="http://schemas.microsoft.com/office/drawing/2014/main" id="{CC8A2BBE-6B34-4184-9F5D-820646513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1" name="Oval 5047">
              <a:extLst>
                <a:ext uri="{FF2B5EF4-FFF2-40B4-BE49-F238E27FC236}">
                  <a16:creationId xmlns:a16="http://schemas.microsoft.com/office/drawing/2014/main" id="{F5775961-8877-4600-A829-AE9FFAC24D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2" name="Oval 5048">
              <a:extLst>
                <a:ext uri="{FF2B5EF4-FFF2-40B4-BE49-F238E27FC236}">
                  <a16:creationId xmlns:a16="http://schemas.microsoft.com/office/drawing/2014/main" id="{5B193DC0-7412-4A6B-99C3-A9FD5D5F6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3" name="Oval 5049">
              <a:extLst>
                <a:ext uri="{FF2B5EF4-FFF2-40B4-BE49-F238E27FC236}">
                  <a16:creationId xmlns:a16="http://schemas.microsoft.com/office/drawing/2014/main" id="{13E43330-4AE4-4BB3-8492-2E4E7DFAD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4" name="Oval 5050">
              <a:extLst>
                <a:ext uri="{FF2B5EF4-FFF2-40B4-BE49-F238E27FC236}">
                  <a16:creationId xmlns:a16="http://schemas.microsoft.com/office/drawing/2014/main" id="{71CA1D87-125C-485F-B9B8-36BD4F635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5" name="Oval 5051">
              <a:extLst>
                <a:ext uri="{FF2B5EF4-FFF2-40B4-BE49-F238E27FC236}">
                  <a16:creationId xmlns:a16="http://schemas.microsoft.com/office/drawing/2014/main" id="{C6BA205C-9F54-47F5-A936-2A0300B982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6" name="Oval 5052">
              <a:extLst>
                <a:ext uri="{FF2B5EF4-FFF2-40B4-BE49-F238E27FC236}">
                  <a16:creationId xmlns:a16="http://schemas.microsoft.com/office/drawing/2014/main" id="{4303B40C-5015-440D-AFDB-0F15F1190E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7" name="Oval 5053">
              <a:extLst>
                <a:ext uri="{FF2B5EF4-FFF2-40B4-BE49-F238E27FC236}">
                  <a16:creationId xmlns:a16="http://schemas.microsoft.com/office/drawing/2014/main" id="{EC4444EC-3DB8-45B5-9FF0-64868060B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8" name="Oval 5054">
              <a:extLst>
                <a:ext uri="{FF2B5EF4-FFF2-40B4-BE49-F238E27FC236}">
                  <a16:creationId xmlns:a16="http://schemas.microsoft.com/office/drawing/2014/main" id="{BA2A7A18-4A9C-4BB1-B7BE-C76F99D9B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39" name="Oval 5055">
              <a:extLst>
                <a:ext uri="{FF2B5EF4-FFF2-40B4-BE49-F238E27FC236}">
                  <a16:creationId xmlns:a16="http://schemas.microsoft.com/office/drawing/2014/main" id="{E10B0A6F-8B1E-4A1A-BB4E-4B167F8C2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0" name="Oval 5056">
              <a:extLst>
                <a:ext uri="{FF2B5EF4-FFF2-40B4-BE49-F238E27FC236}">
                  <a16:creationId xmlns:a16="http://schemas.microsoft.com/office/drawing/2014/main" id="{496E5729-13F5-44BF-B73B-BBAB5480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1" name="Oval 5057">
              <a:extLst>
                <a:ext uri="{FF2B5EF4-FFF2-40B4-BE49-F238E27FC236}">
                  <a16:creationId xmlns:a16="http://schemas.microsoft.com/office/drawing/2014/main" id="{BF0297FB-D3E4-4D21-8C36-B08C31B6C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2" name="Oval 5058">
              <a:extLst>
                <a:ext uri="{FF2B5EF4-FFF2-40B4-BE49-F238E27FC236}">
                  <a16:creationId xmlns:a16="http://schemas.microsoft.com/office/drawing/2014/main" id="{5561DB54-7526-403F-BBAC-73E7B4435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3" name="Oval 5059">
              <a:extLst>
                <a:ext uri="{FF2B5EF4-FFF2-40B4-BE49-F238E27FC236}">
                  <a16:creationId xmlns:a16="http://schemas.microsoft.com/office/drawing/2014/main" id="{8FA98D46-DC0D-4440-B60D-066810099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4" name="Oval 5060">
              <a:extLst>
                <a:ext uri="{FF2B5EF4-FFF2-40B4-BE49-F238E27FC236}">
                  <a16:creationId xmlns:a16="http://schemas.microsoft.com/office/drawing/2014/main" id="{B6F59362-D4B0-4BC3-8A30-8BF25B11D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5" name="Oval 5061">
              <a:extLst>
                <a:ext uri="{FF2B5EF4-FFF2-40B4-BE49-F238E27FC236}">
                  <a16:creationId xmlns:a16="http://schemas.microsoft.com/office/drawing/2014/main" id="{F70C2EE7-45DF-4A21-AA43-1FE834657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6" name="Oval 5062">
              <a:extLst>
                <a:ext uri="{FF2B5EF4-FFF2-40B4-BE49-F238E27FC236}">
                  <a16:creationId xmlns:a16="http://schemas.microsoft.com/office/drawing/2014/main" id="{F4BE50E7-F41E-4DDF-8697-E5824728B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7" name="Oval 5063">
              <a:extLst>
                <a:ext uri="{FF2B5EF4-FFF2-40B4-BE49-F238E27FC236}">
                  <a16:creationId xmlns:a16="http://schemas.microsoft.com/office/drawing/2014/main" id="{A0ED9FAF-563D-49C1-B450-CE3821743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8" name="Oval 5064">
              <a:extLst>
                <a:ext uri="{FF2B5EF4-FFF2-40B4-BE49-F238E27FC236}">
                  <a16:creationId xmlns:a16="http://schemas.microsoft.com/office/drawing/2014/main" id="{E747F573-083F-4BA3-B400-3CCDB6528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49" name="Oval 5065">
              <a:extLst>
                <a:ext uri="{FF2B5EF4-FFF2-40B4-BE49-F238E27FC236}">
                  <a16:creationId xmlns:a16="http://schemas.microsoft.com/office/drawing/2014/main" id="{0EB28009-CAC2-4259-9FFA-3C5096664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0" name="Oval 5066">
              <a:extLst>
                <a:ext uri="{FF2B5EF4-FFF2-40B4-BE49-F238E27FC236}">
                  <a16:creationId xmlns:a16="http://schemas.microsoft.com/office/drawing/2014/main" id="{8C30B1CC-20B8-4926-A565-CB62B62B93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1" name="Oval 5067">
              <a:extLst>
                <a:ext uri="{FF2B5EF4-FFF2-40B4-BE49-F238E27FC236}">
                  <a16:creationId xmlns:a16="http://schemas.microsoft.com/office/drawing/2014/main" id="{CE04F3DB-7B6D-4A20-B440-F5428DEE4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2" name="Oval 5068">
              <a:extLst>
                <a:ext uri="{FF2B5EF4-FFF2-40B4-BE49-F238E27FC236}">
                  <a16:creationId xmlns:a16="http://schemas.microsoft.com/office/drawing/2014/main" id="{1D693714-DA65-4754-9768-961D7D40C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653" name="Group 5069">
            <a:extLst>
              <a:ext uri="{FF2B5EF4-FFF2-40B4-BE49-F238E27FC236}">
                <a16:creationId xmlns:a16="http://schemas.microsoft.com/office/drawing/2014/main" id="{57E92E84-F341-480C-831C-615A20F202DB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2349500"/>
            <a:ext cx="449263" cy="628650"/>
            <a:chOff x="400" y="2047"/>
            <a:chExt cx="283" cy="396"/>
          </a:xfrm>
        </p:grpSpPr>
        <p:sp>
          <p:nvSpPr>
            <p:cNvPr id="72654" name="Oval 5070">
              <a:extLst>
                <a:ext uri="{FF2B5EF4-FFF2-40B4-BE49-F238E27FC236}">
                  <a16:creationId xmlns:a16="http://schemas.microsoft.com/office/drawing/2014/main" id="{B32EC1F0-9DCA-402A-91FE-C7E368D01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5" name="Oval 5071">
              <a:extLst>
                <a:ext uri="{FF2B5EF4-FFF2-40B4-BE49-F238E27FC236}">
                  <a16:creationId xmlns:a16="http://schemas.microsoft.com/office/drawing/2014/main" id="{A3C8E2E6-8E06-420B-A1E4-B79A96E95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6" name="Oval 5072">
              <a:extLst>
                <a:ext uri="{FF2B5EF4-FFF2-40B4-BE49-F238E27FC236}">
                  <a16:creationId xmlns:a16="http://schemas.microsoft.com/office/drawing/2014/main" id="{10F96D5A-51C9-4CBE-B8AE-36BFB2005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7" name="Oval 5073">
              <a:extLst>
                <a:ext uri="{FF2B5EF4-FFF2-40B4-BE49-F238E27FC236}">
                  <a16:creationId xmlns:a16="http://schemas.microsoft.com/office/drawing/2014/main" id="{6D762E80-0FDA-42A5-A6A6-5DF09223D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8" name="Oval 5074">
              <a:extLst>
                <a:ext uri="{FF2B5EF4-FFF2-40B4-BE49-F238E27FC236}">
                  <a16:creationId xmlns:a16="http://schemas.microsoft.com/office/drawing/2014/main" id="{AC5AFDBD-F854-40D1-8074-56FFC1D86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59" name="Oval 5075">
              <a:extLst>
                <a:ext uri="{FF2B5EF4-FFF2-40B4-BE49-F238E27FC236}">
                  <a16:creationId xmlns:a16="http://schemas.microsoft.com/office/drawing/2014/main" id="{DA93FAE9-37B6-4BBC-90D9-7E784F514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0" name="Oval 5076">
              <a:extLst>
                <a:ext uri="{FF2B5EF4-FFF2-40B4-BE49-F238E27FC236}">
                  <a16:creationId xmlns:a16="http://schemas.microsoft.com/office/drawing/2014/main" id="{BDE98137-4372-4167-BD8B-2556CE011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1" name="Oval 5077">
              <a:extLst>
                <a:ext uri="{FF2B5EF4-FFF2-40B4-BE49-F238E27FC236}">
                  <a16:creationId xmlns:a16="http://schemas.microsoft.com/office/drawing/2014/main" id="{8B3F9166-215D-4770-9617-CCD92AE69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2" name="Oval 5078">
              <a:extLst>
                <a:ext uri="{FF2B5EF4-FFF2-40B4-BE49-F238E27FC236}">
                  <a16:creationId xmlns:a16="http://schemas.microsoft.com/office/drawing/2014/main" id="{48C62327-431C-4E6F-AA50-2B9B8D87E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3" name="Oval 5079">
              <a:extLst>
                <a:ext uri="{FF2B5EF4-FFF2-40B4-BE49-F238E27FC236}">
                  <a16:creationId xmlns:a16="http://schemas.microsoft.com/office/drawing/2014/main" id="{82373A29-7048-446E-BC4A-8CE384A099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4" name="Oval 5080">
              <a:extLst>
                <a:ext uri="{FF2B5EF4-FFF2-40B4-BE49-F238E27FC236}">
                  <a16:creationId xmlns:a16="http://schemas.microsoft.com/office/drawing/2014/main" id="{9D3CA76A-14EA-414B-BD69-C86164231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5" name="Oval 5081">
              <a:extLst>
                <a:ext uri="{FF2B5EF4-FFF2-40B4-BE49-F238E27FC236}">
                  <a16:creationId xmlns:a16="http://schemas.microsoft.com/office/drawing/2014/main" id="{3B17EEEF-D583-4CDE-AD5E-3D23F12F0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6" name="Oval 5082">
              <a:extLst>
                <a:ext uri="{FF2B5EF4-FFF2-40B4-BE49-F238E27FC236}">
                  <a16:creationId xmlns:a16="http://schemas.microsoft.com/office/drawing/2014/main" id="{57F45BB4-3DB1-42B8-A6D3-7562DE8C8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7" name="Oval 5083">
              <a:extLst>
                <a:ext uri="{FF2B5EF4-FFF2-40B4-BE49-F238E27FC236}">
                  <a16:creationId xmlns:a16="http://schemas.microsoft.com/office/drawing/2014/main" id="{EAEDF29B-B923-4EDF-A9BB-82A1605A5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8" name="Oval 5084">
              <a:extLst>
                <a:ext uri="{FF2B5EF4-FFF2-40B4-BE49-F238E27FC236}">
                  <a16:creationId xmlns:a16="http://schemas.microsoft.com/office/drawing/2014/main" id="{A7DB2349-0F7B-46C3-BD38-72F6CA12F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69" name="Oval 5085">
              <a:extLst>
                <a:ext uri="{FF2B5EF4-FFF2-40B4-BE49-F238E27FC236}">
                  <a16:creationId xmlns:a16="http://schemas.microsoft.com/office/drawing/2014/main" id="{5DFBE90C-FD7E-430F-98F6-09D32DFDF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0" name="Oval 5086">
              <a:extLst>
                <a:ext uri="{FF2B5EF4-FFF2-40B4-BE49-F238E27FC236}">
                  <a16:creationId xmlns:a16="http://schemas.microsoft.com/office/drawing/2014/main" id="{4D68BE5C-928A-4C62-B6D2-7E4742824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1" name="Oval 5087">
              <a:extLst>
                <a:ext uri="{FF2B5EF4-FFF2-40B4-BE49-F238E27FC236}">
                  <a16:creationId xmlns:a16="http://schemas.microsoft.com/office/drawing/2014/main" id="{84E71E98-C8CB-4BD3-8024-1C8CA4E4E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2" name="Oval 5088">
              <a:extLst>
                <a:ext uri="{FF2B5EF4-FFF2-40B4-BE49-F238E27FC236}">
                  <a16:creationId xmlns:a16="http://schemas.microsoft.com/office/drawing/2014/main" id="{3EA47E39-6041-47F0-A1C6-D0667ECE4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3" name="Oval 5089">
              <a:extLst>
                <a:ext uri="{FF2B5EF4-FFF2-40B4-BE49-F238E27FC236}">
                  <a16:creationId xmlns:a16="http://schemas.microsoft.com/office/drawing/2014/main" id="{7604EE85-5E5A-48C8-A816-0681E7855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4" name="Oval 5090">
              <a:extLst>
                <a:ext uri="{FF2B5EF4-FFF2-40B4-BE49-F238E27FC236}">
                  <a16:creationId xmlns:a16="http://schemas.microsoft.com/office/drawing/2014/main" id="{6546D299-279D-4C57-8DFE-7731B2990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5" name="Oval 5091">
              <a:extLst>
                <a:ext uri="{FF2B5EF4-FFF2-40B4-BE49-F238E27FC236}">
                  <a16:creationId xmlns:a16="http://schemas.microsoft.com/office/drawing/2014/main" id="{6209880D-0354-4227-B0BA-EAD45AE1F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6" name="Oval 5092">
              <a:extLst>
                <a:ext uri="{FF2B5EF4-FFF2-40B4-BE49-F238E27FC236}">
                  <a16:creationId xmlns:a16="http://schemas.microsoft.com/office/drawing/2014/main" id="{DDD05A92-BB90-43F3-83F3-4E12E1D16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7" name="Oval 5093">
              <a:extLst>
                <a:ext uri="{FF2B5EF4-FFF2-40B4-BE49-F238E27FC236}">
                  <a16:creationId xmlns:a16="http://schemas.microsoft.com/office/drawing/2014/main" id="{2DEC0F40-7517-4D4B-9B19-EAF3D1F2B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8" name="Oval 5094">
              <a:extLst>
                <a:ext uri="{FF2B5EF4-FFF2-40B4-BE49-F238E27FC236}">
                  <a16:creationId xmlns:a16="http://schemas.microsoft.com/office/drawing/2014/main" id="{803184E0-F4E6-4AF7-91F2-45A24F541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79" name="Oval 5095">
              <a:extLst>
                <a:ext uri="{FF2B5EF4-FFF2-40B4-BE49-F238E27FC236}">
                  <a16:creationId xmlns:a16="http://schemas.microsoft.com/office/drawing/2014/main" id="{57A91C45-114E-40D4-A88E-17A120A8C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680" name="Group 5096">
            <a:extLst>
              <a:ext uri="{FF2B5EF4-FFF2-40B4-BE49-F238E27FC236}">
                <a16:creationId xmlns:a16="http://schemas.microsoft.com/office/drawing/2014/main" id="{87F1C25D-13E1-4358-A8DE-F5231B49E885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2349500"/>
            <a:ext cx="447675" cy="628650"/>
            <a:chOff x="740" y="2047"/>
            <a:chExt cx="282" cy="396"/>
          </a:xfrm>
        </p:grpSpPr>
        <p:sp>
          <p:nvSpPr>
            <p:cNvPr id="72681" name="Oval 5097">
              <a:extLst>
                <a:ext uri="{FF2B5EF4-FFF2-40B4-BE49-F238E27FC236}">
                  <a16:creationId xmlns:a16="http://schemas.microsoft.com/office/drawing/2014/main" id="{3316C029-9CB6-4B32-B13A-C56F08EF5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2" name="Oval 5098">
              <a:extLst>
                <a:ext uri="{FF2B5EF4-FFF2-40B4-BE49-F238E27FC236}">
                  <a16:creationId xmlns:a16="http://schemas.microsoft.com/office/drawing/2014/main" id="{5EAA527F-C947-4484-BE55-A5E965023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3" name="Oval 5099">
              <a:extLst>
                <a:ext uri="{FF2B5EF4-FFF2-40B4-BE49-F238E27FC236}">
                  <a16:creationId xmlns:a16="http://schemas.microsoft.com/office/drawing/2014/main" id="{F8D3137A-38CE-4A2E-AF27-F65CA883C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4" name="Oval 5100">
              <a:extLst>
                <a:ext uri="{FF2B5EF4-FFF2-40B4-BE49-F238E27FC236}">
                  <a16:creationId xmlns:a16="http://schemas.microsoft.com/office/drawing/2014/main" id="{FF6F9711-ED7C-4745-A058-285A1A9B4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5" name="Oval 5101">
              <a:extLst>
                <a:ext uri="{FF2B5EF4-FFF2-40B4-BE49-F238E27FC236}">
                  <a16:creationId xmlns:a16="http://schemas.microsoft.com/office/drawing/2014/main" id="{42AA6FA3-2EA8-41FB-BD9F-195007702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6" name="Oval 5102">
              <a:extLst>
                <a:ext uri="{FF2B5EF4-FFF2-40B4-BE49-F238E27FC236}">
                  <a16:creationId xmlns:a16="http://schemas.microsoft.com/office/drawing/2014/main" id="{D8BF238A-1E07-4510-BB3D-5CBF5C7356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7" name="Oval 5103">
              <a:extLst>
                <a:ext uri="{FF2B5EF4-FFF2-40B4-BE49-F238E27FC236}">
                  <a16:creationId xmlns:a16="http://schemas.microsoft.com/office/drawing/2014/main" id="{93E8EE51-47D6-4E9F-9281-2C2BDC14D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8" name="Oval 5104">
              <a:extLst>
                <a:ext uri="{FF2B5EF4-FFF2-40B4-BE49-F238E27FC236}">
                  <a16:creationId xmlns:a16="http://schemas.microsoft.com/office/drawing/2014/main" id="{16A35B3E-EE32-4905-8310-482BEB95C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89" name="Oval 5105">
              <a:extLst>
                <a:ext uri="{FF2B5EF4-FFF2-40B4-BE49-F238E27FC236}">
                  <a16:creationId xmlns:a16="http://schemas.microsoft.com/office/drawing/2014/main" id="{84AA2867-5B20-487C-A829-05855AE5F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0" name="Oval 5106">
              <a:extLst>
                <a:ext uri="{FF2B5EF4-FFF2-40B4-BE49-F238E27FC236}">
                  <a16:creationId xmlns:a16="http://schemas.microsoft.com/office/drawing/2014/main" id="{19D8E21E-3E00-4B98-9C95-A7ACABB52A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1" name="Oval 5107">
              <a:extLst>
                <a:ext uri="{FF2B5EF4-FFF2-40B4-BE49-F238E27FC236}">
                  <a16:creationId xmlns:a16="http://schemas.microsoft.com/office/drawing/2014/main" id="{698EC7E3-52B9-4E46-94D0-8E15A9269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2" name="Oval 5108">
              <a:extLst>
                <a:ext uri="{FF2B5EF4-FFF2-40B4-BE49-F238E27FC236}">
                  <a16:creationId xmlns:a16="http://schemas.microsoft.com/office/drawing/2014/main" id="{D3058E77-55B6-4A8F-97ED-6FEE2D347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3" name="Oval 5109">
              <a:extLst>
                <a:ext uri="{FF2B5EF4-FFF2-40B4-BE49-F238E27FC236}">
                  <a16:creationId xmlns:a16="http://schemas.microsoft.com/office/drawing/2014/main" id="{DCB77E4A-FC9D-4562-951C-8CA886957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4" name="Oval 5110">
              <a:extLst>
                <a:ext uri="{FF2B5EF4-FFF2-40B4-BE49-F238E27FC236}">
                  <a16:creationId xmlns:a16="http://schemas.microsoft.com/office/drawing/2014/main" id="{37176FB1-769F-4C10-9FF4-82ABFAF9B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5" name="Oval 5111">
              <a:extLst>
                <a:ext uri="{FF2B5EF4-FFF2-40B4-BE49-F238E27FC236}">
                  <a16:creationId xmlns:a16="http://schemas.microsoft.com/office/drawing/2014/main" id="{6D67A9E2-3BCD-4028-948E-CC054E15F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6" name="Oval 5112">
              <a:extLst>
                <a:ext uri="{FF2B5EF4-FFF2-40B4-BE49-F238E27FC236}">
                  <a16:creationId xmlns:a16="http://schemas.microsoft.com/office/drawing/2014/main" id="{B6519A18-6821-4199-979F-A8D1E9D0C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7" name="Oval 5113">
              <a:extLst>
                <a:ext uri="{FF2B5EF4-FFF2-40B4-BE49-F238E27FC236}">
                  <a16:creationId xmlns:a16="http://schemas.microsoft.com/office/drawing/2014/main" id="{EDAD0B49-4B95-472C-8761-10561B4BC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8" name="Oval 5114">
              <a:extLst>
                <a:ext uri="{FF2B5EF4-FFF2-40B4-BE49-F238E27FC236}">
                  <a16:creationId xmlns:a16="http://schemas.microsoft.com/office/drawing/2014/main" id="{0AFA60C5-2BC1-4D03-A104-F42AD97FC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699" name="Oval 5115">
              <a:extLst>
                <a:ext uri="{FF2B5EF4-FFF2-40B4-BE49-F238E27FC236}">
                  <a16:creationId xmlns:a16="http://schemas.microsoft.com/office/drawing/2014/main" id="{3881614C-1F39-4F7F-9EFE-B9997C84A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0" name="Oval 5116">
              <a:extLst>
                <a:ext uri="{FF2B5EF4-FFF2-40B4-BE49-F238E27FC236}">
                  <a16:creationId xmlns:a16="http://schemas.microsoft.com/office/drawing/2014/main" id="{FF459446-2BB6-4795-8921-800D9ECAB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701" name="Group 5117">
            <a:extLst>
              <a:ext uri="{FF2B5EF4-FFF2-40B4-BE49-F238E27FC236}">
                <a16:creationId xmlns:a16="http://schemas.microsoft.com/office/drawing/2014/main" id="{9A54C3B9-844F-4409-8EFD-54A2F50F8960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2349500"/>
            <a:ext cx="447675" cy="628650"/>
            <a:chOff x="1079" y="2047"/>
            <a:chExt cx="282" cy="396"/>
          </a:xfrm>
        </p:grpSpPr>
        <p:sp>
          <p:nvSpPr>
            <p:cNvPr id="72702" name="Oval 5118">
              <a:extLst>
                <a:ext uri="{FF2B5EF4-FFF2-40B4-BE49-F238E27FC236}">
                  <a16:creationId xmlns:a16="http://schemas.microsoft.com/office/drawing/2014/main" id="{417CF75B-EEB5-46FC-A326-6EAA0FF29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3" name="Oval 5119">
              <a:extLst>
                <a:ext uri="{FF2B5EF4-FFF2-40B4-BE49-F238E27FC236}">
                  <a16:creationId xmlns:a16="http://schemas.microsoft.com/office/drawing/2014/main" id="{A2328DEF-7FC6-4ADC-B72D-C6EA7523E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4" name="Oval 5120">
              <a:extLst>
                <a:ext uri="{FF2B5EF4-FFF2-40B4-BE49-F238E27FC236}">
                  <a16:creationId xmlns:a16="http://schemas.microsoft.com/office/drawing/2014/main" id="{B0E19074-DC0C-488A-9209-39568F252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5" name="Oval 5121">
              <a:extLst>
                <a:ext uri="{FF2B5EF4-FFF2-40B4-BE49-F238E27FC236}">
                  <a16:creationId xmlns:a16="http://schemas.microsoft.com/office/drawing/2014/main" id="{53F6B9BE-CD51-4870-8CA8-C1E9577B9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6" name="Oval 5122">
              <a:extLst>
                <a:ext uri="{FF2B5EF4-FFF2-40B4-BE49-F238E27FC236}">
                  <a16:creationId xmlns:a16="http://schemas.microsoft.com/office/drawing/2014/main" id="{6199B69A-2D06-4283-9AF0-FB5C6A4E7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7" name="Oval 5123">
              <a:extLst>
                <a:ext uri="{FF2B5EF4-FFF2-40B4-BE49-F238E27FC236}">
                  <a16:creationId xmlns:a16="http://schemas.microsoft.com/office/drawing/2014/main" id="{3072C7E7-4DEC-43DA-88DF-79A9B31A8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8" name="Oval 5124">
              <a:extLst>
                <a:ext uri="{FF2B5EF4-FFF2-40B4-BE49-F238E27FC236}">
                  <a16:creationId xmlns:a16="http://schemas.microsoft.com/office/drawing/2014/main" id="{69F6BFFE-CAE1-4718-B1BC-11C19313A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09" name="Oval 5125">
              <a:extLst>
                <a:ext uri="{FF2B5EF4-FFF2-40B4-BE49-F238E27FC236}">
                  <a16:creationId xmlns:a16="http://schemas.microsoft.com/office/drawing/2014/main" id="{5C7DE243-A26F-4DCF-A113-CDA6BDCC0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0" name="Oval 5126">
              <a:extLst>
                <a:ext uri="{FF2B5EF4-FFF2-40B4-BE49-F238E27FC236}">
                  <a16:creationId xmlns:a16="http://schemas.microsoft.com/office/drawing/2014/main" id="{741B0058-D353-445E-88DE-C2B8491BB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1" name="Oval 5127">
              <a:extLst>
                <a:ext uri="{FF2B5EF4-FFF2-40B4-BE49-F238E27FC236}">
                  <a16:creationId xmlns:a16="http://schemas.microsoft.com/office/drawing/2014/main" id="{B5344CD3-3F4F-4578-B317-6559C4022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2" name="Oval 5128">
              <a:extLst>
                <a:ext uri="{FF2B5EF4-FFF2-40B4-BE49-F238E27FC236}">
                  <a16:creationId xmlns:a16="http://schemas.microsoft.com/office/drawing/2014/main" id="{BB1D7B70-E015-4F42-9083-9E8E3444B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3" name="Oval 5129">
              <a:extLst>
                <a:ext uri="{FF2B5EF4-FFF2-40B4-BE49-F238E27FC236}">
                  <a16:creationId xmlns:a16="http://schemas.microsoft.com/office/drawing/2014/main" id="{7979527C-8C44-41AE-A3C3-F5D89B6C44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4" name="Oval 5130">
              <a:extLst>
                <a:ext uri="{FF2B5EF4-FFF2-40B4-BE49-F238E27FC236}">
                  <a16:creationId xmlns:a16="http://schemas.microsoft.com/office/drawing/2014/main" id="{887719C8-7484-443C-B2EB-35ABD7577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5" name="Oval 5131">
              <a:extLst>
                <a:ext uri="{FF2B5EF4-FFF2-40B4-BE49-F238E27FC236}">
                  <a16:creationId xmlns:a16="http://schemas.microsoft.com/office/drawing/2014/main" id="{EC16D043-5B0E-41A7-B2CB-C59AC7765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6" name="Oval 5132">
              <a:extLst>
                <a:ext uri="{FF2B5EF4-FFF2-40B4-BE49-F238E27FC236}">
                  <a16:creationId xmlns:a16="http://schemas.microsoft.com/office/drawing/2014/main" id="{7E361567-C4D1-4A41-B809-64D4F93FD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7" name="Oval 5133">
              <a:extLst>
                <a:ext uri="{FF2B5EF4-FFF2-40B4-BE49-F238E27FC236}">
                  <a16:creationId xmlns:a16="http://schemas.microsoft.com/office/drawing/2014/main" id="{55D7F773-F4B3-439E-AF6A-BE8D2AE6B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8" name="Oval 5134">
              <a:extLst>
                <a:ext uri="{FF2B5EF4-FFF2-40B4-BE49-F238E27FC236}">
                  <a16:creationId xmlns:a16="http://schemas.microsoft.com/office/drawing/2014/main" id="{FC578654-0A16-4263-9963-B376A998D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19" name="Oval 5135">
              <a:extLst>
                <a:ext uri="{FF2B5EF4-FFF2-40B4-BE49-F238E27FC236}">
                  <a16:creationId xmlns:a16="http://schemas.microsoft.com/office/drawing/2014/main" id="{14A700A4-7BB3-4652-8F23-914542A45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0" name="Oval 5136">
              <a:extLst>
                <a:ext uri="{FF2B5EF4-FFF2-40B4-BE49-F238E27FC236}">
                  <a16:creationId xmlns:a16="http://schemas.microsoft.com/office/drawing/2014/main" id="{0695B017-FE4B-4B79-A47D-C2B0A788D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1" name="Oval 5137">
              <a:extLst>
                <a:ext uri="{FF2B5EF4-FFF2-40B4-BE49-F238E27FC236}">
                  <a16:creationId xmlns:a16="http://schemas.microsoft.com/office/drawing/2014/main" id="{1A75763F-93E4-4083-BA74-014BCD20E6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2" name="Oval 5138">
              <a:extLst>
                <a:ext uri="{FF2B5EF4-FFF2-40B4-BE49-F238E27FC236}">
                  <a16:creationId xmlns:a16="http://schemas.microsoft.com/office/drawing/2014/main" id="{63C3D70D-7974-4941-9874-58AF5E711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723" name="Group 5139">
            <a:extLst>
              <a:ext uri="{FF2B5EF4-FFF2-40B4-BE49-F238E27FC236}">
                <a16:creationId xmlns:a16="http://schemas.microsoft.com/office/drawing/2014/main" id="{F9903ACF-9361-4E67-97B7-46AB8D473610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2349500"/>
            <a:ext cx="449263" cy="628650"/>
            <a:chOff x="1420" y="2047"/>
            <a:chExt cx="283" cy="396"/>
          </a:xfrm>
        </p:grpSpPr>
        <p:sp>
          <p:nvSpPr>
            <p:cNvPr id="72724" name="Oval 5140">
              <a:extLst>
                <a:ext uri="{FF2B5EF4-FFF2-40B4-BE49-F238E27FC236}">
                  <a16:creationId xmlns:a16="http://schemas.microsoft.com/office/drawing/2014/main" id="{084CEC16-C016-4CE2-B50B-79CE47C45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5" name="Oval 5141">
              <a:extLst>
                <a:ext uri="{FF2B5EF4-FFF2-40B4-BE49-F238E27FC236}">
                  <a16:creationId xmlns:a16="http://schemas.microsoft.com/office/drawing/2014/main" id="{C6E4999F-BD15-40FF-AC5D-87BD9EAB4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6" name="Oval 5142">
              <a:extLst>
                <a:ext uri="{FF2B5EF4-FFF2-40B4-BE49-F238E27FC236}">
                  <a16:creationId xmlns:a16="http://schemas.microsoft.com/office/drawing/2014/main" id="{DFD63D2E-406E-4C40-A60E-9EA484280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7" name="Oval 5143">
              <a:extLst>
                <a:ext uri="{FF2B5EF4-FFF2-40B4-BE49-F238E27FC236}">
                  <a16:creationId xmlns:a16="http://schemas.microsoft.com/office/drawing/2014/main" id="{3183B603-7399-4B11-9C30-3C020CBBD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8" name="Oval 5144">
              <a:extLst>
                <a:ext uri="{FF2B5EF4-FFF2-40B4-BE49-F238E27FC236}">
                  <a16:creationId xmlns:a16="http://schemas.microsoft.com/office/drawing/2014/main" id="{F9117581-CD63-4C90-B146-BAA52C8A6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29" name="Oval 5145">
              <a:extLst>
                <a:ext uri="{FF2B5EF4-FFF2-40B4-BE49-F238E27FC236}">
                  <a16:creationId xmlns:a16="http://schemas.microsoft.com/office/drawing/2014/main" id="{B0232B08-F0E4-49EC-B519-B57C905C5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0" name="Oval 5146">
              <a:extLst>
                <a:ext uri="{FF2B5EF4-FFF2-40B4-BE49-F238E27FC236}">
                  <a16:creationId xmlns:a16="http://schemas.microsoft.com/office/drawing/2014/main" id="{8552C198-A802-4209-828D-38A0BBDEE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1" name="Oval 5147">
              <a:extLst>
                <a:ext uri="{FF2B5EF4-FFF2-40B4-BE49-F238E27FC236}">
                  <a16:creationId xmlns:a16="http://schemas.microsoft.com/office/drawing/2014/main" id="{B5183CE3-92BD-49C8-B2E9-A74D83479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2" name="Oval 5148">
              <a:extLst>
                <a:ext uri="{FF2B5EF4-FFF2-40B4-BE49-F238E27FC236}">
                  <a16:creationId xmlns:a16="http://schemas.microsoft.com/office/drawing/2014/main" id="{CEC74286-C886-4BCB-8B25-58ADC4A240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3" name="Oval 5149">
              <a:extLst>
                <a:ext uri="{FF2B5EF4-FFF2-40B4-BE49-F238E27FC236}">
                  <a16:creationId xmlns:a16="http://schemas.microsoft.com/office/drawing/2014/main" id="{8473EEEF-F223-47F0-B850-D5C123AC5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4" name="Oval 5150">
              <a:extLst>
                <a:ext uri="{FF2B5EF4-FFF2-40B4-BE49-F238E27FC236}">
                  <a16:creationId xmlns:a16="http://schemas.microsoft.com/office/drawing/2014/main" id="{88893B30-5D46-4E43-A617-783A9A4F5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5" name="Oval 5151">
              <a:extLst>
                <a:ext uri="{FF2B5EF4-FFF2-40B4-BE49-F238E27FC236}">
                  <a16:creationId xmlns:a16="http://schemas.microsoft.com/office/drawing/2014/main" id="{09804F7F-45E5-4EA4-B55F-AF7AD4564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6" name="Oval 5152">
              <a:extLst>
                <a:ext uri="{FF2B5EF4-FFF2-40B4-BE49-F238E27FC236}">
                  <a16:creationId xmlns:a16="http://schemas.microsoft.com/office/drawing/2014/main" id="{CC209F05-7DAC-42D9-9227-B16178FAA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7" name="Oval 5153">
              <a:extLst>
                <a:ext uri="{FF2B5EF4-FFF2-40B4-BE49-F238E27FC236}">
                  <a16:creationId xmlns:a16="http://schemas.microsoft.com/office/drawing/2014/main" id="{CC02C911-2BD5-42FE-93B0-0469B6E085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8" name="Oval 5154">
              <a:extLst>
                <a:ext uri="{FF2B5EF4-FFF2-40B4-BE49-F238E27FC236}">
                  <a16:creationId xmlns:a16="http://schemas.microsoft.com/office/drawing/2014/main" id="{F84E62CE-AC8C-4A2B-9BFA-7DD40021C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39" name="Oval 5155">
              <a:extLst>
                <a:ext uri="{FF2B5EF4-FFF2-40B4-BE49-F238E27FC236}">
                  <a16:creationId xmlns:a16="http://schemas.microsoft.com/office/drawing/2014/main" id="{F1660163-DFC0-4145-8761-895F57A782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0" name="Oval 5156">
              <a:extLst>
                <a:ext uri="{FF2B5EF4-FFF2-40B4-BE49-F238E27FC236}">
                  <a16:creationId xmlns:a16="http://schemas.microsoft.com/office/drawing/2014/main" id="{85730E01-60B3-4AF2-9051-1DA886E0F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1" name="Oval 5157">
              <a:extLst>
                <a:ext uri="{FF2B5EF4-FFF2-40B4-BE49-F238E27FC236}">
                  <a16:creationId xmlns:a16="http://schemas.microsoft.com/office/drawing/2014/main" id="{90ACA6D7-9675-40C5-8C94-259735D6F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2" name="Oval 5158">
              <a:extLst>
                <a:ext uri="{FF2B5EF4-FFF2-40B4-BE49-F238E27FC236}">
                  <a16:creationId xmlns:a16="http://schemas.microsoft.com/office/drawing/2014/main" id="{D17AF845-7BA3-4B88-97FD-BCC66C559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3" name="Oval 5159">
              <a:extLst>
                <a:ext uri="{FF2B5EF4-FFF2-40B4-BE49-F238E27FC236}">
                  <a16:creationId xmlns:a16="http://schemas.microsoft.com/office/drawing/2014/main" id="{13FBC55F-D230-41B6-B9D5-505D7F18E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4" name="Oval 5160">
              <a:extLst>
                <a:ext uri="{FF2B5EF4-FFF2-40B4-BE49-F238E27FC236}">
                  <a16:creationId xmlns:a16="http://schemas.microsoft.com/office/drawing/2014/main" id="{5658F6C8-CC87-4453-846A-E684C5AB8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745" name="Group 5161">
            <a:extLst>
              <a:ext uri="{FF2B5EF4-FFF2-40B4-BE49-F238E27FC236}">
                <a16:creationId xmlns:a16="http://schemas.microsoft.com/office/drawing/2014/main" id="{2D4C9FAD-6E21-4F06-9134-B49F4020085C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2349500"/>
            <a:ext cx="449263" cy="628650"/>
            <a:chOff x="1760" y="2047"/>
            <a:chExt cx="283" cy="396"/>
          </a:xfrm>
        </p:grpSpPr>
        <p:sp>
          <p:nvSpPr>
            <p:cNvPr id="72746" name="Oval 5162">
              <a:extLst>
                <a:ext uri="{FF2B5EF4-FFF2-40B4-BE49-F238E27FC236}">
                  <a16:creationId xmlns:a16="http://schemas.microsoft.com/office/drawing/2014/main" id="{C0543959-6BBD-4450-B2FD-86542156A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7" name="Oval 5163">
              <a:extLst>
                <a:ext uri="{FF2B5EF4-FFF2-40B4-BE49-F238E27FC236}">
                  <a16:creationId xmlns:a16="http://schemas.microsoft.com/office/drawing/2014/main" id="{4DFA6C3E-3A26-4AF3-880A-6DB8F5917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8" name="Oval 5164">
              <a:extLst>
                <a:ext uri="{FF2B5EF4-FFF2-40B4-BE49-F238E27FC236}">
                  <a16:creationId xmlns:a16="http://schemas.microsoft.com/office/drawing/2014/main" id="{F9C17F03-C628-4710-BAFD-7A4C54680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49" name="Oval 5165">
              <a:extLst>
                <a:ext uri="{FF2B5EF4-FFF2-40B4-BE49-F238E27FC236}">
                  <a16:creationId xmlns:a16="http://schemas.microsoft.com/office/drawing/2014/main" id="{C42F8306-1479-4BBD-AC41-B83822C72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0" name="Oval 5166">
              <a:extLst>
                <a:ext uri="{FF2B5EF4-FFF2-40B4-BE49-F238E27FC236}">
                  <a16:creationId xmlns:a16="http://schemas.microsoft.com/office/drawing/2014/main" id="{2A58AD43-4724-44F1-BCDC-480B9309C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1" name="Oval 5167">
              <a:extLst>
                <a:ext uri="{FF2B5EF4-FFF2-40B4-BE49-F238E27FC236}">
                  <a16:creationId xmlns:a16="http://schemas.microsoft.com/office/drawing/2014/main" id="{C6FF2D36-CE47-4A1D-A405-F9794687F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2" name="Oval 5168">
              <a:extLst>
                <a:ext uri="{FF2B5EF4-FFF2-40B4-BE49-F238E27FC236}">
                  <a16:creationId xmlns:a16="http://schemas.microsoft.com/office/drawing/2014/main" id="{5BAABCB7-7AC7-4DB9-9CEE-D95453FBC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3" name="Oval 5169">
              <a:extLst>
                <a:ext uri="{FF2B5EF4-FFF2-40B4-BE49-F238E27FC236}">
                  <a16:creationId xmlns:a16="http://schemas.microsoft.com/office/drawing/2014/main" id="{B5070866-78DF-4943-8CC6-60EBA7F66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4" name="Oval 5170">
              <a:extLst>
                <a:ext uri="{FF2B5EF4-FFF2-40B4-BE49-F238E27FC236}">
                  <a16:creationId xmlns:a16="http://schemas.microsoft.com/office/drawing/2014/main" id="{335DED05-9590-4821-AA29-020192CF7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5" name="Oval 5171">
              <a:extLst>
                <a:ext uri="{FF2B5EF4-FFF2-40B4-BE49-F238E27FC236}">
                  <a16:creationId xmlns:a16="http://schemas.microsoft.com/office/drawing/2014/main" id="{9E252D36-2016-4B0A-A62B-0ACB17390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6" name="Oval 5172">
              <a:extLst>
                <a:ext uri="{FF2B5EF4-FFF2-40B4-BE49-F238E27FC236}">
                  <a16:creationId xmlns:a16="http://schemas.microsoft.com/office/drawing/2014/main" id="{0CE1AF6D-7112-4ABD-B1AD-F6995B5C2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7" name="Oval 5173">
              <a:extLst>
                <a:ext uri="{FF2B5EF4-FFF2-40B4-BE49-F238E27FC236}">
                  <a16:creationId xmlns:a16="http://schemas.microsoft.com/office/drawing/2014/main" id="{6C9CC4F3-0639-4A0E-A298-FFB54F5AF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8" name="Oval 5174">
              <a:extLst>
                <a:ext uri="{FF2B5EF4-FFF2-40B4-BE49-F238E27FC236}">
                  <a16:creationId xmlns:a16="http://schemas.microsoft.com/office/drawing/2014/main" id="{816C6FEA-B5F8-44BE-ABD0-173934003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59" name="Oval 5175">
              <a:extLst>
                <a:ext uri="{FF2B5EF4-FFF2-40B4-BE49-F238E27FC236}">
                  <a16:creationId xmlns:a16="http://schemas.microsoft.com/office/drawing/2014/main" id="{7303E484-0EC0-48D1-A941-B1BFA80E6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0" name="Oval 5176">
              <a:extLst>
                <a:ext uri="{FF2B5EF4-FFF2-40B4-BE49-F238E27FC236}">
                  <a16:creationId xmlns:a16="http://schemas.microsoft.com/office/drawing/2014/main" id="{B78ED23F-8701-4BC3-A46E-48AC646BE5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1" name="Oval 5177">
              <a:extLst>
                <a:ext uri="{FF2B5EF4-FFF2-40B4-BE49-F238E27FC236}">
                  <a16:creationId xmlns:a16="http://schemas.microsoft.com/office/drawing/2014/main" id="{7389368A-6C03-434F-965A-E80F150CA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2" name="Oval 5178">
              <a:extLst>
                <a:ext uri="{FF2B5EF4-FFF2-40B4-BE49-F238E27FC236}">
                  <a16:creationId xmlns:a16="http://schemas.microsoft.com/office/drawing/2014/main" id="{1B0BF734-820B-48F4-B8CF-3CA2FFFAB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3" name="Oval 5179">
              <a:extLst>
                <a:ext uri="{FF2B5EF4-FFF2-40B4-BE49-F238E27FC236}">
                  <a16:creationId xmlns:a16="http://schemas.microsoft.com/office/drawing/2014/main" id="{5131D553-1510-48DB-891B-47F658085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4" name="Oval 5180">
              <a:extLst>
                <a:ext uri="{FF2B5EF4-FFF2-40B4-BE49-F238E27FC236}">
                  <a16:creationId xmlns:a16="http://schemas.microsoft.com/office/drawing/2014/main" id="{7DB58B78-632B-45B1-BE45-D9A1318848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5" name="Oval 5181">
              <a:extLst>
                <a:ext uri="{FF2B5EF4-FFF2-40B4-BE49-F238E27FC236}">
                  <a16:creationId xmlns:a16="http://schemas.microsoft.com/office/drawing/2014/main" id="{148039F1-DAED-46E7-A288-1C80F8E53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6" name="Oval 5182">
              <a:extLst>
                <a:ext uri="{FF2B5EF4-FFF2-40B4-BE49-F238E27FC236}">
                  <a16:creationId xmlns:a16="http://schemas.microsoft.com/office/drawing/2014/main" id="{1ADD2F97-6CA0-4E89-A2C7-BECBE1377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7" name="Oval 5183">
              <a:extLst>
                <a:ext uri="{FF2B5EF4-FFF2-40B4-BE49-F238E27FC236}">
                  <a16:creationId xmlns:a16="http://schemas.microsoft.com/office/drawing/2014/main" id="{62ADCA20-2ECC-41C8-AC11-77A77040E4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8" name="Oval 5184">
              <a:extLst>
                <a:ext uri="{FF2B5EF4-FFF2-40B4-BE49-F238E27FC236}">
                  <a16:creationId xmlns:a16="http://schemas.microsoft.com/office/drawing/2014/main" id="{3169ECD9-3281-4AA8-983A-F542B9DEE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69" name="Oval 5185">
              <a:extLst>
                <a:ext uri="{FF2B5EF4-FFF2-40B4-BE49-F238E27FC236}">
                  <a16:creationId xmlns:a16="http://schemas.microsoft.com/office/drawing/2014/main" id="{C3F7EF59-E0AA-49C7-ADF4-4B9DF819C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0" name="Oval 5186">
              <a:extLst>
                <a:ext uri="{FF2B5EF4-FFF2-40B4-BE49-F238E27FC236}">
                  <a16:creationId xmlns:a16="http://schemas.microsoft.com/office/drawing/2014/main" id="{E8674EBC-F2CB-48E9-9E58-202E7E0EF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1" name="Oval 5187">
              <a:extLst>
                <a:ext uri="{FF2B5EF4-FFF2-40B4-BE49-F238E27FC236}">
                  <a16:creationId xmlns:a16="http://schemas.microsoft.com/office/drawing/2014/main" id="{949F6E01-9EF4-43FC-B2D1-6D63FFE2D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2" name="Oval 5188">
              <a:extLst>
                <a:ext uri="{FF2B5EF4-FFF2-40B4-BE49-F238E27FC236}">
                  <a16:creationId xmlns:a16="http://schemas.microsoft.com/office/drawing/2014/main" id="{F00C8118-2A94-49CA-ABFE-EFF30ADA8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773" name="Group 5189">
            <a:extLst>
              <a:ext uri="{FF2B5EF4-FFF2-40B4-BE49-F238E27FC236}">
                <a16:creationId xmlns:a16="http://schemas.microsoft.com/office/drawing/2014/main" id="{D53F37F8-7233-4E85-A46E-E0A707246161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2349500"/>
            <a:ext cx="449262" cy="628650"/>
            <a:chOff x="2101" y="2047"/>
            <a:chExt cx="283" cy="396"/>
          </a:xfrm>
        </p:grpSpPr>
        <p:sp>
          <p:nvSpPr>
            <p:cNvPr id="72774" name="Oval 5190">
              <a:extLst>
                <a:ext uri="{FF2B5EF4-FFF2-40B4-BE49-F238E27FC236}">
                  <a16:creationId xmlns:a16="http://schemas.microsoft.com/office/drawing/2014/main" id="{59EC0C90-C0DA-4DEC-AD33-5538856FE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5" name="Oval 5191">
              <a:extLst>
                <a:ext uri="{FF2B5EF4-FFF2-40B4-BE49-F238E27FC236}">
                  <a16:creationId xmlns:a16="http://schemas.microsoft.com/office/drawing/2014/main" id="{C462BA41-3BD0-4EDB-A201-764855DBC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6" name="Oval 5192">
              <a:extLst>
                <a:ext uri="{FF2B5EF4-FFF2-40B4-BE49-F238E27FC236}">
                  <a16:creationId xmlns:a16="http://schemas.microsoft.com/office/drawing/2014/main" id="{B63F50B9-4438-4992-857A-37C1BD37C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7" name="Oval 5193">
              <a:extLst>
                <a:ext uri="{FF2B5EF4-FFF2-40B4-BE49-F238E27FC236}">
                  <a16:creationId xmlns:a16="http://schemas.microsoft.com/office/drawing/2014/main" id="{1BDAF00A-2A62-4C1A-8C4B-90CF5DC2F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8" name="Oval 5194">
              <a:extLst>
                <a:ext uri="{FF2B5EF4-FFF2-40B4-BE49-F238E27FC236}">
                  <a16:creationId xmlns:a16="http://schemas.microsoft.com/office/drawing/2014/main" id="{121A3F96-0A55-49B7-ADF1-060221C393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79" name="Oval 5195">
              <a:extLst>
                <a:ext uri="{FF2B5EF4-FFF2-40B4-BE49-F238E27FC236}">
                  <a16:creationId xmlns:a16="http://schemas.microsoft.com/office/drawing/2014/main" id="{FA3EC8F2-6DA6-4C75-B11F-016BDBB33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0" name="Oval 5196">
              <a:extLst>
                <a:ext uri="{FF2B5EF4-FFF2-40B4-BE49-F238E27FC236}">
                  <a16:creationId xmlns:a16="http://schemas.microsoft.com/office/drawing/2014/main" id="{E6B9D2BF-A123-4344-91D2-440B09192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1" name="Oval 5197">
              <a:extLst>
                <a:ext uri="{FF2B5EF4-FFF2-40B4-BE49-F238E27FC236}">
                  <a16:creationId xmlns:a16="http://schemas.microsoft.com/office/drawing/2014/main" id="{73A7B1AB-CC4E-4DC8-BE7D-A3894C19E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2" name="Oval 5198">
              <a:extLst>
                <a:ext uri="{FF2B5EF4-FFF2-40B4-BE49-F238E27FC236}">
                  <a16:creationId xmlns:a16="http://schemas.microsoft.com/office/drawing/2014/main" id="{7B8E7BA6-7739-4C71-BFC1-7F878D56C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3" name="Oval 5199">
              <a:extLst>
                <a:ext uri="{FF2B5EF4-FFF2-40B4-BE49-F238E27FC236}">
                  <a16:creationId xmlns:a16="http://schemas.microsoft.com/office/drawing/2014/main" id="{A0A43AAB-B2E2-48E0-862C-59CF03DFE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4" name="Oval 5200">
              <a:extLst>
                <a:ext uri="{FF2B5EF4-FFF2-40B4-BE49-F238E27FC236}">
                  <a16:creationId xmlns:a16="http://schemas.microsoft.com/office/drawing/2014/main" id="{2B37691C-EE25-42E7-BC32-03C40203D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5" name="Oval 5201">
              <a:extLst>
                <a:ext uri="{FF2B5EF4-FFF2-40B4-BE49-F238E27FC236}">
                  <a16:creationId xmlns:a16="http://schemas.microsoft.com/office/drawing/2014/main" id="{3E13B520-4FB0-48FB-94E0-FA2B46808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6" name="Oval 5202">
              <a:extLst>
                <a:ext uri="{FF2B5EF4-FFF2-40B4-BE49-F238E27FC236}">
                  <a16:creationId xmlns:a16="http://schemas.microsoft.com/office/drawing/2014/main" id="{7D0AF913-8EEF-47BE-B898-FC7AB05B9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7" name="Oval 5203">
              <a:extLst>
                <a:ext uri="{FF2B5EF4-FFF2-40B4-BE49-F238E27FC236}">
                  <a16:creationId xmlns:a16="http://schemas.microsoft.com/office/drawing/2014/main" id="{71F77455-F06A-4BF1-8C22-FAD193278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8" name="Oval 5204">
              <a:extLst>
                <a:ext uri="{FF2B5EF4-FFF2-40B4-BE49-F238E27FC236}">
                  <a16:creationId xmlns:a16="http://schemas.microsoft.com/office/drawing/2014/main" id="{503B6527-A823-41FE-BF67-43DA6FBB8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89" name="Oval 5205">
              <a:extLst>
                <a:ext uri="{FF2B5EF4-FFF2-40B4-BE49-F238E27FC236}">
                  <a16:creationId xmlns:a16="http://schemas.microsoft.com/office/drawing/2014/main" id="{081BD574-98E1-4220-ABE3-B69E0558D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0" name="Oval 5206">
              <a:extLst>
                <a:ext uri="{FF2B5EF4-FFF2-40B4-BE49-F238E27FC236}">
                  <a16:creationId xmlns:a16="http://schemas.microsoft.com/office/drawing/2014/main" id="{58CFFF6F-6F17-44B4-BF68-3B1CD27AE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1" name="Oval 5207">
              <a:extLst>
                <a:ext uri="{FF2B5EF4-FFF2-40B4-BE49-F238E27FC236}">
                  <a16:creationId xmlns:a16="http://schemas.microsoft.com/office/drawing/2014/main" id="{A4D2B384-0624-4D07-B465-036506576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2" name="Oval 5208">
              <a:extLst>
                <a:ext uri="{FF2B5EF4-FFF2-40B4-BE49-F238E27FC236}">
                  <a16:creationId xmlns:a16="http://schemas.microsoft.com/office/drawing/2014/main" id="{F8938416-F4D8-4BC7-9CD8-4358FA201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3" name="Oval 5209">
              <a:extLst>
                <a:ext uri="{FF2B5EF4-FFF2-40B4-BE49-F238E27FC236}">
                  <a16:creationId xmlns:a16="http://schemas.microsoft.com/office/drawing/2014/main" id="{CB39C91D-59A8-4F4C-B409-600DD0E585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4" name="Oval 5210">
              <a:extLst>
                <a:ext uri="{FF2B5EF4-FFF2-40B4-BE49-F238E27FC236}">
                  <a16:creationId xmlns:a16="http://schemas.microsoft.com/office/drawing/2014/main" id="{49357A60-1B9A-4C89-84FA-132E751F9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795" name="Group 5211">
            <a:extLst>
              <a:ext uri="{FF2B5EF4-FFF2-40B4-BE49-F238E27FC236}">
                <a16:creationId xmlns:a16="http://schemas.microsoft.com/office/drawing/2014/main" id="{96A4C1DB-DE27-4EDB-8719-FFEA46C8C6C5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2349500"/>
            <a:ext cx="447675" cy="628650"/>
            <a:chOff x="2780" y="2047"/>
            <a:chExt cx="282" cy="396"/>
          </a:xfrm>
        </p:grpSpPr>
        <p:sp>
          <p:nvSpPr>
            <p:cNvPr id="72796" name="Oval 5212">
              <a:extLst>
                <a:ext uri="{FF2B5EF4-FFF2-40B4-BE49-F238E27FC236}">
                  <a16:creationId xmlns:a16="http://schemas.microsoft.com/office/drawing/2014/main" id="{6F6FB198-FB0F-45B6-9777-324E39544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7" name="Oval 5213">
              <a:extLst>
                <a:ext uri="{FF2B5EF4-FFF2-40B4-BE49-F238E27FC236}">
                  <a16:creationId xmlns:a16="http://schemas.microsoft.com/office/drawing/2014/main" id="{B40ACB84-ED75-49BE-A5D7-FA03BFC21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8" name="Oval 5214">
              <a:extLst>
                <a:ext uri="{FF2B5EF4-FFF2-40B4-BE49-F238E27FC236}">
                  <a16:creationId xmlns:a16="http://schemas.microsoft.com/office/drawing/2014/main" id="{5292DB0E-2DC5-45EB-97EC-B65F9668C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799" name="Oval 5215">
              <a:extLst>
                <a:ext uri="{FF2B5EF4-FFF2-40B4-BE49-F238E27FC236}">
                  <a16:creationId xmlns:a16="http://schemas.microsoft.com/office/drawing/2014/main" id="{A4E8A94B-353F-4B61-B69D-01B19DB3B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0" name="Oval 5216">
              <a:extLst>
                <a:ext uri="{FF2B5EF4-FFF2-40B4-BE49-F238E27FC236}">
                  <a16:creationId xmlns:a16="http://schemas.microsoft.com/office/drawing/2014/main" id="{0D213718-5B37-4B4C-820B-F5D48C5AF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1" name="Oval 5217">
              <a:extLst>
                <a:ext uri="{FF2B5EF4-FFF2-40B4-BE49-F238E27FC236}">
                  <a16:creationId xmlns:a16="http://schemas.microsoft.com/office/drawing/2014/main" id="{BE8C1E7E-A28B-42F4-9719-02E99C7FD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2" name="Oval 5218">
              <a:extLst>
                <a:ext uri="{FF2B5EF4-FFF2-40B4-BE49-F238E27FC236}">
                  <a16:creationId xmlns:a16="http://schemas.microsoft.com/office/drawing/2014/main" id="{3AA20C99-E7AD-4E97-917B-49BB91351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3" name="Oval 5219">
              <a:extLst>
                <a:ext uri="{FF2B5EF4-FFF2-40B4-BE49-F238E27FC236}">
                  <a16:creationId xmlns:a16="http://schemas.microsoft.com/office/drawing/2014/main" id="{9DC3B7B5-8953-47FF-A51E-5E4AA0095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4" name="Oval 5220">
              <a:extLst>
                <a:ext uri="{FF2B5EF4-FFF2-40B4-BE49-F238E27FC236}">
                  <a16:creationId xmlns:a16="http://schemas.microsoft.com/office/drawing/2014/main" id="{58E85368-7AE0-4EF7-8235-6CFD745A2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5" name="Oval 5221">
              <a:extLst>
                <a:ext uri="{FF2B5EF4-FFF2-40B4-BE49-F238E27FC236}">
                  <a16:creationId xmlns:a16="http://schemas.microsoft.com/office/drawing/2014/main" id="{76B824E6-1A11-44DE-A09F-E5593E72D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6" name="Oval 5222">
              <a:extLst>
                <a:ext uri="{FF2B5EF4-FFF2-40B4-BE49-F238E27FC236}">
                  <a16:creationId xmlns:a16="http://schemas.microsoft.com/office/drawing/2014/main" id="{E7DCEF52-BC13-4EFB-AF31-1FBC3703A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7" name="Oval 5223">
              <a:extLst>
                <a:ext uri="{FF2B5EF4-FFF2-40B4-BE49-F238E27FC236}">
                  <a16:creationId xmlns:a16="http://schemas.microsoft.com/office/drawing/2014/main" id="{B96FE938-B790-45AA-9F47-8A3F0DFE7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8" name="Oval 5224">
              <a:extLst>
                <a:ext uri="{FF2B5EF4-FFF2-40B4-BE49-F238E27FC236}">
                  <a16:creationId xmlns:a16="http://schemas.microsoft.com/office/drawing/2014/main" id="{FB9ED25A-AA7C-4351-974C-CE4158A54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09" name="Oval 5225">
              <a:extLst>
                <a:ext uri="{FF2B5EF4-FFF2-40B4-BE49-F238E27FC236}">
                  <a16:creationId xmlns:a16="http://schemas.microsoft.com/office/drawing/2014/main" id="{2E9626C1-4C9E-402C-B7A8-DB8AEA516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0" name="Oval 5226">
              <a:extLst>
                <a:ext uri="{FF2B5EF4-FFF2-40B4-BE49-F238E27FC236}">
                  <a16:creationId xmlns:a16="http://schemas.microsoft.com/office/drawing/2014/main" id="{864D92B4-A91E-4229-92CE-8C579CF85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1" name="Oval 5227">
              <a:extLst>
                <a:ext uri="{FF2B5EF4-FFF2-40B4-BE49-F238E27FC236}">
                  <a16:creationId xmlns:a16="http://schemas.microsoft.com/office/drawing/2014/main" id="{73704323-5B3C-4612-A144-F4E16EE35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2" name="Oval 5228">
              <a:extLst>
                <a:ext uri="{FF2B5EF4-FFF2-40B4-BE49-F238E27FC236}">
                  <a16:creationId xmlns:a16="http://schemas.microsoft.com/office/drawing/2014/main" id="{CB852493-FFEF-4612-8E70-FA0FFF24C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3" name="Oval 5229">
              <a:extLst>
                <a:ext uri="{FF2B5EF4-FFF2-40B4-BE49-F238E27FC236}">
                  <a16:creationId xmlns:a16="http://schemas.microsoft.com/office/drawing/2014/main" id="{BA2B6991-83F4-49B7-9B40-F78D9ABB8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4" name="Oval 5230">
              <a:extLst>
                <a:ext uri="{FF2B5EF4-FFF2-40B4-BE49-F238E27FC236}">
                  <a16:creationId xmlns:a16="http://schemas.microsoft.com/office/drawing/2014/main" id="{9A4F6572-CA45-4E76-80D3-ED87D421D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5" name="Oval 5231">
              <a:extLst>
                <a:ext uri="{FF2B5EF4-FFF2-40B4-BE49-F238E27FC236}">
                  <a16:creationId xmlns:a16="http://schemas.microsoft.com/office/drawing/2014/main" id="{EEDD69C5-010A-472F-8696-7F9BD665A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6" name="Oval 5232">
              <a:extLst>
                <a:ext uri="{FF2B5EF4-FFF2-40B4-BE49-F238E27FC236}">
                  <a16:creationId xmlns:a16="http://schemas.microsoft.com/office/drawing/2014/main" id="{BC11C920-C39A-4609-9519-5AE3E92F0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817" name="Group 5233">
            <a:extLst>
              <a:ext uri="{FF2B5EF4-FFF2-40B4-BE49-F238E27FC236}">
                <a16:creationId xmlns:a16="http://schemas.microsoft.com/office/drawing/2014/main" id="{8E5CAACA-F7CD-45FD-AC85-2DD999290539}"/>
              </a:ext>
            </a:extLst>
          </p:cNvPr>
          <p:cNvGrpSpPr>
            <a:grpSpLocks/>
          </p:cNvGrpSpPr>
          <p:nvPr/>
        </p:nvGrpSpPr>
        <p:grpSpPr bwMode="auto">
          <a:xfrm>
            <a:off x="5494338" y="2349500"/>
            <a:ext cx="449262" cy="628650"/>
            <a:chOff x="3461" y="2047"/>
            <a:chExt cx="283" cy="396"/>
          </a:xfrm>
        </p:grpSpPr>
        <p:sp>
          <p:nvSpPr>
            <p:cNvPr id="72818" name="Oval 5234">
              <a:extLst>
                <a:ext uri="{FF2B5EF4-FFF2-40B4-BE49-F238E27FC236}">
                  <a16:creationId xmlns:a16="http://schemas.microsoft.com/office/drawing/2014/main" id="{3B5B9980-D4F4-4C46-9A31-DA2856042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19" name="Oval 5235">
              <a:extLst>
                <a:ext uri="{FF2B5EF4-FFF2-40B4-BE49-F238E27FC236}">
                  <a16:creationId xmlns:a16="http://schemas.microsoft.com/office/drawing/2014/main" id="{F4896DDD-BA1F-40EF-908E-FD59E8687B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0" name="Oval 5236">
              <a:extLst>
                <a:ext uri="{FF2B5EF4-FFF2-40B4-BE49-F238E27FC236}">
                  <a16:creationId xmlns:a16="http://schemas.microsoft.com/office/drawing/2014/main" id="{61CE6AFA-F9E5-4D4E-9689-6FFAFF98B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1" name="Oval 5237">
              <a:extLst>
                <a:ext uri="{FF2B5EF4-FFF2-40B4-BE49-F238E27FC236}">
                  <a16:creationId xmlns:a16="http://schemas.microsoft.com/office/drawing/2014/main" id="{BA33D012-AD35-42B6-BA97-CD80498E2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2" name="Oval 5238">
              <a:extLst>
                <a:ext uri="{FF2B5EF4-FFF2-40B4-BE49-F238E27FC236}">
                  <a16:creationId xmlns:a16="http://schemas.microsoft.com/office/drawing/2014/main" id="{2B7F9B22-86BE-46B9-AD83-65E27550B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3" name="Oval 5239">
              <a:extLst>
                <a:ext uri="{FF2B5EF4-FFF2-40B4-BE49-F238E27FC236}">
                  <a16:creationId xmlns:a16="http://schemas.microsoft.com/office/drawing/2014/main" id="{0E1E562A-7460-4B4A-9416-885B446D9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4" name="Oval 5240">
              <a:extLst>
                <a:ext uri="{FF2B5EF4-FFF2-40B4-BE49-F238E27FC236}">
                  <a16:creationId xmlns:a16="http://schemas.microsoft.com/office/drawing/2014/main" id="{7ACC971C-B250-4F76-A7C2-47A781756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5" name="Oval 5241">
              <a:extLst>
                <a:ext uri="{FF2B5EF4-FFF2-40B4-BE49-F238E27FC236}">
                  <a16:creationId xmlns:a16="http://schemas.microsoft.com/office/drawing/2014/main" id="{7D55C68F-9243-4C8C-BF2B-675F41C57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6" name="Oval 5242">
              <a:extLst>
                <a:ext uri="{FF2B5EF4-FFF2-40B4-BE49-F238E27FC236}">
                  <a16:creationId xmlns:a16="http://schemas.microsoft.com/office/drawing/2014/main" id="{17E2CE53-C9AF-45CB-A33A-53EE0456E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7" name="Oval 5243">
              <a:extLst>
                <a:ext uri="{FF2B5EF4-FFF2-40B4-BE49-F238E27FC236}">
                  <a16:creationId xmlns:a16="http://schemas.microsoft.com/office/drawing/2014/main" id="{4851D5F2-9745-4EEF-A31D-A870ABC4D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8" name="Oval 5244">
              <a:extLst>
                <a:ext uri="{FF2B5EF4-FFF2-40B4-BE49-F238E27FC236}">
                  <a16:creationId xmlns:a16="http://schemas.microsoft.com/office/drawing/2014/main" id="{A5E07D85-13F8-4743-953F-1C5ADB5EC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29" name="Oval 5245">
              <a:extLst>
                <a:ext uri="{FF2B5EF4-FFF2-40B4-BE49-F238E27FC236}">
                  <a16:creationId xmlns:a16="http://schemas.microsoft.com/office/drawing/2014/main" id="{490D5586-05E1-4FAF-BF3A-ABA73C705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0" name="Oval 5246">
              <a:extLst>
                <a:ext uri="{FF2B5EF4-FFF2-40B4-BE49-F238E27FC236}">
                  <a16:creationId xmlns:a16="http://schemas.microsoft.com/office/drawing/2014/main" id="{BFB924B1-BCEC-48D8-B91C-81A704567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1" name="Oval 5247">
              <a:extLst>
                <a:ext uri="{FF2B5EF4-FFF2-40B4-BE49-F238E27FC236}">
                  <a16:creationId xmlns:a16="http://schemas.microsoft.com/office/drawing/2014/main" id="{2C7E4D30-39EE-46C0-8B76-9B484A294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2" name="Oval 5248">
              <a:extLst>
                <a:ext uri="{FF2B5EF4-FFF2-40B4-BE49-F238E27FC236}">
                  <a16:creationId xmlns:a16="http://schemas.microsoft.com/office/drawing/2014/main" id="{9E496C2B-F418-47FA-A9B1-CC6FCF95A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3" name="Oval 5249">
              <a:extLst>
                <a:ext uri="{FF2B5EF4-FFF2-40B4-BE49-F238E27FC236}">
                  <a16:creationId xmlns:a16="http://schemas.microsoft.com/office/drawing/2014/main" id="{56E7900A-C298-4BF8-BBCD-A836A80F5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4" name="Oval 5250">
              <a:extLst>
                <a:ext uri="{FF2B5EF4-FFF2-40B4-BE49-F238E27FC236}">
                  <a16:creationId xmlns:a16="http://schemas.microsoft.com/office/drawing/2014/main" id="{4120837C-CA94-42A5-9A24-8E6525E87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5" name="Oval 5251">
              <a:extLst>
                <a:ext uri="{FF2B5EF4-FFF2-40B4-BE49-F238E27FC236}">
                  <a16:creationId xmlns:a16="http://schemas.microsoft.com/office/drawing/2014/main" id="{1E650AC9-375A-406D-AEDF-1A4C602107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6" name="Oval 5252">
              <a:extLst>
                <a:ext uri="{FF2B5EF4-FFF2-40B4-BE49-F238E27FC236}">
                  <a16:creationId xmlns:a16="http://schemas.microsoft.com/office/drawing/2014/main" id="{021FA482-6017-4B98-9077-72A1C51CD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7" name="Oval 5253">
              <a:extLst>
                <a:ext uri="{FF2B5EF4-FFF2-40B4-BE49-F238E27FC236}">
                  <a16:creationId xmlns:a16="http://schemas.microsoft.com/office/drawing/2014/main" id="{5E3E349B-11C4-444A-B2F1-416A24FFE3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8" name="Oval 5254">
              <a:extLst>
                <a:ext uri="{FF2B5EF4-FFF2-40B4-BE49-F238E27FC236}">
                  <a16:creationId xmlns:a16="http://schemas.microsoft.com/office/drawing/2014/main" id="{6821D74E-2FCF-42F4-8761-FD6ED5B585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39" name="Oval 5255">
              <a:extLst>
                <a:ext uri="{FF2B5EF4-FFF2-40B4-BE49-F238E27FC236}">
                  <a16:creationId xmlns:a16="http://schemas.microsoft.com/office/drawing/2014/main" id="{AA204DC1-B899-40B8-B98C-89441F685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0" name="Oval 5256">
              <a:extLst>
                <a:ext uri="{FF2B5EF4-FFF2-40B4-BE49-F238E27FC236}">
                  <a16:creationId xmlns:a16="http://schemas.microsoft.com/office/drawing/2014/main" id="{9B2F5701-66C7-433A-B72A-319B021F9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1" name="Oval 5257">
              <a:extLst>
                <a:ext uri="{FF2B5EF4-FFF2-40B4-BE49-F238E27FC236}">
                  <a16:creationId xmlns:a16="http://schemas.microsoft.com/office/drawing/2014/main" id="{98758602-6599-4AA9-AE04-C57BA2C60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842" name="Group 5258">
            <a:extLst>
              <a:ext uri="{FF2B5EF4-FFF2-40B4-BE49-F238E27FC236}">
                <a16:creationId xmlns:a16="http://schemas.microsoft.com/office/drawing/2014/main" id="{F9ABDD05-C8D0-46DF-BF15-BA36A525BCB0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2349500"/>
            <a:ext cx="449263" cy="628650"/>
            <a:chOff x="3120" y="2047"/>
            <a:chExt cx="283" cy="396"/>
          </a:xfrm>
        </p:grpSpPr>
        <p:sp>
          <p:nvSpPr>
            <p:cNvPr id="72843" name="Oval 5259">
              <a:extLst>
                <a:ext uri="{FF2B5EF4-FFF2-40B4-BE49-F238E27FC236}">
                  <a16:creationId xmlns:a16="http://schemas.microsoft.com/office/drawing/2014/main" id="{A29AD25E-81EE-4814-95BB-93427A073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4" name="Oval 5260">
              <a:extLst>
                <a:ext uri="{FF2B5EF4-FFF2-40B4-BE49-F238E27FC236}">
                  <a16:creationId xmlns:a16="http://schemas.microsoft.com/office/drawing/2014/main" id="{72542BA5-6BE6-4CCF-8E00-1D96E4BFE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5" name="Oval 5261">
              <a:extLst>
                <a:ext uri="{FF2B5EF4-FFF2-40B4-BE49-F238E27FC236}">
                  <a16:creationId xmlns:a16="http://schemas.microsoft.com/office/drawing/2014/main" id="{0835207C-31EB-4BEC-9C16-E1C8052D4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6" name="Oval 5262">
              <a:extLst>
                <a:ext uri="{FF2B5EF4-FFF2-40B4-BE49-F238E27FC236}">
                  <a16:creationId xmlns:a16="http://schemas.microsoft.com/office/drawing/2014/main" id="{24841103-1CF8-418D-8F47-F071DC694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7" name="Oval 5263">
              <a:extLst>
                <a:ext uri="{FF2B5EF4-FFF2-40B4-BE49-F238E27FC236}">
                  <a16:creationId xmlns:a16="http://schemas.microsoft.com/office/drawing/2014/main" id="{29896563-2FB2-4E23-ACAE-709CE6E4A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8" name="Oval 5264">
              <a:extLst>
                <a:ext uri="{FF2B5EF4-FFF2-40B4-BE49-F238E27FC236}">
                  <a16:creationId xmlns:a16="http://schemas.microsoft.com/office/drawing/2014/main" id="{F50F394A-7614-4D0F-98A8-BB48BDF15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49" name="Oval 5265">
              <a:extLst>
                <a:ext uri="{FF2B5EF4-FFF2-40B4-BE49-F238E27FC236}">
                  <a16:creationId xmlns:a16="http://schemas.microsoft.com/office/drawing/2014/main" id="{AD2AF8E7-C6B2-4274-A549-04767C0A6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0" name="Oval 5266">
              <a:extLst>
                <a:ext uri="{FF2B5EF4-FFF2-40B4-BE49-F238E27FC236}">
                  <a16:creationId xmlns:a16="http://schemas.microsoft.com/office/drawing/2014/main" id="{4AD7C796-A2E0-41BF-85D7-8C95426A4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1" name="Oval 5267">
              <a:extLst>
                <a:ext uri="{FF2B5EF4-FFF2-40B4-BE49-F238E27FC236}">
                  <a16:creationId xmlns:a16="http://schemas.microsoft.com/office/drawing/2014/main" id="{7EEC42B8-C060-40B4-8FEA-4A3E5BF58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2" name="Oval 5268">
              <a:extLst>
                <a:ext uri="{FF2B5EF4-FFF2-40B4-BE49-F238E27FC236}">
                  <a16:creationId xmlns:a16="http://schemas.microsoft.com/office/drawing/2014/main" id="{5D67AB51-1639-400C-A0C0-E1C85A097B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3" name="Oval 5269">
              <a:extLst>
                <a:ext uri="{FF2B5EF4-FFF2-40B4-BE49-F238E27FC236}">
                  <a16:creationId xmlns:a16="http://schemas.microsoft.com/office/drawing/2014/main" id="{1E06CBC2-E63D-43E4-9574-68853BD9C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4" name="Oval 5270">
              <a:extLst>
                <a:ext uri="{FF2B5EF4-FFF2-40B4-BE49-F238E27FC236}">
                  <a16:creationId xmlns:a16="http://schemas.microsoft.com/office/drawing/2014/main" id="{E3BE8625-C004-42C7-AA49-B505CC991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5" name="Oval 5271">
              <a:extLst>
                <a:ext uri="{FF2B5EF4-FFF2-40B4-BE49-F238E27FC236}">
                  <a16:creationId xmlns:a16="http://schemas.microsoft.com/office/drawing/2014/main" id="{C5A09AB3-2078-465A-8E19-3739D274D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6" name="Oval 5272">
              <a:extLst>
                <a:ext uri="{FF2B5EF4-FFF2-40B4-BE49-F238E27FC236}">
                  <a16:creationId xmlns:a16="http://schemas.microsoft.com/office/drawing/2014/main" id="{0B8DAB90-1503-4F95-927C-22DBD5EE5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7" name="Oval 5273">
              <a:extLst>
                <a:ext uri="{FF2B5EF4-FFF2-40B4-BE49-F238E27FC236}">
                  <a16:creationId xmlns:a16="http://schemas.microsoft.com/office/drawing/2014/main" id="{5B839137-DE95-424D-97AD-D2F97D85D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8" name="Oval 5274">
              <a:extLst>
                <a:ext uri="{FF2B5EF4-FFF2-40B4-BE49-F238E27FC236}">
                  <a16:creationId xmlns:a16="http://schemas.microsoft.com/office/drawing/2014/main" id="{9C82490B-3003-43A9-9DA8-5653031EA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59" name="Oval 5275">
              <a:extLst>
                <a:ext uri="{FF2B5EF4-FFF2-40B4-BE49-F238E27FC236}">
                  <a16:creationId xmlns:a16="http://schemas.microsoft.com/office/drawing/2014/main" id="{31D71E78-6A05-4771-A9D3-123C53B43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0" name="Oval 5276">
              <a:extLst>
                <a:ext uri="{FF2B5EF4-FFF2-40B4-BE49-F238E27FC236}">
                  <a16:creationId xmlns:a16="http://schemas.microsoft.com/office/drawing/2014/main" id="{D64B6ADD-73BB-4440-BF24-FEDAFE274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1" name="Oval 5277">
              <a:extLst>
                <a:ext uri="{FF2B5EF4-FFF2-40B4-BE49-F238E27FC236}">
                  <a16:creationId xmlns:a16="http://schemas.microsoft.com/office/drawing/2014/main" id="{D6038F54-D167-4528-8542-2DCDC55B5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2" name="Oval 5278">
              <a:extLst>
                <a:ext uri="{FF2B5EF4-FFF2-40B4-BE49-F238E27FC236}">
                  <a16:creationId xmlns:a16="http://schemas.microsoft.com/office/drawing/2014/main" id="{205E9158-6D55-45AC-AB3C-CE1C358F4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3" name="Oval 5279">
              <a:extLst>
                <a:ext uri="{FF2B5EF4-FFF2-40B4-BE49-F238E27FC236}">
                  <a16:creationId xmlns:a16="http://schemas.microsoft.com/office/drawing/2014/main" id="{8EEFE1DA-F3F0-45D7-B107-DC9B44A72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4" name="Oval 5280">
              <a:extLst>
                <a:ext uri="{FF2B5EF4-FFF2-40B4-BE49-F238E27FC236}">
                  <a16:creationId xmlns:a16="http://schemas.microsoft.com/office/drawing/2014/main" id="{BF1A7699-83D7-4495-A391-0460A9135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5" name="Oval 5281">
              <a:extLst>
                <a:ext uri="{FF2B5EF4-FFF2-40B4-BE49-F238E27FC236}">
                  <a16:creationId xmlns:a16="http://schemas.microsoft.com/office/drawing/2014/main" id="{4E720228-23BC-49D1-98FA-AD460423C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6" name="Oval 5282">
              <a:extLst>
                <a:ext uri="{FF2B5EF4-FFF2-40B4-BE49-F238E27FC236}">
                  <a16:creationId xmlns:a16="http://schemas.microsoft.com/office/drawing/2014/main" id="{22B2FDE8-8B3C-4CC8-832B-77EFD48DA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67" name="Oval 5283">
              <a:extLst>
                <a:ext uri="{FF2B5EF4-FFF2-40B4-BE49-F238E27FC236}">
                  <a16:creationId xmlns:a16="http://schemas.microsoft.com/office/drawing/2014/main" id="{5AB9100D-EEA1-48E1-BEEE-722A149AF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2868" name="Group 5284">
            <a:extLst>
              <a:ext uri="{FF2B5EF4-FFF2-40B4-BE49-F238E27FC236}">
                <a16:creationId xmlns:a16="http://schemas.microsoft.com/office/drawing/2014/main" id="{A359D598-5805-41BE-84A5-0140C89CCD5A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2349500"/>
            <a:ext cx="449262" cy="628650"/>
            <a:chOff x="2439" y="2047"/>
            <a:chExt cx="283" cy="396"/>
          </a:xfrm>
        </p:grpSpPr>
        <p:sp>
          <p:nvSpPr>
            <p:cNvPr id="72869" name="Oval 5285">
              <a:extLst>
                <a:ext uri="{FF2B5EF4-FFF2-40B4-BE49-F238E27FC236}">
                  <a16:creationId xmlns:a16="http://schemas.microsoft.com/office/drawing/2014/main" id="{263D2C8A-8EB7-425F-8DDE-44F2FAFDB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0" name="Oval 5286">
              <a:extLst>
                <a:ext uri="{FF2B5EF4-FFF2-40B4-BE49-F238E27FC236}">
                  <a16:creationId xmlns:a16="http://schemas.microsoft.com/office/drawing/2014/main" id="{E789BD02-4B74-4895-993E-36C92F01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1" name="Oval 5287">
              <a:extLst>
                <a:ext uri="{FF2B5EF4-FFF2-40B4-BE49-F238E27FC236}">
                  <a16:creationId xmlns:a16="http://schemas.microsoft.com/office/drawing/2014/main" id="{C665F964-92D5-477F-85DE-395325605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2" name="Oval 5288">
              <a:extLst>
                <a:ext uri="{FF2B5EF4-FFF2-40B4-BE49-F238E27FC236}">
                  <a16:creationId xmlns:a16="http://schemas.microsoft.com/office/drawing/2014/main" id="{CE2E4A02-5A09-4E91-901F-EAD4C498D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3" name="Oval 5289">
              <a:extLst>
                <a:ext uri="{FF2B5EF4-FFF2-40B4-BE49-F238E27FC236}">
                  <a16:creationId xmlns:a16="http://schemas.microsoft.com/office/drawing/2014/main" id="{04BB0637-C68D-4A7D-BEB3-4949183C9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4" name="Oval 5290">
              <a:extLst>
                <a:ext uri="{FF2B5EF4-FFF2-40B4-BE49-F238E27FC236}">
                  <a16:creationId xmlns:a16="http://schemas.microsoft.com/office/drawing/2014/main" id="{13542218-6CE2-4F17-8DA5-D057EB74A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5" name="Oval 5291">
              <a:extLst>
                <a:ext uri="{FF2B5EF4-FFF2-40B4-BE49-F238E27FC236}">
                  <a16:creationId xmlns:a16="http://schemas.microsoft.com/office/drawing/2014/main" id="{108B5A8D-C437-4186-B0D2-970E40F31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6" name="Oval 5292">
              <a:extLst>
                <a:ext uri="{FF2B5EF4-FFF2-40B4-BE49-F238E27FC236}">
                  <a16:creationId xmlns:a16="http://schemas.microsoft.com/office/drawing/2014/main" id="{8F6D87DD-A196-403D-8465-2126D0F95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7" name="Oval 5293">
              <a:extLst>
                <a:ext uri="{FF2B5EF4-FFF2-40B4-BE49-F238E27FC236}">
                  <a16:creationId xmlns:a16="http://schemas.microsoft.com/office/drawing/2014/main" id="{6B638C53-D96B-4314-BB3F-2BA91616D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8" name="Oval 5294">
              <a:extLst>
                <a:ext uri="{FF2B5EF4-FFF2-40B4-BE49-F238E27FC236}">
                  <a16:creationId xmlns:a16="http://schemas.microsoft.com/office/drawing/2014/main" id="{76042FF7-10B3-4CBC-88EC-2D3F1A3A3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79" name="Oval 5295">
              <a:extLst>
                <a:ext uri="{FF2B5EF4-FFF2-40B4-BE49-F238E27FC236}">
                  <a16:creationId xmlns:a16="http://schemas.microsoft.com/office/drawing/2014/main" id="{8A140BE8-F3FA-48FF-89FF-00A3FA728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0" name="Oval 5296">
              <a:extLst>
                <a:ext uri="{FF2B5EF4-FFF2-40B4-BE49-F238E27FC236}">
                  <a16:creationId xmlns:a16="http://schemas.microsoft.com/office/drawing/2014/main" id="{8AF79B46-E9F4-42E0-B6CC-B49D67D5F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1" name="Oval 5297">
              <a:extLst>
                <a:ext uri="{FF2B5EF4-FFF2-40B4-BE49-F238E27FC236}">
                  <a16:creationId xmlns:a16="http://schemas.microsoft.com/office/drawing/2014/main" id="{B468F03E-FFE1-46E8-AA53-7040BD05D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2" name="Oval 5298">
              <a:extLst>
                <a:ext uri="{FF2B5EF4-FFF2-40B4-BE49-F238E27FC236}">
                  <a16:creationId xmlns:a16="http://schemas.microsoft.com/office/drawing/2014/main" id="{B3680CE5-C5CF-47CA-906C-1B5522C3B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3" name="Oval 5299">
              <a:extLst>
                <a:ext uri="{FF2B5EF4-FFF2-40B4-BE49-F238E27FC236}">
                  <a16:creationId xmlns:a16="http://schemas.microsoft.com/office/drawing/2014/main" id="{DFF4CD99-F95E-4BAA-8EF2-0BCF83026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4" name="Oval 5300">
              <a:extLst>
                <a:ext uri="{FF2B5EF4-FFF2-40B4-BE49-F238E27FC236}">
                  <a16:creationId xmlns:a16="http://schemas.microsoft.com/office/drawing/2014/main" id="{AB754299-7494-4472-ACB5-C52C9DC92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5" name="Oval 5301">
              <a:extLst>
                <a:ext uri="{FF2B5EF4-FFF2-40B4-BE49-F238E27FC236}">
                  <a16:creationId xmlns:a16="http://schemas.microsoft.com/office/drawing/2014/main" id="{D41FD30C-2D30-4510-ACEE-B83DD1048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6" name="Oval 5302">
              <a:extLst>
                <a:ext uri="{FF2B5EF4-FFF2-40B4-BE49-F238E27FC236}">
                  <a16:creationId xmlns:a16="http://schemas.microsoft.com/office/drawing/2014/main" id="{D1082133-9CE4-4381-B245-227AC1AB0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7" name="Oval 5303">
              <a:extLst>
                <a:ext uri="{FF2B5EF4-FFF2-40B4-BE49-F238E27FC236}">
                  <a16:creationId xmlns:a16="http://schemas.microsoft.com/office/drawing/2014/main" id="{9CA9A586-63BA-42E3-A722-80F99C61B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8" name="Oval 5304">
              <a:extLst>
                <a:ext uri="{FF2B5EF4-FFF2-40B4-BE49-F238E27FC236}">
                  <a16:creationId xmlns:a16="http://schemas.microsoft.com/office/drawing/2014/main" id="{D5A993FC-2043-42D0-8682-C04BF5BEA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89" name="Oval 5305">
              <a:extLst>
                <a:ext uri="{FF2B5EF4-FFF2-40B4-BE49-F238E27FC236}">
                  <a16:creationId xmlns:a16="http://schemas.microsoft.com/office/drawing/2014/main" id="{E792FBF2-DF1B-4C38-83CE-50519E369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90" name="Oval 5306">
              <a:extLst>
                <a:ext uri="{FF2B5EF4-FFF2-40B4-BE49-F238E27FC236}">
                  <a16:creationId xmlns:a16="http://schemas.microsoft.com/office/drawing/2014/main" id="{C00AB0DA-6085-4947-A9AA-C4A0CD48A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91" name="Oval 5307">
              <a:extLst>
                <a:ext uri="{FF2B5EF4-FFF2-40B4-BE49-F238E27FC236}">
                  <a16:creationId xmlns:a16="http://schemas.microsoft.com/office/drawing/2014/main" id="{45499B7A-82B8-4CAA-9FAF-5AEF28525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92" name="Oval 5308">
              <a:extLst>
                <a:ext uri="{FF2B5EF4-FFF2-40B4-BE49-F238E27FC236}">
                  <a16:creationId xmlns:a16="http://schemas.microsoft.com/office/drawing/2014/main" id="{0F90FD9D-905F-406B-ADA6-BBB17B0B1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893" name="Oval 5309">
              <a:extLst>
                <a:ext uri="{FF2B5EF4-FFF2-40B4-BE49-F238E27FC236}">
                  <a16:creationId xmlns:a16="http://schemas.microsoft.com/office/drawing/2014/main" id="{411A57D7-EB01-41BC-B803-3FEAFC5A0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673" name="Group 6089">
            <a:extLst>
              <a:ext uri="{FF2B5EF4-FFF2-40B4-BE49-F238E27FC236}">
                <a16:creationId xmlns:a16="http://schemas.microsoft.com/office/drawing/2014/main" id="{7A11541A-BF43-4761-86CD-0D382419D8D4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3970338"/>
            <a:ext cx="449262" cy="628650"/>
            <a:chOff x="399" y="1027"/>
            <a:chExt cx="283" cy="396"/>
          </a:xfrm>
        </p:grpSpPr>
        <p:sp>
          <p:nvSpPr>
            <p:cNvPr id="73674" name="Oval 6090">
              <a:extLst>
                <a:ext uri="{FF2B5EF4-FFF2-40B4-BE49-F238E27FC236}">
                  <a16:creationId xmlns:a16="http://schemas.microsoft.com/office/drawing/2014/main" id="{5BC616DC-339B-44D3-8F16-9B3DA6D0A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75" name="Oval 6091">
              <a:extLst>
                <a:ext uri="{FF2B5EF4-FFF2-40B4-BE49-F238E27FC236}">
                  <a16:creationId xmlns:a16="http://schemas.microsoft.com/office/drawing/2014/main" id="{FDF4E94B-9F15-443C-B740-34AC1BCAD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76" name="Oval 6092">
              <a:extLst>
                <a:ext uri="{FF2B5EF4-FFF2-40B4-BE49-F238E27FC236}">
                  <a16:creationId xmlns:a16="http://schemas.microsoft.com/office/drawing/2014/main" id="{7587CBDB-56DA-4871-9673-18EDA474E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77" name="Oval 6093">
              <a:extLst>
                <a:ext uri="{FF2B5EF4-FFF2-40B4-BE49-F238E27FC236}">
                  <a16:creationId xmlns:a16="http://schemas.microsoft.com/office/drawing/2014/main" id="{6206D659-C7B6-48CA-A3AC-10A98FD27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78" name="Oval 6094">
              <a:extLst>
                <a:ext uri="{FF2B5EF4-FFF2-40B4-BE49-F238E27FC236}">
                  <a16:creationId xmlns:a16="http://schemas.microsoft.com/office/drawing/2014/main" id="{9C38108F-2254-481A-8CB4-AEF94748DE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79" name="Oval 6095">
              <a:extLst>
                <a:ext uri="{FF2B5EF4-FFF2-40B4-BE49-F238E27FC236}">
                  <a16:creationId xmlns:a16="http://schemas.microsoft.com/office/drawing/2014/main" id="{961A3912-99B6-43E8-B4DB-FEE8CE770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0" name="Oval 6096">
              <a:extLst>
                <a:ext uri="{FF2B5EF4-FFF2-40B4-BE49-F238E27FC236}">
                  <a16:creationId xmlns:a16="http://schemas.microsoft.com/office/drawing/2014/main" id="{691296FE-89D5-4CF0-ACD7-6A08A4ACF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1" name="Oval 6097">
              <a:extLst>
                <a:ext uri="{FF2B5EF4-FFF2-40B4-BE49-F238E27FC236}">
                  <a16:creationId xmlns:a16="http://schemas.microsoft.com/office/drawing/2014/main" id="{1A155DEB-72DB-454D-876A-7ADEBE1975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2" name="Oval 6098">
              <a:extLst>
                <a:ext uri="{FF2B5EF4-FFF2-40B4-BE49-F238E27FC236}">
                  <a16:creationId xmlns:a16="http://schemas.microsoft.com/office/drawing/2014/main" id="{3E7DEE40-5CA3-4A61-8CD7-51C67F79A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3" name="Oval 6099">
              <a:extLst>
                <a:ext uri="{FF2B5EF4-FFF2-40B4-BE49-F238E27FC236}">
                  <a16:creationId xmlns:a16="http://schemas.microsoft.com/office/drawing/2014/main" id="{C7CAE489-EE08-49E3-8FAA-08CD008B5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4" name="Oval 6100">
              <a:extLst>
                <a:ext uri="{FF2B5EF4-FFF2-40B4-BE49-F238E27FC236}">
                  <a16:creationId xmlns:a16="http://schemas.microsoft.com/office/drawing/2014/main" id="{E2FBC86F-223A-4899-9C7A-5DE813E21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5" name="Oval 6101">
              <a:extLst>
                <a:ext uri="{FF2B5EF4-FFF2-40B4-BE49-F238E27FC236}">
                  <a16:creationId xmlns:a16="http://schemas.microsoft.com/office/drawing/2014/main" id="{FE4BA268-F46F-4885-9F8C-CA83CFFD9E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6" name="Oval 6102">
              <a:extLst>
                <a:ext uri="{FF2B5EF4-FFF2-40B4-BE49-F238E27FC236}">
                  <a16:creationId xmlns:a16="http://schemas.microsoft.com/office/drawing/2014/main" id="{000B515D-F0DA-4771-8EE6-8CF9E5ADE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7" name="Oval 6103">
              <a:extLst>
                <a:ext uri="{FF2B5EF4-FFF2-40B4-BE49-F238E27FC236}">
                  <a16:creationId xmlns:a16="http://schemas.microsoft.com/office/drawing/2014/main" id="{F2C5EB2F-442D-4606-B4D2-6CC3C5811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8" name="Oval 6104">
              <a:extLst>
                <a:ext uri="{FF2B5EF4-FFF2-40B4-BE49-F238E27FC236}">
                  <a16:creationId xmlns:a16="http://schemas.microsoft.com/office/drawing/2014/main" id="{6EEEA097-CA08-4ECB-8876-47AB09E92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89" name="Oval 6105">
              <a:extLst>
                <a:ext uri="{FF2B5EF4-FFF2-40B4-BE49-F238E27FC236}">
                  <a16:creationId xmlns:a16="http://schemas.microsoft.com/office/drawing/2014/main" id="{2AE79840-5221-4765-8086-AC59F1C37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0" name="Oval 6106">
              <a:extLst>
                <a:ext uri="{FF2B5EF4-FFF2-40B4-BE49-F238E27FC236}">
                  <a16:creationId xmlns:a16="http://schemas.microsoft.com/office/drawing/2014/main" id="{26A881C9-89A8-43AE-BDE3-20ABDFDE2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1" name="Oval 6107">
              <a:extLst>
                <a:ext uri="{FF2B5EF4-FFF2-40B4-BE49-F238E27FC236}">
                  <a16:creationId xmlns:a16="http://schemas.microsoft.com/office/drawing/2014/main" id="{9A12D6CF-9183-4E3D-907C-CE5493917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2" name="Oval 6108">
              <a:extLst>
                <a:ext uri="{FF2B5EF4-FFF2-40B4-BE49-F238E27FC236}">
                  <a16:creationId xmlns:a16="http://schemas.microsoft.com/office/drawing/2014/main" id="{6D1FB42B-BC06-4AFB-AEF5-57B1FA2EC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3" name="Oval 6109">
              <a:extLst>
                <a:ext uri="{FF2B5EF4-FFF2-40B4-BE49-F238E27FC236}">
                  <a16:creationId xmlns:a16="http://schemas.microsoft.com/office/drawing/2014/main" id="{164B3266-A568-4A3B-8DB4-039667D5E3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4" name="Oval 6110">
              <a:extLst>
                <a:ext uri="{FF2B5EF4-FFF2-40B4-BE49-F238E27FC236}">
                  <a16:creationId xmlns:a16="http://schemas.microsoft.com/office/drawing/2014/main" id="{4217545A-D2F3-4064-B8C9-0060530BC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5" name="Oval 6111">
              <a:extLst>
                <a:ext uri="{FF2B5EF4-FFF2-40B4-BE49-F238E27FC236}">
                  <a16:creationId xmlns:a16="http://schemas.microsoft.com/office/drawing/2014/main" id="{E74BB85B-C20D-491B-9695-94D33F69D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6" name="Oval 6112">
              <a:extLst>
                <a:ext uri="{FF2B5EF4-FFF2-40B4-BE49-F238E27FC236}">
                  <a16:creationId xmlns:a16="http://schemas.microsoft.com/office/drawing/2014/main" id="{459D9106-5A12-4344-823E-6D30AB34E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7" name="Oval 6113">
              <a:extLst>
                <a:ext uri="{FF2B5EF4-FFF2-40B4-BE49-F238E27FC236}">
                  <a16:creationId xmlns:a16="http://schemas.microsoft.com/office/drawing/2014/main" id="{1FD42290-D56B-4A03-9B5A-BC10FA847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8" name="Oval 6114">
              <a:extLst>
                <a:ext uri="{FF2B5EF4-FFF2-40B4-BE49-F238E27FC236}">
                  <a16:creationId xmlns:a16="http://schemas.microsoft.com/office/drawing/2014/main" id="{270DF2A6-1274-4164-A5E8-64C8E94F2A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699" name="Oval 6115">
              <a:extLst>
                <a:ext uri="{FF2B5EF4-FFF2-40B4-BE49-F238E27FC236}">
                  <a16:creationId xmlns:a16="http://schemas.microsoft.com/office/drawing/2014/main" id="{7DF4EE29-DC3B-4980-BCB8-F1D88E34E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0" name="Oval 6116">
              <a:extLst>
                <a:ext uri="{FF2B5EF4-FFF2-40B4-BE49-F238E27FC236}">
                  <a16:creationId xmlns:a16="http://schemas.microsoft.com/office/drawing/2014/main" id="{06B47E9E-82A9-45B6-8BE5-C16DDEAA2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1" name="Oval 6117">
              <a:extLst>
                <a:ext uri="{FF2B5EF4-FFF2-40B4-BE49-F238E27FC236}">
                  <a16:creationId xmlns:a16="http://schemas.microsoft.com/office/drawing/2014/main" id="{9E170783-ABAE-46A9-A9AB-8B87A24CF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2" name="Oval 6118">
              <a:extLst>
                <a:ext uri="{FF2B5EF4-FFF2-40B4-BE49-F238E27FC236}">
                  <a16:creationId xmlns:a16="http://schemas.microsoft.com/office/drawing/2014/main" id="{23CB4E60-3CA5-48A4-BCC0-743F21F31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3" name="Oval 6119">
              <a:extLst>
                <a:ext uri="{FF2B5EF4-FFF2-40B4-BE49-F238E27FC236}">
                  <a16:creationId xmlns:a16="http://schemas.microsoft.com/office/drawing/2014/main" id="{1948F302-219B-4F9E-B13C-728FAD91F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704" name="Group 6120">
            <a:extLst>
              <a:ext uri="{FF2B5EF4-FFF2-40B4-BE49-F238E27FC236}">
                <a16:creationId xmlns:a16="http://schemas.microsoft.com/office/drawing/2014/main" id="{7F6A08CA-E310-4A56-93D7-E10D963D90C5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3970338"/>
            <a:ext cx="447675" cy="628650"/>
            <a:chOff x="739" y="1027"/>
            <a:chExt cx="282" cy="396"/>
          </a:xfrm>
        </p:grpSpPr>
        <p:sp>
          <p:nvSpPr>
            <p:cNvPr id="73705" name="Oval 6121">
              <a:extLst>
                <a:ext uri="{FF2B5EF4-FFF2-40B4-BE49-F238E27FC236}">
                  <a16:creationId xmlns:a16="http://schemas.microsoft.com/office/drawing/2014/main" id="{FBA57585-209E-40B7-A8F2-29D3133F4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6" name="Oval 6122">
              <a:extLst>
                <a:ext uri="{FF2B5EF4-FFF2-40B4-BE49-F238E27FC236}">
                  <a16:creationId xmlns:a16="http://schemas.microsoft.com/office/drawing/2014/main" id="{4E81F182-801A-4CEF-A73C-0491A30FF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7" name="Oval 6123">
              <a:extLst>
                <a:ext uri="{FF2B5EF4-FFF2-40B4-BE49-F238E27FC236}">
                  <a16:creationId xmlns:a16="http://schemas.microsoft.com/office/drawing/2014/main" id="{FB781DFC-DD36-46A2-B4C7-EC1FAC4A7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8" name="Oval 6124">
              <a:extLst>
                <a:ext uri="{FF2B5EF4-FFF2-40B4-BE49-F238E27FC236}">
                  <a16:creationId xmlns:a16="http://schemas.microsoft.com/office/drawing/2014/main" id="{ADCCDBD9-D443-48A3-9EBF-D01C17453B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09" name="Oval 6125">
              <a:extLst>
                <a:ext uri="{FF2B5EF4-FFF2-40B4-BE49-F238E27FC236}">
                  <a16:creationId xmlns:a16="http://schemas.microsoft.com/office/drawing/2014/main" id="{ACFEA009-B5D1-4D8C-B2E3-E50801281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0" name="Oval 6126">
              <a:extLst>
                <a:ext uri="{FF2B5EF4-FFF2-40B4-BE49-F238E27FC236}">
                  <a16:creationId xmlns:a16="http://schemas.microsoft.com/office/drawing/2014/main" id="{E5FD94F7-6653-4F16-ABCA-FFC144B0F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1" name="Oval 6127">
              <a:extLst>
                <a:ext uri="{FF2B5EF4-FFF2-40B4-BE49-F238E27FC236}">
                  <a16:creationId xmlns:a16="http://schemas.microsoft.com/office/drawing/2014/main" id="{8AB3F85E-8F80-4868-B254-E231CD7CA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2" name="Oval 6128">
              <a:extLst>
                <a:ext uri="{FF2B5EF4-FFF2-40B4-BE49-F238E27FC236}">
                  <a16:creationId xmlns:a16="http://schemas.microsoft.com/office/drawing/2014/main" id="{EB6A8742-56F9-4827-BE0F-F3DE0D06D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3" name="Oval 6129">
              <a:extLst>
                <a:ext uri="{FF2B5EF4-FFF2-40B4-BE49-F238E27FC236}">
                  <a16:creationId xmlns:a16="http://schemas.microsoft.com/office/drawing/2014/main" id="{82EA6996-61F2-458A-A8BA-D8E27000C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4" name="Oval 6130">
              <a:extLst>
                <a:ext uri="{FF2B5EF4-FFF2-40B4-BE49-F238E27FC236}">
                  <a16:creationId xmlns:a16="http://schemas.microsoft.com/office/drawing/2014/main" id="{AA7D81D0-23F6-4946-A157-4C13C95CC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5" name="Oval 6131">
              <a:extLst>
                <a:ext uri="{FF2B5EF4-FFF2-40B4-BE49-F238E27FC236}">
                  <a16:creationId xmlns:a16="http://schemas.microsoft.com/office/drawing/2014/main" id="{A2A88151-A1F9-4D1E-BF03-B6CD6E95D5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6" name="Oval 6132">
              <a:extLst>
                <a:ext uri="{FF2B5EF4-FFF2-40B4-BE49-F238E27FC236}">
                  <a16:creationId xmlns:a16="http://schemas.microsoft.com/office/drawing/2014/main" id="{2D45D514-DBF3-41D0-A21F-3B826F6B8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7" name="Oval 6133">
              <a:extLst>
                <a:ext uri="{FF2B5EF4-FFF2-40B4-BE49-F238E27FC236}">
                  <a16:creationId xmlns:a16="http://schemas.microsoft.com/office/drawing/2014/main" id="{C28F8BBF-E1EB-4FAB-9FAA-E0AA286D7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8" name="Oval 6134">
              <a:extLst>
                <a:ext uri="{FF2B5EF4-FFF2-40B4-BE49-F238E27FC236}">
                  <a16:creationId xmlns:a16="http://schemas.microsoft.com/office/drawing/2014/main" id="{46BB4F69-06EF-42BA-AE1D-6DDA665C0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19" name="Oval 6135">
              <a:extLst>
                <a:ext uri="{FF2B5EF4-FFF2-40B4-BE49-F238E27FC236}">
                  <a16:creationId xmlns:a16="http://schemas.microsoft.com/office/drawing/2014/main" id="{017E3534-20BB-44BF-8176-D0D1325C1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20" name="Oval 6136">
              <a:extLst>
                <a:ext uri="{FF2B5EF4-FFF2-40B4-BE49-F238E27FC236}">
                  <a16:creationId xmlns:a16="http://schemas.microsoft.com/office/drawing/2014/main" id="{37E568BA-DC81-495A-8381-07303E6BF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21" name="Oval 6137">
              <a:extLst>
                <a:ext uri="{FF2B5EF4-FFF2-40B4-BE49-F238E27FC236}">
                  <a16:creationId xmlns:a16="http://schemas.microsoft.com/office/drawing/2014/main" id="{E5F6E784-1013-4AD6-BB6C-A7F523E2C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22" name="Oval 6138">
              <a:extLst>
                <a:ext uri="{FF2B5EF4-FFF2-40B4-BE49-F238E27FC236}">
                  <a16:creationId xmlns:a16="http://schemas.microsoft.com/office/drawing/2014/main" id="{2F1D2895-A565-4D0D-9316-C95B83584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23" name="Oval 6139">
              <a:extLst>
                <a:ext uri="{FF2B5EF4-FFF2-40B4-BE49-F238E27FC236}">
                  <a16:creationId xmlns:a16="http://schemas.microsoft.com/office/drawing/2014/main" id="{8E33AE9A-32FF-40C8-9DC7-27DDC01B4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24" name="Oval 6140">
              <a:extLst>
                <a:ext uri="{FF2B5EF4-FFF2-40B4-BE49-F238E27FC236}">
                  <a16:creationId xmlns:a16="http://schemas.microsoft.com/office/drawing/2014/main" id="{5FF5B86B-2D74-4E21-8C38-A59068D77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725" name="Group 6141">
            <a:extLst>
              <a:ext uri="{FF2B5EF4-FFF2-40B4-BE49-F238E27FC236}">
                <a16:creationId xmlns:a16="http://schemas.microsoft.com/office/drawing/2014/main" id="{8F81F839-1A19-452D-BB6C-792E0874A990}"/>
              </a:ext>
            </a:extLst>
          </p:cNvPr>
          <p:cNvGrpSpPr>
            <a:grpSpLocks/>
          </p:cNvGrpSpPr>
          <p:nvPr/>
        </p:nvGrpSpPr>
        <p:grpSpPr bwMode="auto">
          <a:xfrm>
            <a:off x="1711325" y="3970338"/>
            <a:ext cx="447675" cy="628650"/>
            <a:chOff x="1078" y="1027"/>
            <a:chExt cx="282" cy="396"/>
          </a:xfrm>
        </p:grpSpPr>
        <p:sp>
          <p:nvSpPr>
            <p:cNvPr id="73726" name="Oval 6142">
              <a:extLst>
                <a:ext uri="{FF2B5EF4-FFF2-40B4-BE49-F238E27FC236}">
                  <a16:creationId xmlns:a16="http://schemas.microsoft.com/office/drawing/2014/main" id="{5A9D6B77-451B-4635-A7A7-980E6B74F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3727" name="Oval 6143">
              <a:extLst>
                <a:ext uri="{FF2B5EF4-FFF2-40B4-BE49-F238E27FC236}">
                  <a16:creationId xmlns:a16="http://schemas.microsoft.com/office/drawing/2014/main" id="{A482E85C-F565-460E-B13D-AB0396B07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48" name="Oval 6144">
              <a:extLst>
                <a:ext uri="{FF2B5EF4-FFF2-40B4-BE49-F238E27FC236}">
                  <a16:creationId xmlns:a16="http://schemas.microsoft.com/office/drawing/2014/main" id="{12F89A90-1AEE-4C54-B940-91C0BFE4D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49" name="Oval 6145">
              <a:extLst>
                <a:ext uri="{FF2B5EF4-FFF2-40B4-BE49-F238E27FC236}">
                  <a16:creationId xmlns:a16="http://schemas.microsoft.com/office/drawing/2014/main" id="{178B77DA-9615-4BF8-9051-5C4FF4F46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0" name="Oval 6146">
              <a:extLst>
                <a:ext uri="{FF2B5EF4-FFF2-40B4-BE49-F238E27FC236}">
                  <a16:creationId xmlns:a16="http://schemas.microsoft.com/office/drawing/2014/main" id="{F095D50C-93D5-40F9-8AAB-A57E5BB8A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1" name="Oval 6147">
              <a:extLst>
                <a:ext uri="{FF2B5EF4-FFF2-40B4-BE49-F238E27FC236}">
                  <a16:creationId xmlns:a16="http://schemas.microsoft.com/office/drawing/2014/main" id="{FF0CB835-FD8D-4D57-BC97-6E0426CFD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2" name="Oval 6148">
              <a:extLst>
                <a:ext uri="{FF2B5EF4-FFF2-40B4-BE49-F238E27FC236}">
                  <a16:creationId xmlns:a16="http://schemas.microsoft.com/office/drawing/2014/main" id="{E0748A1B-43AE-4856-A4B2-10F649673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3" name="Oval 6149">
              <a:extLst>
                <a:ext uri="{FF2B5EF4-FFF2-40B4-BE49-F238E27FC236}">
                  <a16:creationId xmlns:a16="http://schemas.microsoft.com/office/drawing/2014/main" id="{54521960-7148-448D-BA05-3F2AA612C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4" name="Oval 6150">
              <a:extLst>
                <a:ext uri="{FF2B5EF4-FFF2-40B4-BE49-F238E27FC236}">
                  <a16:creationId xmlns:a16="http://schemas.microsoft.com/office/drawing/2014/main" id="{4511E31D-9A50-42F0-9990-0E363AD10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5" name="Oval 6151">
              <a:extLst>
                <a:ext uri="{FF2B5EF4-FFF2-40B4-BE49-F238E27FC236}">
                  <a16:creationId xmlns:a16="http://schemas.microsoft.com/office/drawing/2014/main" id="{461CD767-0911-4EFF-B4D2-C766018A5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6" name="Oval 6152">
              <a:extLst>
                <a:ext uri="{FF2B5EF4-FFF2-40B4-BE49-F238E27FC236}">
                  <a16:creationId xmlns:a16="http://schemas.microsoft.com/office/drawing/2014/main" id="{3447FFEA-B81B-42B4-B0CE-EA2F6B59D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7" name="Oval 6153">
              <a:extLst>
                <a:ext uri="{FF2B5EF4-FFF2-40B4-BE49-F238E27FC236}">
                  <a16:creationId xmlns:a16="http://schemas.microsoft.com/office/drawing/2014/main" id="{A8D77C02-330A-4C5B-905C-DA29AA576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8" name="Oval 6154">
              <a:extLst>
                <a:ext uri="{FF2B5EF4-FFF2-40B4-BE49-F238E27FC236}">
                  <a16:creationId xmlns:a16="http://schemas.microsoft.com/office/drawing/2014/main" id="{53009A03-FB9F-4D8D-8CF8-61EBAB591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59" name="Oval 6155">
              <a:extLst>
                <a:ext uri="{FF2B5EF4-FFF2-40B4-BE49-F238E27FC236}">
                  <a16:creationId xmlns:a16="http://schemas.microsoft.com/office/drawing/2014/main" id="{B461F9CE-BC11-4791-AF59-2CF9583E5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0" name="Oval 6156">
              <a:extLst>
                <a:ext uri="{FF2B5EF4-FFF2-40B4-BE49-F238E27FC236}">
                  <a16:creationId xmlns:a16="http://schemas.microsoft.com/office/drawing/2014/main" id="{B13EF2BA-0B6B-4890-9581-001582D22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1" name="Oval 6157">
              <a:extLst>
                <a:ext uri="{FF2B5EF4-FFF2-40B4-BE49-F238E27FC236}">
                  <a16:creationId xmlns:a16="http://schemas.microsoft.com/office/drawing/2014/main" id="{F0C51787-A0C4-4BB9-9409-771D85962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2" name="Oval 6158">
              <a:extLst>
                <a:ext uri="{FF2B5EF4-FFF2-40B4-BE49-F238E27FC236}">
                  <a16:creationId xmlns:a16="http://schemas.microsoft.com/office/drawing/2014/main" id="{090D97F1-015B-4835-BA91-0063ED0E7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3" name="Oval 6159">
              <a:extLst>
                <a:ext uri="{FF2B5EF4-FFF2-40B4-BE49-F238E27FC236}">
                  <a16:creationId xmlns:a16="http://schemas.microsoft.com/office/drawing/2014/main" id="{64783D8B-45AD-4233-ADBD-8F23642D1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4" name="Oval 6160">
              <a:extLst>
                <a:ext uri="{FF2B5EF4-FFF2-40B4-BE49-F238E27FC236}">
                  <a16:creationId xmlns:a16="http://schemas.microsoft.com/office/drawing/2014/main" id="{E67CD7D1-F04C-4577-966B-2C2A5DF6F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5" name="Oval 6161">
              <a:extLst>
                <a:ext uri="{FF2B5EF4-FFF2-40B4-BE49-F238E27FC236}">
                  <a16:creationId xmlns:a16="http://schemas.microsoft.com/office/drawing/2014/main" id="{CD078CC8-75F0-4649-AE5E-3F887097B3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6" name="Oval 6162">
              <a:extLst>
                <a:ext uri="{FF2B5EF4-FFF2-40B4-BE49-F238E27FC236}">
                  <a16:creationId xmlns:a16="http://schemas.microsoft.com/office/drawing/2014/main" id="{807849D5-4343-4170-8240-A6834D2D3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7" name="Oval 6163">
              <a:extLst>
                <a:ext uri="{FF2B5EF4-FFF2-40B4-BE49-F238E27FC236}">
                  <a16:creationId xmlns:a16="http://schemas.microsoft.com/office/drawing/2014/main" id="{1856C9ED-E816-4B89-BF26-A6E52DE83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8" name="Oval 6164">
              <a:extLst>
                <a:ext uri="{FF2B5EF4-FFF2-40B4-BE49-F238E27FC236}">
                  <a16:creationId xmlns:a16="http://schemas.microsoft.com/office/drawing/2014/main" id="{367956AC-C13F-40AB-BB92-41E5B7C23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69" name="Oval 6165">
              <a:extLst>
                <a:ext uri="{FF2B5EF4-FFF2-40B4-BE49-F238E27FC236}">
                  <a16:creationId xmlns:a16="http://schemas.microsoft.com/office/drawing/2014/main" id="{EB6CA6BC-7506-451D-A297-23BB44BB92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870" name="Group 6166">
            <a:extLst>
              <a:ext uri="{FF2B5EF4-FFF2-40B4-BE49-F238E27FC236}">
                <a16:creationId xmlns:a16="http://schemas.microsoft.com/office/drawing/2014/main" id="{2985FAC5-997E-4CBE-B98C-5B6F812313E5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3970338"/>
            <a:ext cx="449262" cy="628650"/>
            <a:chOff x="1419" y="1027"/>
            <a:chExt cx="283" cy="396"/>
          </a:xfrm>
        </p:grpSpPr>
        <p:sp>
          <p:nvSpPr>
            <p:cNvPr id="78871" name="Oval 6167">
              <a:extLst>
                <a:ext uri="{FF2B5EF4-FFF2-40B4-BE49-F238E27FC236}">
                  <a16:creationId xmlns:a16="http://schemas.microsoft.com/office/drawing/2014/main" id="{E2437718-6F7E-49A0-8134-3A4EAC646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2" name="Oval 6168">
              <a:extLst>
                <a:ext uri="{FF2B5EF4-FFF2-40B4-BE49-F238E27FC236}">
                  <a16:creationId xmlns:a16="http://schemas.microsoft.com/office/drawing/2014/main" id="{9343E0F6-6A23-4844-9D8F-A2198AEC2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3" name="Oval 6169">
              <a:extLst>
                <a:ext uri="{FF2B5EF4-FFF2-40B4-BE49-F238E27FC236}">
                  <a16:creationId xmlns:a16="http://schemas.microsoft.com/office/drawing/2014/main" id="{442F3B28-D17E-453C-9F7E-4D31A50BF6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4" name="Oval 6170">
              <a:extLst>
                <a:ext uri="{FF2B5EF4-FFF2-40B4-BE49-F238E27FC236}">
                  <a16:creationId xmlns:a16="http://schemas.microsoft.com/office/drawing/2014/main" id="{DF108C23-6853-4F0B-B3A6-F97F679A4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5" name="Oval 6171">
              <a:extLst>
                <a:ext uri="{FF2B5EF4-FFF2-40B4-BE49-F238E27FC236}">
                  <a16:creationId xmlns:a16="http://schemas.microsoft.com/office/drawing/2014/main" id="{827E50EF-E14A-4B40-B952-700C68DC0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6" name="Oval 6172">
              <a:extLst>
                <a:ext uri="{FF2B5EF4-FFF2-40B4-BE49-F238E27FC236}">
                  <a16:creationId xmlns:a16="http://schemas.microsoft.com/office/drawing/2014/main" id="{D50D2DF7-76F1-46AF-8352-3A29792A4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7" name="Oval 6173">
              <a:extLst>
                <a:ext uri="{FF2B5EF4-FFF2-40B4-BE49-F238E27FC236}">
                  <a16:creationId xmlns:a16="http://schemas.microsoft.com/office/drawing/2014/main" id="{9FE43F0B-FF78-4DAA-B2AD-5992BC301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8" name="Oval 6174">
              <a:extLst>
                <a:ext uri="{FF2B5EF4-FFF2-40B4-BE49-F238E27FC236}">
                  <a16:creationId xmlns:a16="http://schemas.microsoft.com/office/drawing/2014/main" id="{C6748CC3-A233-4F56-9A09-75A2AA628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79" name="Oval 6175">
              <a:extLst>
                <a:ext uri="{FF2B5EF4-FFF2-40B4-BE49-F238E27FC236}">
                  <a16:creationId xmlns:a16="http://schemas.microsoft.com/office/drawing/2014/main" id="{6706C19F-E4E6-40E7-BFA6-3E2905216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0" name="Oval 6176">
              <a:extLst>
                <a:ext uri="{FF2B5EF4-FFF2-40B4-BE49-F238E27FC236}">
                  <a16:creationId xmlns:a16="http://schemas.microsoft.com/office/drawing/2014/main" id="{1865D07C-F434-462A-96E8-C9C0520F1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1" name="Oval 6177">
              <a:extLst>
                <a:ext uri="{FF2B5EF4-FFF2-40B4-BE49-F238E27FC236}">
                  <a16:creationId xmlns:a16="http://schemas.microsoft.com/office/drawing/2014/main" id="{F62E5693-ABBB-433F-A754-B9D94F2283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2" name="Oval 6178">
              <a:extLst>
                <a:ext uri="{FF2B5EF4-FFF2-40B4-BE49-F238E27FC236}">
                  <a16:creationId xmlns:a16="http://schemas.microsoft.com/office/drawing/2014/main" id="{F7B65FCD-D114-467F-AE03-F1FFCB3C6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3" name="Oval 6179">
              <a:extLst>
                <a:ext uri="{FF2B5EF4-FFF2-40B4-BE49-F238E27FC236}">
                  <a16:creationId xmlns:a16="http://schemas.microsoft.com/office/drawing/2014/main" id="{B50572C7-43E6-4AAB-84DB-EB2C49EBB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4" name="Oval 6180">
              <a:extLst>
                <a:ext uri="{FF2B5EF4-FFF2-40B4-BE49-F238E27FC236}">
                  <a16:creationId xmlns:a16="http://schemas.microsoft.com/office/drawing/2014/main" id="{511E094D-A05E-48A9-8769-956A6E22A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5" name="Oval 6181">
              <a:extLst>
                <a:ext uri="{FF2B5EF4-FFF2-40B4-BE49-F238E27FC236}">
                  <a16:creationId xmlns:a16="http://schemas.microsoft.com/office/drawing/2014/main" id="{D3EDB586-0191-42F5-9B61-AF96C3C30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6" name="Oval 6182">
              <a:extLst>
                <a:ext uri="{FF2B5EF4-FFF2-40B4-BE49-F238E27FC236}">
                  <a16:creationId xmlns:a16="http://schemas.microsoft.com/office/drawing/2014/main" id="{C99801B2-B89C-47E3-AA6D-30AA1B751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7" name="Oval 6183">
              <a:extLst>
                <a:ext uri="{FF2B5EF4-FFF2-40B4-BE49-F238E27FC236}">
                  <a16:creationId xmlns:a16="http://schemas.microsoft.com/office/drawing/2014/main" id="{055BF434-079C-4776-AB93-5D11FCF6F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8" name="Oval 6184">
              <a:extLst>
                <a:ext uri="{FF2B5EF4-FFF2-40B4-BE49-F238E27FC236}">
                  <a16:creationId xmlns:a16="http://schemas.microsoft.com/office/drawing/2014/main" id="{4C4EB260-07E8-4ECE-AC3F-3D7733062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9" name="Oval 6185">
              <a:extLst>
                <a:ext uri="{FF2B5EF4-FFF2-40B4-BE49-F238E27FC236}">
                  <a16:creationId xmlns:a16="http://schemas.microsoft.com/office/drawing/2014/main" id="{00622FC4-4AD0-4DBA-BBC1-8FA06894BA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0" name="Oval 6186">
              <a:extLst>
                <a:ext uri="{FF2B5EF4-FFF2-40B4-BE49-F238E27FC236}">
                  <a16:creationId xmlns:a16="http://schemas.microsoft.com/office/drawing/2014/main" id="{1AFC19EF-64C6-4BD2-B74A-56698224D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1" name="Oval 6187">
              <a:extLst>
                <a:ext uri="{FF2B5EF4-FFF2-40B4-BE49-F238E27FC236}">
                  <a16:creationId xmlns:a16="http://schemas.microsoft.com/office/drawing/2014/main" id="{0CE5D795-4208-4C07-AA71-D2FAD1603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2" name="Oval 6188">
              <a:extLst>
                <a:ext uri="{FF2B5EF4-FFF2-40B4-BE49-F238E27FC236}">
                  <a16:creationId xmlns:a16="http://schemas.microsoft.com/office/drawing/2014/main" id="{E88857C4-D2D8-4E7D-A629-6D8E16A10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3" name="Oval 6189">
              <a:extLst>
                <a:ext uri="{FF2B5EF4-FFF2-40B4-BE49-F238E27FC236}">
                  <a16:creationId xmlns:a16="http://schemas.microsoft.com/office/drawing/2014/main" id="{74528354-8883-4B11-86DD-DE500C5978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4" name="Oval 6190">
              <a:extLst>
                <a:ext uri="{FF2B5EF4-FFF2-40B4-BE49-F238E27FC236}">
                  <a16:creationId xmlns:a16="http://schemas.microsoft.com/office/drawing/2014/main" id="{95646B1C-BA96-4E40-9126-79D7235B2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5" name="Oval 6191">
              <a:extLst>
                <a:ext uri="{FF2B5EF4-FFF2-40B4-BE49-F238E27FC236}">
                  <a16:creationId xmlns:a16="http://schemas.microsoft.com/office/drawing/2014/main" id="{FC3FF097-2936-4255-883A-691ED4079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896" name="Group 6192">
            <a:extLst>
              <a:ext uri="{FF2B5EF4-FFF2-40B4-BE49-F238E27FC236}">
                <a16:creationId xmlns:a16="http://schemas.microsoft.com/office/drawing/2014/main" id="{F964ED79-3610-4E5B-B91D-04D011990A29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3970338"/>
            <a:ext cx="449262" cy="628650"/>
            <a:chOff x="1759" y="1027"/>
            <a:chExt cx="283" cy="396"/>
          </a:xfrm>
        </p:grpSpPr>
        <p:sp>
          <p:nvSpPr>
            <p:cNvPr id="78897" name="Oval 6193">
              <a:extLst>
                <a:ext uri="{FF2B5EF4-FFF2-40B4-BE49-F238E27FC236}">
                  <a16:creationId xmlns:a16="http://schemas.microsoft.com/office/drawing/2014/main" id="{A7A8EF7C-5698-47E6-A1F1-EA383F948A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8" name="Oval 6194">
              <a:extLst>
                <a:ext uri="{FF2B5EF4-FFF2-40B4-BE49-F238E27FC236}">
                  <a16:creationId xmlns:a16="http://schemas.microsoft.com/office/drawing/2014/main" id="{CBFBA6D7-912D-4C96-9C24-8F373368A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99" name="Oval 6195">
              <a:extLst>
                <a:ext uri="{FF2B5EF4-FFF2-40B4-BE49-F238E27FC236}">
                  <a16:creationId xmlns:a16="http://schemas.microsoft.com/office/drawing/2014/main" id="{EDE9B90F-4C26-42CD-8A02-18312823EB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0" name="Oval 6196">
              <a:extLst>
                <a:ext uri="{FF2B5EF4-FFF2-40B4-BE49-F238E27FC236}">
                  <a16:creationId xmlns:a16="http://schemas.microsoft.com/office/drawing/2014/main" id="{665DB565-B291-478A-A493-E261B4664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1" name="Oval 6197">
              <a:extLst>
                <a:ext uri="{FF2B5EF4-FFF2-40B4-BE49-F238E27FC236}">
                  <a16:creationId xmlns:a16="http://schemas.microsoft.com/office/drawing/2014/main" id="{2A5D19F4-2525-499C-8938-5343E97FDA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2" name="Oval 6198">
              <a:extLst>
                <a:ext uri="{FF2B5EF4-FFF2-40B4-BE49-F238E27FC236}">
                  <a16:creationId xmlns:a16="http://schemas.microsoft.com/office/drawing/2014/main" id="{52F434D9-B125-4A01-962E-CD849EE38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3" name="Oval 6199">
              <a:extLst>
                <a:ext uri="{FF2B5EF4-FFF2-40B4-BE49-F238E27FC236}">
                  <a16:creationId xmlns:a16="http://schemas.microsoft.com/office/drawing/2014/main" id="{3F886DB4-891B-4B75-8354-02090C8CB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4" name="Oval 6200">
              <a:extLst>
                <a:ext uri="{FF2B5EF4-FFF2-40B4-BE49-F238E27FC236}">
                  <a16:creationId xmlns:a16="http://schemas.microsoft.com/office/drawing/2014/main" id="{74AD60A5-40C6-4C3F-BBEE-99520121C9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5" name="Oval 6201">
              <a:extLst>
                <a:ext uri="{FF2B5EF4-FFF2-40B4-BE49-F238E27FC236}">
                  <a16:creationId xmlns:a16="http://schemas.microsoft.com/office/drawing/2014/main" id="{82FF0498-8FE4-432A-9837-83FDF4BC8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6" name="Oval 6202">
              <a:extLst>
                <a:ext uri="{FF2B5EF4-FFF2-40B4-BE49-F238E27FC236}">
                  <a16:creationId xmlns:a16="http://schemas.microsoft.com/office/drawing/2014/main" id="{035A5AA3-F3AE-46CF-9A08-D7BE8D587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7" name="Oval 6203">
              <a:extLst>
                <a:ext uri="{FF2B5EF4-FFF2-40B4-BE49-F238E27FC236}">
                  <a16:creationId xmlns:a16="http://schemas.microsoft.com/office/drawing/2014/main" id="{22F3A7CE-BC64-450C-BFA9-36E60B9CE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8" name="Oval 6204">
              <a:extLst>
                <a:ext uri="{FF2B5EF4-FFF2-40B4-BE49-F238E27FC236}">
                  <a16:creationId xmlns:a16="http://schemas.microsoft.com/office/drawing/2014/main" id="{3E3DB88F-23F1-47D1-8CA0-A69BC40CF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09" name="Oval 6205">
              <a:extLst>
                <a:ext uri="{FF2B5EF4-FFF2-40B4-BE49-F238E27FC236}">
                  <a16:creationId xmlns:a16="http://schemas.microsoft.com/office/drawing/2014/main" id="{FC32197D-7777-4824-82D2-89E7253DE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0" name="Oval 6206">
              <a:extLst>
                <a:ext uri="{FF2B5EF4-FFF2-40B4-BE49-F238E27FC236}">
                  <a16:creationId xmlns:a16="http://schemas.microsoft.com/office/drawing/2014/main" id="{2C1D3532-5980-4293-83B1-45759F728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1" name="Oval 6207">
              <a:extLst>
                <a:ext uri="{FF2B5EF4-FFF2-40B4-BE49-F238E27FC236}">
                  <a16:creationId xmlns:a16="http://schemas.microsoft.com/office/drawing/2014/main" id="{6A26312B-4AD5-41BB-8C9F-18BD3BE06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2" name="Oval 6208">
              <a:extLst>
                <a:ext uri="{FF2B5EF4-FFF2-40B4-BE49-F238E27FC236}">
                  <a16:creationId xmlns:a16="http://schemas.microsoft.com/office/drawing/2014/main" id="{FCDA311F-D0E8-4BDB-A3E9-2B13D0AD4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3" name="Oval 6209">
              <a:extLst>
                <a:ext uri="{FF2B5EF4-FFF2-40B4-BE49-F238E27FC236}">
                  <a16:creationId xmlns:a16="http://schemas.microsoft.com/office/drawing/2014/main" id="{CB4FD094-38B4-4DB3-BE02-027C9B0A9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4" name="Oval 6210">
              <a:extLst>
                <a:ext uri="{FF2B5EF4-FFF2-40B4-BE49-F238E27FC236}">
                  <a16:creationId xmlns:a16="http://schemas.microsoft.com/office/drawing/2014/main" id="{B46242DF-4ED6-40AF-834F-1B598FBBE4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5" name="Oval 6211">
              <a:extLst>
                <a:ext uri="{FF2B5EF4-FFF2-40B4-BE49-F238E27FC236}">
                  <a16:creationId xmlns:a16="http://schemas.microsoft.com/office/drawing/2014/main" id="{780906BA-1688-4886-85F0-8078EE0CBA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6" name="Oval 6212">
              <a:extLst>
                <a:ext uri="{FF2B5EF4-FFF2-40B4-BE49-F238E27FC236}">
                  <a16:creationId xmlns:a16="http://schemas.microsoft.com/office/drawing/2014/main" id="{BDE9DBD8-8000-4D41-823E-A024F81C1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7" name="Oval 6213">
              <a:extLst>
                <a:ext uri="{FF2B5EF4-FFF2-40B4-BE49-F238E27FC236}">
                  <a16:creationId xmlns:a16="http://schemas.microsoft.com/office/drawing/2014/main" id="{E7B8BDB0-DD84-4F96-BD37-BC0BECF2A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8" name="Oval 6214">
              <a:extLst>
                <a:ext uri="{FF2B5EF4-FFF2-40B4-BE49-F238E27FC236}">
                  <a16:creationId xmlns:a16="http://schemas.microsoft.com/office/drawing/2014/main" id="{76CDF47D-A36C-4719-914D-1B5E05CCF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9" name="Oval 6215">
              <a:extLst>
                <a:ext uri="{FF2B5EF4-FFF2-40B4-BE49-F238E27FC236}">
                  <a16:creationId xmlns:a16="http://schemas.microsoft.com/office/drawing/2014/main" id="{36ED6582-1355-4BA4-89C3-1AE71BA83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0" name="Oval 6216">
              <a:extLst>
                <a:ext uri="{FF2B5EF4-FFF2-40B4-BE49-F238E27FC236}">
                  <a16:creationId xmlns:a16="http://schemas.microsoft.com/office/drawing/2014/main" id="{ABD7A72C-BA08-47DA-B1D5-42DB956E1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1" name="Oval 6217">
              <a:extLst>
                <a:ext uri="{FF2B5EF4-FFF2-40B4-BE49-F238E27FC236}">
                  <a16:creationId xmlns:a16="http://schemas.microsoft.com/office/drawing/2014/main" id="{477920B4-E63E-4D94-A88E-B25DD80C0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2" name="Oval 6218">
              <a:extLst>
                <a:ext uri="{FF2B5EF4-FFF2-40B4-BE49-F238E27FC236}">
                  <a16:creationId xmlns:a16="http://schemas.microsoft.com/office/drawing/2014/main" id="{F243357E-83DF-49A7-AE61-934866848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3" name="Oval 6219">
              <a:extLst>
                <a:ext uri="{FF2B5EF4-FFF2-40B4-BE49-F238E27FC236}">
                  <a16:creationId xmlns:a16="http://schemas.microsoft.com/office/drawing/2014/main" id="{8ACB3F95-D151-4895-8543-8687FEDE6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924" name="Group 6220">
            <a:extLst>
              <a:ext uri="{FF2B5EF4-FFF2-40B4-BE49-F238E27FC236}">
                <a16:creationId xmlns:a16="http://schemas.microsoft.com/office/drawing/2014/main" id="{E442CC44-5358-4FE7-9BD5-50BD543C7A89}"/>
              </a:ext>
            </a:extLst>
          </p:cNvPr>
          <p:cNvGrpSpPr>
            <a:grpSpLocks/>
          </p:cNvGrpSpPr>
          <p:nvPr/>
        </p:nvGrpSpPr>
        <p:grpSpPr bwMode="auto">
          <a:xfrm>
            <a:off x="3333750" y="3970338"/>
            <a:ext cx="449263" cy="628650"/>
            <a:chOff x="2100" y="1027"/>
            <a:chExt cx="283" cy="396"/>
          </a:xfrm>
        </p:grpSpPr>
        <p:sp>
          <p:nvSpPr>
            <p:cNvPr id="78925" name="Oval 6221">
              <a:extLst>
                <a:ext uri="{FF2B5EF4-FFF2-40B4-BE49-F238E27FC236}">
                  <a16:creationId xmlns:a16="http://schemas.microsoft.com/office/drawing/2014/main" id="{27A97A56-7624-4C3A-8CF3-0767CAC27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6" name="Oval 6222">
              <a:extLst>
                <a:ext uri="{FF2B5EF4-FFF2-40B4-BE49-F238E27FC236}">
                  <a16:creationId xmlns:a16="http://schemas.microsoft.com/office/drawing/2014/main" id="{797BA05C-A97B-42AE-81E6-8C41575A7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7" name="Oval 6223">
              <a:extLst>
                <a:ext uri="{FF2B5EF4-FFF2-40B4-BE49-F238E27FC236}">
                  <a16:creationId xmlns:a16="http://schemas.microsoft.com/office/drawing/2014/main" id="{96426AD4-1B56-407E-885E-94BFAB843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8" name="Oval 6224">
              <a:extLst>
                <a:ext uri="{FF2B5EF4-FFF2-40B4-BE49-F238E27FC236}">
                  <a16:creationId xmlns:a16="http://schemas.microsoft.com/office/drawing/2014/main" id="{46B320FC-141B-494F-A7B3-57749F4E1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9" name="Oval 6225">
              <a:extLst>
                <a:ext uri="{FF2B5EF4-FFF2-40B4-BE49-F238E27FC236}">
                  <a16:creationId xmlns:a16="http://schemas.microsoft.com/office/drawing/2014/main" id="{D9829464-CD25-4395-9C51-A881ED0AC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0" name="Oval 6226">
              <a:extLst>
                <a:ext uri="{FF2B5EF4-FFF2-40B4-BE49-F238E27FC236}">
                  <a16:creationId xmlns:a16="http://schemas.microsoft.com/office/drawing/2014/main" id="{E3091C26-CB18-4A2E-BE39-681091AFE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1" name="Oval 6227">
              <a:extLst>
                <a:ext uri="{FF2B5EF4-FFF2-40B4-BE49-F238E27FC236}">
                  <a16:creationId xmlns:a16="http://schemas.microsoft.com/office/drawing/2014/main" id="{94DD0F35-59D6-4BE8-8D16-350A50E06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2" name="Oval 6228">
              <a:extLst>
                <a:ext uri="{FF2B5EF4-FFF2-40B4-BE49-F238E27FC236}">
                  <a16:creationId xmlns:a16="http://schemas.microsoft.com/office/drawing/2014/main" id="{8AC60E0D-E5BA-490D-9F9E-5DB08E6FC8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3" name="Oval 6229">
              <a:extLst>
                <a:ext uri="{FF2B5EF4-FFF2-40B4-BE49-F238E27FC236}">
                  <a16:creationId xmlns:a16="http://schemas.microsoft.com/office/drawing/2014/main" id="{71390375-562F-48AC-831D-662921910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4" name="Oval 6230">
              <a:extLst>
                <a:ext uri="{FF2B5EF4-FFF2-40B4-BE49-F238E27FC236}">
                  <a16:creationId xmlns:a16="http://schemas.microsoft.com/office/drawing/2014/main" id="{68656CBD-AE2A-4D72-A9A4-7770586A6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5" name="Oval 6231">
              <a:extLst>
                <a:ext uri="{FF2B5EF4-FFF2-40B4-BE49-F238E27FC236}">
                  <a16:creationId xmlns:a16="http://schemas.microsoft.com/office/drawing/2014/main" id="{226BB2E4-BB2D-4B1B-9C66-4BEB78CD9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6" name="Oval 6232">
              <a:extLst>
                <a:ext uri="{FF2B5EF4-FFF2-40B4-BE49-F238E27FC236}">
                  <a16:creationId xmlns:a16="http://schemas.microsoft.com/office/drawing/2014/main" id="{32811D1F-FDF3-4B24-8CF4-6937049BC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7" name="Oval 6233">
              <a:extLst>
                <a:ext uri="{FF2B5EF4-FFF2-40B4-BE49-F238E27FC236}">
                  <a16:creationId xmlns:a16="http://schemas.microsoft.com/office/drawing/2014/main" id="{FD33191D-F670-4286-93FF-82B9A75F4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8" name="Oval 6234">
              <a:extLst>
                <a:ext uri="{FF2B5EF4-FFF2-40B4-BE49-F238E27FC236}">
                  <a16:creationId xmlns:a16="http://schemas.microsoft.com/office/drawing/2014/main" id="{BCABB879-5A5B-4CE0-BDF3-44BC5B1FB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39" name="Oval 6235">
              <a:extLst>
                <a:ext uri="{FF2B5EF4-FFF2-40B4-BE49-F238E27FC236}">
                  <a16:creationId xmlns:a16="http://schemas.microsoft.com/office/drawing/2014/main" id="{E5B426B2-036E-4760-BB84-AD06B4273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0" name="Oval 6236">
              <a:extLst>
                <a:ext uri="{FF2B5EF4-FFF2-40B4-BE49-F238E27FC236}">
                  <a16:creationId xmlns:a16="http://schemas.microsoft.com/office/drawing/2014/main" id="{B345DB9D-6155-4C03-B6C1-C4D1055AC9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1" name="Oval 6237">
              <a:extLst>
                <a:ext uri="{FF2B5EF4-FFF2-40B4-BE49-F238E27FC236}">
                  <a16:creationId xmlns:a16="http://schemas.microsoft.com/office/drawing/2014/main" id="{80763990-CEA3-4690-A50C-CA3376830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2" name="Oval 6238">
              <a:extLst>
                <a:ext uri="{FF2B5EF4-FFF2-40B4-BE49-F238E27FC236}">
                  <a16:creationId xmlns:a16="http://schemas.microsoft.com/office/drawing/2014/main" id="{7E25F114-540A-4E57-BA8E-ACFF24885D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3" name="Oval 6239">
              <a:extLst>
                <a:ext uri="{FF2B5EF4-FFF2-40B4-BE49-F238E27FC236}">
                  <a16:creationId xmlns:a16="http://schemas.microsoft.com/office/drawing/2014/main" id="{D5195694-F177-4A5F-A67F-2C998F63B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4" name="Oval 6240">
              <a:extLst>
                <a:ext uri="{FF2B5EF4-FFF2-40B4-BE49-F238E27FC236}">
                  <a16:creationId xmlns:a16="http://schemas.microsoft.com/office/drawing/2014/main" id="{EACF7DA6-A233-4726-9BC4-014EC48AB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5" name="Oval 6241">
              <a:extLst>
                <a:ext uri="{FF2B5EF4-FFF2-40B4-BE49-F238E27FC236}">
                  <a16:creationId xmlns:a16="http://schemas.microsoft.com/office/drawing/2014/main" id="{0F6FA55B-F928-4081-BDEE-41CC977E9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6" name="Oval 6242">
              <a:extLst>
                <a:ext uri="{FF2B5EF4-FFF2-40B4-BE49-F238E27FC236}">
                  <a16:creationId xmlns:a16="http://schemas.microsoft.com/office/drawing/2014/main" id="{59EA3618-07DB-4E49-A951-44C43E2BB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7" name="Oval 6243">
              <a:extLst>
                <a:ext uri="{FF2B5EF4-FFF2-40B4-BE49-F238E27FC236}">
                  <a16:creationId xmlns:a16="http://schemas.microsoft.com/office/drawing/2014/main" id="{84E2B05C-E425-41C1-BD5A-6527F3699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948" name="Group 6244">
            <a:extLst>
              <a:ext uri="{FF2B5EF4-FFF2-40B4-BE49-F238E27FC236}">
                <a16:creationId xmlns:a16="http://schemas.microsoft.com/office/drawing/2014/main" id="{25260F71-2721-4E31-85D5-74C98F203C86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3970338"/>
            <a:ext cx="447675" cy="628650"/>
            <a:chOff x="2779" y="1027"/>
            <a:chExt cx="282" cy="396"/>
          </a:xfrm>
        </p:grpSpPr>
        <p:sp>
          <p:nvSpPr>
            <p:cNvPr id="78949" name="Oval 6245">
              <a:extLst>
                <a:ext uri="{FF2B5EF4-FFF2-40B4-BE49-F238E27FC236}">
                  <a16:creationId xmlns:a16="http://schemas.microsoft.com/office/drawing/2014/main" id="{75DEDB72-FCEB-4E5C-922E-86B9D36B8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0" name="Oval 6246">
              <a:extLst>
                <a:ext uri="{FF2B5EF4-FFF2-40B4-BE49-F238E27FC236}">
                  <a16:creationId xmlns:a16="http://schemas.microsoft.com/office/drawing/2014/main" id="{7DEAABDA-C81E-4B5A-92B7-EE81E7599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1" name="Oval 6247">
              <a:extLst>
                <a:ext uri="{FF2B5EF4-FFF2-40B4-BE49-F238E27FC236}">
                  <a16:creationId xmlns:a16="http://schemas.microsoft.com/office/drawing/2014/main" id="{75267B0D-8C71-4787-9FD0-3185194B5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2" name="Oval 6248">
              <a:extLst>
                <a:ext uri="{FF2B5EF4-FFF2-40B4-BE49-F238E27FC236}">
                  <a16:creationId xmlns:a16="http://schemas.microsoft.com/office/drawing/2014/main" id="{E07C8AC4-27AE-4FE2-BDAA-EEF31B229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3" name="Oval 6249">
              <a:extLst>
                <a:ext uri="{FF2B5EF4-FFF2-40B4-BE49-F238E27FC236}">
                  <a16:creationId xmlns:a16="http://schemas.microsoft.com/office/drawing/2014/main" id="{185BD551-6F7E-443F-8532-903149595C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4" name="Oval 6250">
              <a:extLst>
                <a:ext uri="{FF2B5EF4-FFF2-40B4-BE49-F238E27FC236}">
                  <a16:creationId xmlns:a16="http://schemas.microsoft.com/office/drawing/2014/main" id="{6AFEC717-E67E-4047-9A91-CC266CFBB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5" name="Oval 6251">
              <a:extLst>
                <a:ext uri="{FF2B5EF4-FFF2-40B4-BE49-F238E27FC236}">
                  <a16:creationId xmlns:a16="http://schemas.microsoft.com/office/drawing/2014/main" id="{7D0ED392-6576-45EF-8374-65FDE8152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6" name="Oval 6252">
              <a:extLst>
                <a:ext uri="{FF2B5EF4-FFF2-40B4-BE49-F238E27FC236}">
                  <a16:creationId xmlns:a16="http://schemas.microsoft.com/office/drawing/2014/main" id="{A66203DF-1D52-40E0-8AAC-178638274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7" name="Oval 6253">
              <a:extLst>
                <a:ext uri="{FF2B5EF4-FFF2-40B4-BE49-F238E27FC236}">
                  <a16:creationId xmlns:a16="http://schemas.microsoft.com/office/drawing/2014/main" id="{35C1FEAE-7DBC-49DF-8BDA-0C504D3BF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8" name="Oval 6254">
              <a:extLst>
                <a:ext uri="{FF2B5EF4-FFF2-40B4-BE49-F238E27FC236}">
                  <a16:creationId xmlns:a16="http://schemas.microsoft.com/office/drawing/2014/main" id="{E17F1CEE-2629-4272-92D6-63A81D179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9" name="Oval 6255">
              <a:extLst>
                <a:ext uri="{FF2B5EF4-FFF2-40B4-BE49-F238E27FC236}">
                  <a16:creationId xmlns:a16="http://schemas.microsoft.com/office/drawing/2014/main" id="{F3C9D1EC-A89E-488C-B1E3-FC97468DA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0" name="Oval 6256">
              <a:extLst>
                <a:ext uri="{FF2B5EF4-FFF2-40B4-BE49-F238E27FC236}">
                  <a16:creationId xmlns:a16="http://schemas.microsoft.com/office/drawing/2014/main" id="{F5D397BB-FDC1-4A16-99E0-60DC62960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1" name="Oval 6257">
              <a:extLst>
                <a:ext uri="{FF2B5EF4-FFF2-40B4-BE49-F238E27FC236}">
                  <a16:creationId xmlns:a16="http://schemas.microsoft.com/office/drawing/2014/main" id="{36633F46-1B7D-4D7A-AB55-820944EF0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2" name="Oval 6258">
              <a:extLst>
                <a:ext uri="{FF2B5EF4-FFF2-40B4-BE49-F238E27FC236}">
                  <a16:creationId xmlns:a16="http://schemas.microsoft.com/office/drawing/2014/main" id="{0C6AF34C-18EE-4CD8-AF4E-84798D298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3" name="Oval 6259">
              <a:extLst>
                <a:ext uri="{FF2B5EF4-FFF2-40B4-BE49-F238E27FC236}">
                  <a16:creationId xmlns:a16="http://schemas.microsoft.com/office/drawing/2014/main" id="{0DF07F10-5859-457A-B752-96BFE2CEA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4" name="Oval 6260">
              <a:extLst>
                <a:ext uri="{FF2B5EF4-FFF2-40B4-BE49-F238E27FC236}">
                  <a16:creationId xmlns:a16="http://schemas.microsoft.com/office/drawing/2014/main" id="{4CA6DED8-8169-4146-8F3D-53936F043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5" name="Oval 6261">
              <a:extLst>
                <a:ext uri="{FF2B5EF4-FFF2-40B4-BE49-F238E27FC236}">
                  <a16:creationId xmlns:a16="http://schemas.microsoft.com/office/drawing/2014/main" id="{71921261-9115-4720-9A7D-9FFE59451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6" name="Oval 6262">
              <a:extLst>
                <a:ext uri="{FF2B5EF4-FFF2-40B4-BE49-F238E27FC236}">
                  <a16:creationId xmlns:a16="http://schemas.microsoft.com/office/drawing/2014/main" id="{C5B19454-B583-444D-B46F-EFBFF8239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7" name="Oval 6263">
              <a:extLst>
                <a:ext uri="{FF2B5EF4-FFF2-40B4-BE49-F238E27FC236}">
                  <a16:creationId xmlns:a16="http://schemas.microsoft.com/office/drawing/2014/main" id="{3DEFC4D6-0AB5-4AB0-B903-E2C7B2AA2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8" name="Oval 6264">
              <a:extLst>
                <a:ext uri="{FF2B5EF4-FFF2-40B4-BE49-F238E27FC236}">
                  <a16:creationId xmlns:a16="http://schemas.microsoft.com/office/drawing/2014/main" id="{B5F8EFE2-4EDB-4BF0-98EA-8993302A97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9" name="Oval 6265">
              <a:extLst>
                <a:ext uri="{FF2B5EF4-FFF2-40B4-BE49-F238E27FC236}">
                  <a16:creationId xmlns:a16="http://schemas.microsoft.com/office/drawing/2014/main" id="{5922E62C-D1B0-4DB6-BAC7-E995B200A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8970" name="Group 6266">
            <a:extLst>
              <a:ext uri="{FF2B5EF4-FFF2-40B4-BE49-F238E27FC236}">
                <a16:creationId xmlns:a16="http://schemas.microsoft.com/office/drawing/2014/main" id="{E527585C-5E8C-445A-9F9E-147A580230D9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3970338"/>
            <a:ext cx="449263" cy="628650"/>
            <a:chOff x="3460" y="1027"/>
            <a:chExt cx="283" cy="396"/>
          </a:xfrm>
        </p:grpSpPr>
        <p:sp>
          <p:nvSpPr>
            <p:cNvPr id="78971" name="Oval 6267">
              <a:extLst>
                <a:ext uri="{FF2B5EF4-FFF2-40B4-BE49-F238E27FC236}">
                  <a16:creationId xmlns:a16="http://schemas.microsoft.com/office/drawing/2014/main" id="{0069DDF2-545B-4D0D-94DD-118C458DD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2" name="Oval 6268">
              <a:extLst>
                <a:ext uri="{FF2B5EF4-FFF2-40B4-BE49-F238E27FC236}">
                  <a16:creationId xmlns:a16="http://schemas.microsoft.com/office/drawing/2014/main" id="{2E053AB7-DABA-4E2D-A920-A06D6256B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3" name="Oval 6269">
              <a:extLst>
                <a:ext uri="{FF2B5EF4-FFF2-40B4-BE49-F238E27FC236}">
                  <a16:creationId xmlns:a16="http://schemas.microsoft.com/office/drawing/2014/main" id="{0714B613-7FC8-4603-83F2-96F8D7877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4" name="Oval 6270">
              <a:extLst>
                <a:ext uri="{FF2B5EF4-FFF2-40B4-BE49-F238E27FC236}">
                  <a16:creationId xmlns:a16="http://schemas.microsoft.com/office/drawing/2014/main" id="{4AC715D8-28C2-4A49-9EE8-C1B8AF1BC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5" name="Oval 6271">
              <a:extLst>
                <a:ext uri="{FF2B5EF4-FFF2-40B4-BE49-F238E27FC236}">
                  <a16:creationId xmlns:a16="http://schemas.microsoft.com/office/drawing/2014/main" id="{25814C06-842A-4511-B56B-25EF3F346B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6" name="Oval 6272">
              <a:extLst>
                <a:ext uri="{FF2B5EF4-FFF2-40B4-BE49-F238E27FC236}">
                  <a16:creationId xmlns:a16="http://schemas.microsoft.com/office/drawing/2014/main" id="{DFDAF0C2-DFAF-4771-ABB5-EC40F6F67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7" name="Oval 6273">
              <a:extLst>
                <a:ext uri="{FF2B5EF4-FFF2-40B4-BE49-F238E27FC236}">
                  <a16:creationId xmlns:a16="http://schemas.microsoft.com/office/drawing/2014/main" id="{5541540C-F523-4ACB-BFE2-0C4D6FFA5F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8" name="Oval 6274">
              <a:extLst>
                <a:ext uri="{FF2B5EF4-FFF2-40B4-BE49-F238E27FC236}">
                  <a16:creationId xmlns:a16="http://schemas.microsoft.com/office/drawing/2014/main" id="{2FF7E599-CAF2-411A-8444-29EFA7759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79" name="Oval 6275">
              <a:extLst>
                <a:ext uri="{FF2B5EF4-FFF2-40B4-BE49-F238E27FC236}">
                  <a16:creationId xmlns:a16="http://schemas.microsoft.com/office/drawing/2014/main" id="{238E5A4A-9FBA-45DC-9AC6-2E9BFDDDA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0" name="Oval 6276">
              <a:extLst>
                <a:ext uri="{FF2B5EF4-FFF2-40B4-BE49-F238E27FC236}">
                  <a16:creationId xmlns:a16="http://schemas.microsoft.com/office/drawing/2014/main" id="{6CB115EA-7727-43B4-9106-FEABDA413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1" name="Oval 6277">
              <a:extLst>
                <a:ext uri="{FF2B5EF4-FFF2-40B4-BE49-F238E27FC236}">
                  <a16:creationId xmlns:a16="http://schemas.microsoft.com/office/drawing/2014/main" id="{0BED1307-BC51-4765-A6B8-B12E0E780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2" name="Oval 6278">
              <a:extLst>
                <a:ext uri="{FF2B5EF4-FFF2-40B4-BE49-F238E27FC236}">
                  <a16:creationId xmlns:a16="http://schemas.microsoft.com/office/drawing/2014/main" id="{4B398A5B-9E26-4D1D-BC6B-9D750EEAB0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3" name="Oval 6279">
              <a:extLst>
                <a:ext uri="{FF2B5EF4-FFF2-40B4-BE49-F238E27FC236}">
                  <a16:creationId xmlns:a16="http://schemas.microsoft.com/office/drawing/2014/main" id="{AE94356C-98BA-4075-A475-7AD8CF491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4" name="Oval 6280">
              <a:extLst>
                <a:ext uri="{FF2B5EF4-FFF2-40B4-BE49-F238E27FC236}">
                  <a16:creationId xmlns:a16="http://schemas.microsoft.com/office/drawing/2014/main" id="{308CB282-375E-41D8-BA7E-B35BC1C63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5" name="Oval 6281">
              <a:extLst>
                <a:ext uri="{FF2B5EF4-FFF2-40B4-BE49-F238E27FC236}">
                  <a16:creationId xmlns:a16="http://schemas.microsoft.com/office/drawing/2014/main" id="{036807C3-90A5-494F-8DC0-43F336650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6" name="Oval 6282">
              <a:extLst>
                <a:ext uri="{FF2B5EF4-FFF2-40B4-BE49-F238E27FC236}">
                  <a16:creationId xmlns:a16="http://schemas.microsoft.com/office/drawing/2014/main" id="{959F0008-1A3A-4C2A-A482-EAA4097C7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7" name="Oval 6283">
              <a:extLst>
                <a:ext uri="{FF2B5EF4-FFF2-40B4-BE49-F238E27FC236}">
                  <a16:creationId xmlns:a16="http://schemas.microsoft.com/office/drawing/2014/main" id="{F204EF4D-6242-4947-9BF7-B02D829F1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8" name="Oval 6284">
              <a:extLst>
                <a:ext uri="{FF2B5EF4-FFF2-40B4-BE49-F238E27FC236}">
                  <a16:creationId xmlns:a16="http://schemas.microsoft.com/office/drawing/2014/main" id="{4C366F85-8B06-49D9-B487-4DF29374A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89" name="Oval 6285">
              <a:extLst>
                <a:ext uri="{FF2B5EF4-FFF2-40B4-BE49-F238E27FC236}">
                  <a16:creationId xmlns:a16="http://schemas.microsoft.com/office/drawing/2014/main" id="{9B37A7F1-64A3-4297-A720-A17FA19A6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0" name="Oval 6286">
              <a:extLst>
                <a:ext uri="{FF2B5EF4-FFF2-40B4-BE49-F238E27FC236}">
                  <a16:creationId xmlns:a16="http://schemas.microsoft.com/office/drawing/2014/main" id="{7C99BC28-367A-48AF-9072-01ADAA3EF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1" name="Oval 6287">
              <a:extLst>
                <a:ext uri="{FF2B5EF4-FFF2-40B4-BE49-F238E27FC236}">
                  <a16:creationId xmlns:a16="http://schemas.microsoft.com/office/drawing/2014/main" id="{EE72B783-1C7F-4CAB-8777-135CCCD1C0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2" name="Oval 6288">
              <a:extLst>
                <a:ext uri="{FF2B5EF4-FFF2-40B4-BE49-F238E27FC236}">
                  <a16:creationId xmlns:a16="http://schemas.microsoft.com/office/drawing/2014/main" id="{07DCAB1F-6415-4A3B-A41C-6EAA972E5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3" name="Oval 6289">
              <a:extLst>
                <a:ext uri="{FF2B5EF4-FFF2-40B4-BE49-F238E27FC236}">
                  <a16:creationId xmlns:a16="http://schemas.microsoft.com/office/drawing/2014/main" id="{08A30DF6-BD60-4ECD-956E-020D70A5D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4" name="Oval 6290">
              <a:extLst>
                <a:ext uri="{FF2B5EF4-FFF2-40B4-BE49-F238E27FC236}">
                  <a16:creationId xmlns:a16="http://schemas.microsoft.com/office/drawing/2014/main" id="{F5184E95-8856-4AEF-B4C7-C4E28674A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5" name="Oval 6291">
              <a:extLst>
                <a:ext uri="{FF2B5EF4-FFF2-40B4-BE49-F238E27FC236}">
                  <a16:creationId xmlns:a16="http://schemas.microsoft.com/office/drawing/2014/main" id="{508ACFE4-E93D-4092-A9AF-B91C963E0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6" name="Oval 6292">
              <a:extLst>
                <a:ext uri="{FF2B5EF4-FFF2-40B4-BE49-F238E27FC236}">
                  <a16:creationId xmlns:a16="http://schemas.microsoft.com/office/drawing/2014/main" id="{6BF915B1-039C-4528-A600-6D64AFB41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7" name="Oval 6293">
              <a:extLst>
                <a:ext uri="{FF2B5EF4-FFF2-40B4-BE49-F238E27FC236}">
                  <a16:creationId xmlns:a16="http://schemas.microsoft.com/office/drawing/2014/main" id="{D8574C4B-F629-466E-9E9C-3A5E5FE68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8" name="Oval 6294">
              <a:extLst>
                <a:ext uri="{FF2B5EF4-FFF2-40B4-BE49-F238E27FC236}">
                  <a16:creationId xmlns:a16="http://schemas.microsoft.com/office/drawing/2014/main" id="{CCDB3C8C-4952-405D-A7F1-313194831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99" name="Oval 6295">
              <a:extLst>
                <a:ext uri="{FF2B5EF4-FFF2-40B4-BE49-F238E27FC236}">
                  <a16:creationId xmlns:a16="http://schemas.microsoft.com/office/drawing/2014/main" id="{F96B7CD6-DCDB-4C62-972A-F206789BC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000" name="Group 6296">
            <a:extLst>
              <a:ext uri="{FF2B5EF4-FFF2-40B4-BE49-F238E27FC236}">
                <a16:creationId xmlns:a16="http://schemas.microsoft.com/office/drawing/2014/main" id="{4ED9BFFB-771B-48E4-BD3D-C3AB9741375E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3970338"/>
            <a:ext cx="449262" cy="628650"/>
            <a:chOff x="3119" y="1027"/>
            <a:chExt cx="283" cy="396"/>
          </a:xfrm>
        </p:grpSpPr>
        <p:sp>
          <p:nvSpPr>
            <p:cNvPr id="79001" name="Oval 6297">
              <a:extLst>
                <a:ext uri="{FF2B5EF4-FFF2-40B4-BE49-F238E27FC236}">
                  <a16:creationId xmlns:a16="http://schemas.microsoft.com/office/drawing/2014/main" id="{851D4722-6C45-4ADD-A672-8DA95B2A5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2" name="Oval 6298">
              <a:extLst>
                <a:ext uri="{FF2B5EF4-FFF2-40B4-BE49-F238E27FC236}">
                  <a16:creationId xmlns:a16="http://schemas.microsoft.com/office/drawing/2014/main" id="{E34539EA-8453-40B5-AE64-64DDFF3E9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3" name="Oval 6299">
              <a:extLst>
                <a:ext uri="{FF2B5EF4-FFF2-40B4-BE49-F238E27FC236}">
                  <a16:creationId xmlns:a16="http://schemas.microsoft.com/office/drawing/2014/main" id="{32D6ACD8-DF09-47C3-BDBD-378556E851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4" name="Oval 6300">
              <a:extLst>
                <a:ext uri="{FF2B5EF4-FFF2-40B4-BE49-F238E27FC236}">
                  <a16:creationId xmlns:a16="http://schemas.microsoft.com/office/drawing/2014/main" id="{DDEC990A-D497-4EB7-B079-251526DC7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5" name="Oval 6301">
              <a:extLst>
                <a:ext uri="{FF2B5EF4-FFF2-40B4-BE49-F238E27FC236}">
                  <a16:creationId xmlns:a16="http://schemas.microsoft.com/office/drawing/2014/main" id="{1FE7B153-0FAB-49EA-8B47-7330374C74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6" name="Oval 6302">
              <a:extLst>
                <a:ext uri="{FF2B5EF4-FFF2-40B4-BE49-F238E27FC236}">
                  <a16:creationId xmlns:a16="http://schemas.microsoft.com/office/drawing/2014/main" id="{485A8A6A-9A95-4A04-995F-107B1FA94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7" name="Oval 6303">
              <a:extLst>
                <a:ext uri="{FF2B5EF4-FFF2-40B4-BE49-F238E27FC236}">
                  <a16:creationId xmlns:a16="http://schemas.microsoft.com/office/drawing/2014/main" id="{45D605AF-168D-41CA-8838-0DF286A1BD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8" name="Oval 6304">
              <a:extLst>
                <a:ext uri="{FF2B5EF4-FFF2-40B4-BE49-F238E27FC236}">
                  <a16:creationId xmlns:a16="http://schemas.microsoft.com/office/drawing/2014/main" id="{53589AF6-BFF5-4C3E-BC01-B70CCF174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09" name="Oval 6305">
              <a:extLst>
                <a:ext uri="{FF2B5EF4-FFF2-40B4-BE49-F238E27FC236}">
                  <a16:creationId xmlns:a16="http://schemas.microsoft.com/office/drawing/2014/main" id="{181FF8AD-3263-436C-A7FD-C9E721C4F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0" name="Oval 6306">
              <a:extLst>
                <a:ext uri="{FF2B5EF4-FFF2-40B4-BE49-F238E27FC236}">
                  <a16:creationId xmlns:a16="http://schemas.microsoft.com/office/drawing/2014/main" id="{90521D1A-3D19-4226-A735-F699D0846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1" name="Oval 6307">
              <a:extLst>
                <a:ext uri="{FF2B5EF4-FFF2-40B4-BE49-F238E27FC236}">
                  <a16:creationId xmlns:a16="http://schemas.microsoft.com/office/drawing/2014/main" id="{B57A6610-0CB8-4FA9-8148-DBAE03C54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2" name="Oval 6308">
              <a:extLst>
                <a:ext uri="{FF2B5EF4-FFF2-40B4-BE49-F238E27FC236}">
                  <a16:creationId xmlns:a16="http://schemas.microsoft.com/office/drawing/2014/main" id="{249E6B00-A29A-4404-9800-E889C131E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3" name="Oval 6309">
              <a:extLst>
                <a:ext uri="{FF2B5EF4-FFF2-40B4-BE49-F238E27FC236}">
                  <a16:creationId xmlns:a16="http://schemas.microsoft.com/office/drawing/2014/main" id="{436990D3-FC28-4C43-B53E-641ABB4EE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4" name="Oval 6310">
              <a:extLst>
                <a:ext uri="{FF2B5EF4-FFF2-40B4-BE49-F238E27FC236}">
                  <a16:creationId xmlns:a16="http://schemas.microsoft.com/office/drawing/2014/main" id="{17139517-4EC3-473E-AF37-F14EF874C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5" name="Oval 6311">
              <a:extLst>
                <a:ext uri="{FF2B5EF4-FFF2-40B4-BE49-F238E27FC236}">
                  <a16:creationId xmlns:a16="http://schemas.microsoft.com/office/drawing/2014/main" id="{B083239E-13E8-4E42-A8A2-7D1BC7CD6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6" name="Oval 6312">
              <a:extLst>
                <a:ext uri="{FF2B5EF4-FFF2-40B4-BE49-F238E27FC236}">
                  <a16:creationId xmlns:a16="http://schemas.microsoft.com/office/drawing/2014/main" id="{68370E07-3A61-4A81-8D96-125B7E416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7" name="Oval 6313">
              <a:extLst>
                <a:ext uri="{FF2B5EF4-FFF2-40B4-BE49-F238E27FC236}">
                  <a16:creationId xmlns:a16="http://schemas.microsoft.com/office/drawing/2014/main" id="{129F6C55-908F-426B-A044-7BA0D5CEF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8" name="Oval 6314">
              <a:extLst>
                <a:ext uri="{FF2B5EF4-FFF2-40B4-BE49-F238E27FC236}">
                  <a16:creationId xmlns:a16="http://schemas.microsoft.com/office/drawing/2014/main" id="{E57356C6-972F-401E-A1EF-8865540933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19" name="Oval 6315">
              <a:extLst>
                <a:ext uri="{FF2B5EF4-FFF2-40B4-BE49-F238E27FC236}">
                  <a16:creationId xmlns:a16="http://schemas.microsoft.com/office/drawing/2014/main" id="{B78E1FCF-2E6E-4E00-8223-F7CC20900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0" name="Oval 6316">
              <a:extLst>
                <a:ext uri="{FF2B5EF4-FFF2-40B4-BE49-F238E27FC236}">
                  <a16:creationId xmlns:a16="http://schemas.microsoft.com/office/drawing/2014/main" id="{CD7FD5A3-FDC0-4B5C-A705-C350C3608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1" name="Oval 6317">
              <a:extLst>
                <a:ext uri="{FF2B5EF4-FFF2-40B4-BE49-F238E27FC236}">
                  <a16:creationId xmlns:a16="http://schemas.microsoft.com/office/drawing/2014/main" id="{362AED8F-98A6-490F-ADF0-BD331C3915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2" name="Oval 6318">
              <a:extLst>
                <a:ext uri="{FF2B5EF4-FFF2-40B4-BE49-F238E27FC236}">
                  <a16:creationId xmlns:a16="http://schemas.microsoft.com/office/drawing/2014/main" id="{C1F1EB77-F388-4FE5-92F4-41A2AF45C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3" name="Oval 6319">
              <a:extLst>
                <a:ext uri="{FF2B5EF4-FFF2-40B4-BE49-F238E27FC236}">
                  <a16:creationId xmlns:a16="http://schemas.microsoft.com/office/drawing/2014/main" id="{6062E2DE-D76F-44B2-8442-9837B552B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4" name="Oval 6320">
              <a:extLst>
                <a:ext uri="{FF2B5EF4-FFF2-40B4-BE49-F238E27FC236}">
                  <a16:creationId xmlns:a16="http://schemas.microsoft.com/office/drawing/2014/main" id="{46A68E69-6CFA-46B3-939E-571D0AFFF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5" name="Oval 6321">
              <a:extLst>
                <a:ext uri="{FF2B5EF4-FFF2-40B4-BE49-F238E27FC236}">
                  <a16:creationId xmlns:a16="http://schemas.microsoft.com/office/drawing/2014/main" id="{0B691DEA-CE90-402E-B0C7-360400AD0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6" name="Oval 6322">
              <a:extLst>
                <a:ext uri="{FF2B5EF4-FFF2-40B4-BE49-F238E27FC236}">
                  <a16:creationId xmlns:a16="http://schemas.microsoft.com/office/drawing/2014/main" id="{82610842-DEDC-403E-88FE-3BED8E70D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7" name="Oval 6323">
              <a:extLst>
                <a:ext uri="{FF2B5EF4-FFF2-40B4-BE49-F238E27FC236}">
                  <a16:creationId xmlns:a16="http://schemas.microsoft.com/office/drawing/2014/main" id="{3260A5D8-A443-4211-847B-BCA2C28FA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8" name="Oval 6324">
              <a:extLst>
                <a:ext uri="{FF2B5EF4-FFF2-40B4-BE49-F238E27FC236}">
                  <a16:creationId xmlns:a16="http://schemas.microsoft.com/office/drawing/2014/main" id="{349BAC34-CBB1-44A6-AAC0-9F20E1227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29" name="Oval 6325">
              <a:extLst>
                <a:ext uri="{FF2B5EF4-FFF2-40B4-BE49-F238E27FC236}">
                  <a16:creationId xmlns:a16="http://schemas.microsoft.com/office/drawing/2014/main" id="{D5356B92-F3E8-43AF-BA59-6EB76D9A8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0" name="Oval 6326">
              <a:extLst>
                <a:ext uri="{FF2B5EF4-FFF2-40B4-BE49-F238E27FC236}">
                  <a16:creationId xmlns:a16="http://schemas.microsoft.com/office/drawing/2014/main" id="{0E70F04C-1BEB-44CC-93CF-1EBCCF19E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1" name="Oval 6327">
              <a:extLst>
                <a:ext uri="{FF2B5EF4-FFF2-40B4-BE49-F238E27FC236}">
                  <a16:creationId xmlns:a16="http://schemas.microsoft.com/office/drawing/2014/main" id="{7AEA87E0-9897-4C76-AA2F-9FF135A88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032" name="Group 6328">
            <a:extLst>
              <a:ext uri="{FF2B5EF4-FFF2-40B4-BE49-F238E27FC236}">
                <a16:creationId xmlns:a16="http://schemas.microsoft.com/office/drawing/2014/main" id="{1E05F1FE-AE6A-4C05-B046-3D3AE845F8DC}"/>
              </a:ext>
            </a:extLst>
          </p:cNvPr>
          <p:cNvGrpSpPr>
            <a:grpSpLocks/>
          </p:cNvGrpSpPr>
          <p:nvPr/>
        </p:nvGrpSpPr>
        <p:grpSpPr bwMode="auto">
          <a:xfrm>
            <a:off x="3870325" y="3970338"/>
            <a:ext cx="449263" cy="628650"/>
            <a:chOff x="2438" y="1027"/>
            <a:chExt cx="283" cy="396"/>
          </a:xfrm>
        </p:grpSpPr>
        <p:sp>
          <p:nvSpPr>
            <p:cNvPr id="79033" name="Oval 6329">
              <a:extLst>
                <a:ext uri="{FF2B5EF4-FFF2-40B4-BE49-F238E27FC236}">
                  <a16:creationId xmlns:a16="http://schemas.microsoft.com/office/drawing/2014/main" id="{C5684946-552F-476F-9987-3EAFFCFFE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4" name="Oval 6330">
              <a:extLst>
                <a:ext uri="{FF2B5EF4-FFF2-40B4-BE49-F238E27FC236}">
                  <a16:creationId xmlns:a16="http://schemas.microsoft.com/office/drawing/2014/main" id="{6C336B4D-A950-4654-9EFA-0CCF1FAAB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5" name="Oval 6331">
              <a:extLst>
                <a:ext uri="{FF2B5EF4-FFF2-40B4-BE49-F238E27FC236}">
                  <a16:creationId xmlns:a16="http://schemas.microsoft.com/office/drawing/2014/main" id="{67ADA249-309E-480A-89CC-25CF88A513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6" name="Oval 6332">
              <a:extLst>
                <a:ext uri="{FF2B5EF4-FFF2-40B4-BE49-F238E27FC236}">
                  <a16:creationId xmlns:a16="http://schemas.microsoft.com/office/drawing/2014/main" id="{CE13033D-122B-4875-A89D-628C7C985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7" name="Oval 6333">
              <a:extLst>
                <a:ext uri="{FF2B5EF4-FFF2-40B4-BE49-F238E27FC236}">
                  <a16:creationId xmlns:a16="http://schemas.microsoft.com/office/drawing/2014/main" id="{1F167CE9-3960-42EB-967D-42BDCA55E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8" name="Oval 6334">
              <a:extLst>
                <a:ext uri="{FF2B5EF4-FFF2-40B4-BE49-F238E27FC236}">
                  <a16:creationId xmlns:a16="http://schemas.microsoft.com/office/drawing/2014/main" id="{A8F57918-E468-4902-99AE-DF726FF70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39" name="Oval 6335">
              <a:extLst>
                <a:ext uri="{FF2B5EF4-FFF2-40B4-BE49-F238E27FC236}">
                  <a16:creationId xmlns:a16="http://schemas.microsoft.com/office/drawing/2014/main" id="{DECD1135-CFD0-49E1-AC84-D9CE1D39D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0" name="Oval 6336">
              <a:extLst>
                <a:ext uri="{FF2B5EF4-FFF2-40B4-BE49-F238E27FC236}">
                  <a16:creationId xmlns:a16="http://schemas.microsoft.com/office/drawing/2014/main" id="{99A8FC2A-8D62-42CA-8FCA-4BACA38CF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1" name="Oval 6337">
              <a:extLst>
                <a:ext uri="{FF2B5EF4-FFF2-40B4-BE49-F238E27FC236}">
                  <a16:creationId xmlns:a16="http://schemas.microsoft.com/office/drawing/2014/main" id="{41943EFA-ACA2-409E-A006-94C37E7B1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2" name="Oval 6338">
              <a:extLst>
                <a:ext uri="{FF2B5EF4-FFF2-40B4-BE49-F238E27FC236}">
                  <a16:creationId xmlns:a16="http://schemas.microsoft.com/office/drawing/2014/main" id="{D38ADAC6-8AA9-4B26-82F8-5D2838319B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3" name="Oval 6339">
              <a:extLst>
                <a:ext uri="{FF2B5EF4-FFF2-40B4-BE49-F238E27FC236}">
                  <a16:creationId xmlns:a16="http://schemas.microsoft.com/office/drawing/2014/main" id="{B8689064-4863-45EB-B504-B3DCA8BA8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4" name="Oval 6340">
              <a:extLst>
                <a:ext uri="{FF2B5EF4-FFF2-40B4-BE49-F238E27FC236}">
                  <a16:creationId xmlns:a16="http://schemas.microsoft.com/office/drawing/2014/main" id="{3BA5373D-A67F-46BA-86A6-F448AD300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5" name="Oval 6341">
              <a:extLst>
                <a:ext uri="{FF2B5EF4-FFF2-40B4-BE49-F238E27FC236}">
                  <a16:creationId xmlns:a16="http://schemas.microsoft.com/office/drawing/2014/main" id="{E431E19C-61A2-4332-BF87-CDEDD854E8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6" name="Oval 6342">
              <a:extLst>
                <a:ext uri="{FF2B5EF4-FFF2-40B4-BE49-F238E27FC236}">
                  <a16:creationId xmlns:a16="http://schemas.microsoft.com/office/drawing/2014/main" id="{9328CF2E-549A-41EC-BE13-CD3731A00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7" name="Oval 6343">
              <a:extLst>
                <a:ext uri="{FF2B5EF4-FFF2-40B4-BE49-F238E27FC236}">
                  <a16:creationId xmlns:a16="http://schemas.microsoft.com/office/drawing/2014/main" id="{2B614E4C-3B45-4C13-AC3E-8A4D4CBE1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8" name="Oval 6344">
              <a:extLst>
                <a:ext uri="{FF2B5EF4-FFF2-40B4-BE49-F238E27FC236}">
                  <a16:creationId xmlns:a16="http://schemas.microsoft.com/office/drawing/2014/main" id="{09FE0D40-2CAD-4DDE-82B0-3931208DC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9" name="Oval 6345">
              <a:extLst>
                <a:ext uri="{FF2B5EF4-FFF2-40B4-BE49-F238E27FC236}">
                  <a16:creationId xmlns:a16="http://schemas.microsoft.com/office/drawing/2014/main" id="{709174C3-055E-4780-9384-56CC5D04B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0" name="Oval 6346">
              <a:extLst>
                <a:ext uri="{FF2B5EF4-FFF2-40B4-BE49-F238E27FC236}">
                  <a16:creationId xmlns:a16="http://schemas.microsoft.com/office/drawing/2014/main" id="{31DE0CBD-93E8-49E0-AA32-E4F7110D6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1" name="Oval 6347">
              <a:extLst>
                <a:ext uri="{FF2B5EF4-FFF2-40B4-BE49-F238E27FC236}">
                  <a16:creationId xmlns:a16="http://schemas.microsoft.com/office/drawing/2014/main" id="{6755A7C3-99B9-4E91-9DD2-E748D8C59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2" name="Oval 6348">
              <a:extLst>
                <a:ext uri="{FF2B5EF4-FFF2-40B4-BE49-F238E27FC236}">
                  <a16:creationId xmlns:a16="http://schemas.microsoft.com/office/drawing/2014/main" id="{6371C3F4-F25B-4850-87B8-1163D239B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3" name="Oval 6349">
              <a:extLst>
                <a:ext uri="{FF2B5EF4-FFF2-40B4-BE49-F238E27FC236}">
                  <a16:creationId xmlns:a16="http://schemas.microsoft.com/office/drawing/2014/main" id="{7107CF54-EAD2-4208-9655-791E6087B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4" name="Oval 6350">
              <a:extLst>
                <a:ext uri="{FF2B5EF4-FFF2-40B4-BE49-F238E27FC236}">
                  <a16:creationId xmlns:a16="http://schemas.microsoft.com/office/drawing/2014/main" id="{E41EB138-C4EF-4F42-9E79-1A68E6713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5" name="Oval 6351">
              <a:extLst>
                <a:ext uri="{FF2B5EF4-FFF2-40B4-BE49-F238E27FC236}">
                  <a16:creationId xmlns:a16="http://schemas.microsoft.com/office/drawing/2014/main" id="{619C0AF0-3A2A-44EF-88CF-889E88D0DF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6" name="Oval 6352">
              <a:extLst>
                <a:ext uri="{FF2B5EF4-FFF2-40B4-BE49-F238E27FC236}">
                  <a16:creationId xmlns:a16="http://schemas.microsoft.com/office/drawing/2014/main" id="{FE6F0E11-7CB1-4AEB-B833-383A3D683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7" name="Oval 6353">
              <a:extLst>
                <a:ext uri="{FF2B5EF4-FFF2-40B4-BE49-F238E27FC236}">
                  <a16:creationId xmlns:a16="http://schemas.microsoft.com/office/drawing/2014/main" id="{8981DEAF-26FC-40DF-B166-B8AC9FEE9B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8" name="Oval 6354">
              <a:extLst>
                <a:ext uri="{FF2B5EF4-FFF2-40B4-BE49-F238E27FC236}">
                  <a16:creationId xmlns:a16="http://schemas.microsoft.com/office/drawing/2014/main" id="{15D5D94D-4334-41F0-A712-00281ED2F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9" name="Oval 6355">
              <a:extLst>
                <a:ext uri="{FF2B5EF4-FFF2-40B4-BE49-F238E27FC236}">
                  <a16:creationId xmlns:a16="http://schemas.microsoft.com/office/drawing/2014/main" id="{7C11117C-D8D6-4C6D-B0A0-B26CB9F98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0" name="Oval 6356">
              <a:extLst>
                <a:ext uri="{FF2B5EF4-FFF2-40B4-BE49-F238E27FC236}">
                  <a16:creationId xmlns:a16="http://schemas.microsoft.com/office/drawing/2014/main" id="{CA4597AB-2EFE-498B-8821-EB98AC2D4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1" name="Oval 6357">
              <a:extLst>
                <a:ext uri="{FF2B5EF4-FFF2-40B4-BE49-F238E27FC236}">
                  <a16:creationId xmlns:a16="http://schemas.microsoft.com/office/drawing/2014/main" id="{B3634591-38DA-4593-A919-192919B7B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062" name="Group 6358">
            <a:extLst>
              <a:ext uri="{FF2B5EF4-FFF2-40B4-BE49-F238E27FC236}">
                <a16:creationId xmlns:a16="http://schemas.microsoft.com/office/drawing/2014/main" id="{26A6180C-912A-489A-8C7D-D427FDA26CC9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4779963"/>
            <a:ext cx="449263" cy="628650"/>
            <a:chOff x="400" y="2047"/>
            <a:chExt cx="283" cy="396"/>
          </a:xfrm>
        </p:grpSpPr>
        <p:sp>
          <p:nvSpPr>
            <p:cNvPr id="79063" name="Oval 6359">
              <a:extLst>
                <a:ext uri="{FF2B5EF4-FFF2-40B4-BE49-F238E27FC236}">
                  <a16:creationId xmlns:a16="http://schemas.microsoft.com/office/drawing/2014/main" id="{2AA77016-BFE1-40EC-9EC2-3BAAD3F8FA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4" name="Oval 6360">
              <a:extLst>
                <a:ext uri="{FF2B5EF4-FFF2-40B4-BE49-F238E27FC236}">
                  <a16:creationId xmlns:a16="http://schemas.microsoft.com/office/drawing/2014/main" id="{1BD141B2-00E6-4ADD-8708-DD2476178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5" name="Oval 6361">
              <a:extLst>
                <a:ext uri="{FF2B5EF4-FFF2-40B4-BE49-F238E27FC236}">
                  <a16:creationId xmlns:a16="http://schemas.microsoft.com/office/drawing/2014/main" id="{D86ADEB0-348D-4642-ABCB-A7671EB4A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6" name="Oval 6362">
              <a:extLst>
                <a:ext uri="{FF2B5EF4-FFF2-40B4-BE49-F238E27FC236}">
                  <a16:creationId xmlns:a16="http://schemas.microsoft.com/office/drawing/2014/main" id="{1B9FAD8A-E6E2-4434-A97E-44206764F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7" name="Oval 6363">
              <a:extLst>
                <a:ext uri="{FF2B5EF4-FFF2-40B4-BE49-F238E27FC236}">
                  <a16:creationId xmlns:a16="http://schemas.microsoft.com/office/drawing/2014/main" id="{23C656A3-1947-49AB-A25D-4DEC81C9E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8" name="Oval 6364">
              <a:extLst>
                <a:ext uri="{FF2B5EF4-FFF2-40B4-BE49-F238E27FC236}">
                  <a16:creationId xmlns:a16="http://schemas.microsoft.com/office/drawing/2014/main" id="{1D6762B7-9DB2-4A22-97E1-F11E37A65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9" name="Oval 6365">
              <a:extLst>
                <a:ext uri="{FF2B5EF4-FFF2-40B4-BE49-F238E27FC236}">
                  <a16:creationId xmlns:a16="http://schemas.microsoft.com/office/drawing/2014/main" id="{6BD410E7-5AEE-4828-A9DB-036B651501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0" name="Oval 6366">
              <a:extLst>
                <a:ext uri="{FF2B5EF4-FFF2-40B4-BE49-F238E27FC236}">
                  <a16:creationId xmlns:a16="http://schemas.microsoft.com/office/drawing/2014/main" id="{D434C3E2-CF13-4F04-ABBC-7E4FE26FE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1" name="Oval 6367">
              <a:extLst>
                <a:ext uri="{FF2B5EF4-FFF2-40B4-BE49-F238E27FC236}">
                  <a16:creationId xmlns:a16="http://schemas.microsoft.com/office/drawing/2014/main" id="{41231203-1CE9-4E27-9DC0-55AE34EDB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2" name="Oval 6368">
              <a:extLst>
                <a:ext uri="{FF2B5EF4-FFF2-40B4-BE49-F238E27FC236}">
                  <a16:creationId xmlns:a16="http://schemas.microsoft.com/office/drawing/2014/main" id="{6862E827-890D-4948-BF85-EEAFC34DE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3" name="Oval 6369">
              <a:extLst>
                <a:ext uri="{FF2B5EF4-FFF2-40B4-BE49-F238E27FC236}">
                  <a16:creationId xmlns:a16="http://schemas.microsoft.com/office/drawing/2014/main" id="{7104563E-85CE-4B15-9D79-1D833B5CA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4" name="Oval 6370">
              <a:extLst>
                <a:ext uri="{FF2B5EF4-FFF2-40B4-BE49-F238E27FC236}">
                  <a16:creationId xmlns:a16="http://schemas.microsoft.com/office/drawing/2014/main" id="{7FE78162-81AC-4075-8C85-2A58E29CE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5" name="Oval 6371">
              <a:extLst>
                <a:ext uri="{FF2B5EF4-FFF2-40B4-BE49-F238E27FC236}">
                  <a16:creationId xmlns:a16="http://schemas.microsoft.com/office/drawing/2014/main" id="{29B8F4A4-9126-4523-95A5-9C5019FB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6" name="Oval 6372">
              <a:extLst>
                <a:ext uri="{FF2B5EF4-FFF2-40B4-BE49-F238E27FC236}">
                  <a16:creationId xmlns:a16="http://schemas.microsoft.com/office/drawing/2014/main" id="{F1834097-64E0-48DE-80F8-174F62D71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7" name="Oval 6373">
              <a:extLst>
                <a:ext uri="{FF2B5EF4-FFF2-40B4-BE49-F238E27FC236}">
                  <a16:creationId xmlns:a16="http://schemas.microsoft.com/office/drawing/2014/main" id="{4AC01E73-B0E4-4A10-BF22-C8593B23DA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8" name="Oval 6374">
              <a:extLst>
                <a:ext uri="{FF2B5EF4-FFF2-40B4-BE49-F238E27FC236}">
                  <a16:creationId xmlns:a16="http://schemas.microsoft.com/office/drawing/2014/main" id="{71D30D61-CEF9-4BF8-9A08-0C2B15154F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9" name="Oval 6375">
              <a:extLst>
                <a:ext uri="{FF2B5EF4-FFF2-40B4-BE49-F238E27FC236}">
                  <a16:creationId xmlns:a16="http://schemas.microsoft.com/office/drawing/2014/main" id="{3CED5D07-FFFA-4DD8-8C8D-D132FEC30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0" name="Oval 6376">
              <a:extLst>
                <a:ext uri="{FF2B5EF4-FFF2-40B4-BE49-F238E27FC236}">
                  <a16:creationId xmlns:a16="http://schemas.microsoft.com/office/drawing/2014/main" id="{814F724A-1F44-430E-94B0-70BE7F662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1" name="Oval 6377">
              <a:extLst>
                <a:ext uri="{FF2B5EF4-FFF2-40B4-BE49-F238E27FC236}">
                  <a16:creationId xmlns:a16="http://schemas.microsoft.com/office/drawing/2014/main" id="{6F319BBB-63D0-4DF7-B97E-4F248B252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2" name="Oval 6378">
              <a:extLst>
                <a:ext uri="{FF2B5EF4-FFF2-40B4-BE49-F238E27FC236}">
                  <a16:creationId xmlns:a16="http://schemas.microsoft.com/office/drawing/2014/main" id="{511A4AC1-9B2A-4BE9-8929-D4BE8F4B6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3" name="Oval 6379">
              <a:extLst>
                <a:ext uri="{FF2B5EF4-FFF2-40B4-BE49-F238E27FC236}">
                  <a16:creationId xmlns:a16="http://schemas.microsoft.com/office/drawing/2014/main" id="{2EDD2AB5-E143-45E5-868A-2F446406D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4" name="Oval 6380">
              <a:extLst>
                <a:ext uri="{FF2B5EF4-FFF2-40B4-BE49-F238E27FC236}">
                  <a16:creationId xmlns:a16="http://schemas.microsoft.com/office/drawing/2014/main" id="{3F9EADAB-E613-40C0-9647-EDF8B4B4B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5" name="Oval 6381">
              <a:extLst>
                <a:ext uri="{FF2B5EF4-FFF2-40B4-BE49-F238E27FC236}">
                  <a16:creationId xmlns:a16="http://schemas.microsoft.com/office/drawing/2014/main" id="{D3EB6578-0DF0-4D2B-A834-42C75437A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6" name="Oval 6382">
              <a:extLst>
                <a:ext uri="{FF2B5EF4-FFF2-40B4-BE49-F238E27FC236}">
                  <a16:creationId xmlns:a16="http://schemas.microsoft.com/office/drawing/2014/main" id="{52E20418-8429-4C77-854E-56B265E733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7" name="Oval 6383">
              <a:extLst>
                <a:ext uri="{FF2B5EF4-FFF2-40B4-BE49-F238E27FC236}">
                  <a16:creationId xmlns:a16="http://schemas.microsoft.com/office/drawing/2014/main" id="{584C2D2C-B048-4C6B-A698-49CD74DCF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8" name="Oval 6384">
              <a:extLst>
                <a:ext uri="{FF2B5EF4-FFF2-40B4-BE49-F238E27FC236}">
                  <a16:creationId xmlns:a16="http://schemas.microsoft.com/office/drawing/2014/main" id="{66E54187-008A-43A9-BA8C-28B7432B9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089" name="Group 6385">
            <a:extLst>
              <a:ext uri="{FF2B5EF4-FFF2-40B4-BE49-F238E27FC236}">
                <a16:creationId xmlns:a16="http://schemas.microsoft.com/office/drawing/2014/main" id="{E2AEDC53-48F9-457F-9130-D7CE6DA218CD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4779963"/>
            <a:ext cx="447675" cy="628650"/>
            <a:chOff x="740" y="2047"/>
            <a:chExt cx="282" cy="396"/>
          </a:xfrm>
        </p:grpSpPr>
        <p:sp>
          <p:nvSpPr>
            <p:cNvPr id="79090" name="Oval 6386">
              <a:extLst>
                <a:ext uri="{FF2B5EF4-FFF2-40B4-BE49-F238E27FC236}">
                  <a16:creationId xmlns:a16="http://schemas.microsoft.com/office/drawing/2014/main" id="{0E6DABF4-C4B0-4F79-BCA3-99ADD440D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1" name="Oval 6387">
              <a:extLst>
                <a:ext uri="{FF2B5EF4-FFF2-40B4-BE49-F238E27FC236}">
                  <a16:creationId xmlns:a16="http://schemas.microsoft.com/office/drawing/2014/main" id="{9075AFC3-01FB-4DBE-BCCC-4779329E6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2" name="Oval 6388">
              <a:extLst>
                <a:ext uri="{FF2B5EF4-FFF2-40B4-BE49-F238E27FC236}">
                  <a16:creationId xmlns:a16="http://schemas.microsoft.com/office/drawing/2014/main" id="{313967B9-3D35-4BA2-9667-368BCB49B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3" name="Oval 6389">
              <a:extLst>
                <a:ext uri="{FF2B5EF4-FFF2-40B4-BE49-F238E27FC236}">
                  <a16:creationId xmlns:a16="http://schemas.microsoft.com/office/drawing/2014/main" id="{CDE4C091-D7B7-498C-9215-80BF55E01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4" name="Oval 6390">
              <a:extLst>
                <a:ext uri="{FF2B5EF4-FFF2-40B4-BE49-F238E27FC236}">
                  <a16:creationId xmlns:a16="http://schemas.microsoft.com/office/drawing/2014/main" id="{E80E3277-9A6B-416E-96FD-E63FFC3158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5" name="Oval 6391">
              <a:extLst>
                <a:ext uri="{FF2B5EF4-FFF2-40B4-BE49-F238E27FC236}">
                  <a16:creationId xmlns:a16="http://schemas.microsoft.com/office/drawing/2014/main" id="{E7AA5E28-4F8A-4710-A1F2-4BFE925E4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6" name="Oval 6392">
              <a:extLst>
                <a:ext uri="{FF2B5EF4-FFF2-40B4-BE49-F238E27FC236}">
                  <a16:creationId xmlns:a16="http://schemas.microsoft.com/office/drawing/2014/main" id="{D03F29E5-3959-4174-9E56-82861B5E9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7" name="Oval 6393">
              <a:extLst>
                <a:ext uri="{FF2B5EF4-FFF2-40B4-BE49-F238E27FC236}">
                  <a16:creationId xmlns:a16="http://schemas.microsoft.com/office/drawing/2014/main" id="{BB207C66-0B2D-4BE1-8546-BBBDEB15C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8" name="Oval 6394">
              <a:extLst>
                <a:ext uri="{FF2B5EF4-FFF2-40B4-BE49-F238E27FC236}">
                  <a16:creationId xmlns:a16="http://schemas.microsoft.com/office/drawing/2014/main" id="{F666200D-1342-43E6-8889-F2821036C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9" name="Oval 6395">
              <a:extLst>
                <a:ext uri="{FF2B5EF4-FFF2-40B4-BE49-F238E27FC236}">
                  <a16:creationId xmlns:a16="http://schemas.microsoft.com/office/drawing/2014/main" id="{48CA5806-B420-4A7A-B3FC-EFCC3D550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0" name="Oval 6396">
              <a:extLst>
                <a:ext uri="{FF2B5EF4-FFF2-40B4-BE49-F238E27FC236}">
                  <a16:creationId xmlns:a16="http://schemas.microsoft.com/office/drawing/2014/main" id="{E5AEA6D5-7577-4C03-83A3-5BA5018FC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1" name="Oval 6397">
              <a:extLst>
                <a:ext uri="{FF2B5EF4-FFF2-40B4-BE49-F238E27FC236}">
                  <a16:creationId xmlns:a16="http://schemas.microsoft.com/office/drawing/2014/main" id="{020875CA-0BD2-4C49-AA10-22763148A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2" name="Oval 6398">
              <a:extLst>
                <a:ext uri="{FF2B5EF4-FFF2-40B4-BE49-F238E27FC236}">
                  <a16:creationId xmlns:a16="http://schemas.microsoft.com/office/drawing/2014/main" id="{55EEFB03-F70E-4B47-8374-3F4F0D631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3" name="Oval 6399">
              <a:extLst>
                <a:ext uri="{FF2B5EF4-FFF2-40B4-BE49-F238E27FC236}">
                  <a16:creationId xmlns:a16="http://schemas.microsoft.com/office/drawing/2014/main" id="{B78B3D38-3722-4D95-9D2C-777E690BF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4" name="Oval 6400">
              <a:extLst>
                <a:ext uri="{FF2B5EF4-FFF2-40B4-BE49-F238E27FC236}">
                  <a16:creationId xmlns:a16="http://schemas.microsoft.com/office/drawing/2014/main" id="{A90B38AC-124A-4496-B10E-AE9FF48F7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5" name="Oval 6401">
              <a:extLst>
                <a:ext uri="{FF2B5EF4-FFF2-40B4-BE49-F238E27FC236}">
                  <a16:creationId xmlns:a16="http://schemas.microsoft.com/office/drawing/2014/main" id="{8B39E2B9-3925-4484-93F5-A78F66CE6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6" name="Oval 6402">
              <a:extLst>
                <a:ext uri="{FF2B5EF4-FFF2-40B4-BE49-F238E27FC236}">
                  <a16:creationId xmlns:a16="http://schemas.microsoft.com/office/drawing/2014/main" id="{DCA8045A-6EA0-4DB8-9579-871CE5033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7" name="Oval 6403">
              <a:extLst>
                <a:ext uri="{FF2B5EF4-FFF2-40B4-BE49-F238E27FC236}">
                  <a16:creationId xmlns:a16="http://schemas.microsoft.com/office/drawing/2014/main" id="{0FA5AD72-4E3A-4F6E-9676-C4B3C05AD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8" name="Oval 6404">
              <a:extLst>
                <a:ext uri="{FF2B5EF4-FFF2-40B4-BE49-F238E27FC236}">
                  <a16:creationId xmlns:a16="http://schemas.microsoft.com/office/drawing/2014/main" id="{E031ABC6-22A0-410A-81CF-B16DC37D5E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09" name="Oval 6405">
              <a:extLst>
                <a:ext uri="{FF2B5EF4-FFF2-40B4-BE49-F238E27FC236}">
                  <a16:creationId xmlns:a16="http://schemas.microsoft.com/office/drawing/2014/main" id="{3B539DCC-23E2-4425-99DF-AFE8CE30B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110" name="Group 6406">
            <a:extLst>
              <a:ext uri="{FF2B5EF4-FFF2-40B4-BE49-F238E27FC236}">
                <a16:creationId xmlns:a16="http://schemas.microsoft.com/office/drawing/2014/main" id="{25C3E686-2CEC-4F7C-A5EF-345DAFF299C5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4779963"/>
            <a:ext cx="447675" cy="628650"/>
            <a:chOff x="1079" y="2047"/>
            <a:chExt cx="282" cy="396"/>
          </a:xfrm>
        </p:grpSpPr>
        <p:sp>
          <p:nvSpPr>
            <p:cNvPr id="79111" name="Oval 6407">
              <a:extLst>
                <a:ext uri="{FF2B5EF4-FFF2-40B4-BE49-F238E27FC236}">
                  <a16:creationId xmlns:a16="http://schemas.microsoft.com/office/drawing/2014/main" id="{AD397E62-B315-4622-B575-50979B913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2" name="Oval 6408">
              <a:extLst>
                <a:ext uri="{FF2B5EF4-FFF2-40B4-BE49-F238E27FC236}">
                  <a16:creationId xmlns:a16="http://schemas.microsoft.com/office/drawing/2014/main" id="{B312AE24-F1B9-4B3A-9DA6-26486F56D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3" name="Oval 6409">
              <a:extLst>
                <a:ext uri="{FF2B5EF4-FFF2-40B4-BE49-F238E27FC236}">
                  <a16:creationId xmlns:a16="http://schemas.microsoft.com/office/drawing/2014/main" id="{0D89DDDC-2B6B-484C-BF1D-92F1BE22A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4" name="Oval 6410">
              <a:extLst>
                <a:ext uri="{FF2B5EF4-FFF2-40B4-BE49-F238E27FC236}">
                  <a16:creationId xmlns:a16="http://schemas.microsoft.com/office/drawing/2014/main" id="{FE342B88-17C7-43FD-B2D7-FB14DE970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5" name="Oval 6411">
              <a:extLst>
                <a:ext uri="{FF2B5EF4-FFF2-40B4-BE49-F238E27FC236}">
                  <a16:creationId xmlns:a16="http://schemas.microsoft.com/office/drawing/2014/main" id="{EE453B6D-F574-45B5-900A-D9F3E9451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6" name="Oval 6412">
              <a:extLst>
                <a:ext uri="{FF2B5EF4-FFF2-40B4-BE49-F238E27FC236}">
                  <a16:creationId xmlns:a16="http://schemas.microsoft.com/office/drawing/2014/main" id="{9FEFD34F-8D5F-4625-9ADA-169110ECD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7" name="Oval 6413">
              <a:extLst>
                <a:ext uri="{FF2B5EF4-FFF2-40B4-BE49-F238E27FC236}">
                  <a16:creationId xmlns:a16="http://schemas.microsoft.com/office/drawing/2014/main" id="{8447E9EB-CB79-4D95-B9A3-FBC4F0747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8" name="Oval 6414">
              <a:extLst>
                <a:ext uri="{FF2B5EF4-FFF2-40B4-BE49-F238E27FC236}">
                  <a16:creationId xmlns:a16="http://schemas.microsoft.com/office/drawing/2014/main" id="{EF3FFB75-0C05-439F-A7E0-B332630F5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19" name="Oval 6415">
              <a:extLst>
                <a:ext uri="{FF2B5EF4-FFF2-40B4-BE49-F238E27FC236}">
                  <a16:creationId xmlns:a16="http://schemas.microsoft.com/office/drawing/2014/main" id="{24D62491-5A64-4397-9B2E-70C778343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0" name="Oval 6416">
              <a:extLst>
                <a:ext uri="{FF2B5EF4-FFF2-40B4-BE49-F238E27FC236}">
                  <a16:creationId xmlns:a16="http://schemas.microsoft.com/office/drawing/2014/main" id="{A1549DB0-AE69-49AD-BD00-5DE3404807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1" name="Oval 6417">
              <a:extLst>
                <a:ext uri="{FF2B5EF4-FFF2-40B4-BE49-F238E27FC236}">
                  <a16:creationId xmlns:a16="http://schemas.microsoft.com/office/drawing/2014/main" id="{F6A61E3C-2515-4900-AE5D-8685155A7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2" name="Oval 6418">
              <a:extLst>
                <a:ext uri="{FF2B5EF4-FFF2-40B4-BE49-F238E27FC236}">
                  <a16:creationId xmlns:a16="http://schemas.microsoft.com/office/drawing/2014/main" id="{24B8F939-3C5B-4C5F-B502-36DF6A491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3" name="Oval 6419">
              <a:extLst>
                <a:ext uri="{FF2B5EF4-FFF2-40B4-BE49-F238E27FC236}">
                  <a16:creationId xmlns:a16="http://schemas.microsoft.com/office/drawing/2014/main" id="{9DE450D9-C941-4EB3-8F43-DFDA521D1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4" name="Oval 6420">
              <a:extLst>
                <a:ext uri="{FF2B5EF4-FFF2-40B4-BE49-F238E27FC236}">
                  <a16:creationId xmlns:a16="http://schemas.microsoft.com/office/drawing/2014/main" id="{F0495F48-E6F4-44E8-A2C9-A6BB9519E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5" name="Oval 6421">
              <a:extLst>
                <a:ext uri="{FF2B5EF4-FFF2-40B4-BE49-F238E27FC236}">
                  <a16:creationId xmlns:a16="http://schemas.microsoft.com/office/drawing/2014/main" id="{48D8B5E2-B5DF-4371-B9F1-87D8F44C9B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6" name="Oval 6422">
              <a:extLst>
                <a:ext uri="{FF2B5EF4-FFF2-40B4-BE49-F238E27FC236}">
                  <a16:creationId xmlns:a16="http://schemas.microsoft.com/office/drawing/2014/main" id="{E816263C-4B55-4E81-8534-77A81DFD2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7" name="Oval 6423">
              <a:extLst>
                <a:ext uri="{FF2B5EF4-FFF2-40B4-BE49-F238E27FC236}">
                  <a16:creationId xmlns:a16="http://schemas.microsoft.com/office/drawing/2014/main" id="{65087773-D795-4551-B482-D98D3D4DE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8" name="Oval 6424">
              <a:extLst>
                <a:ext uri="{FF2B5EF4-FFF2-40B4-BE49-F238E27FC236}">
                  <a16:creationId xmlns:a16="http://schemas.microsoft.com/office/drawing/2014/main" id="{146592C1-AF35-4F10-A71B-CABB4F067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29" name="Oval 6425">
              <a:extLst>
                <a:ext uri="{FF2B5EF4-FFF2-40B4-BE49-F238E27FC236}">
                  <a16:creationId xmlns:a16="http://schemas.microsoft.com/office/drawing/2014/main" id="{01C0C0D1-5B29-4F20-B566-BCF9BA99A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0" name="Oval 6426">
              <a:extLst>
                <a:ext uri="{FF2B5EF4-FFF2-40B4-BE49-F238E27FC236}">
                  <a16:creationId xmlns:a16="http://schemas.microsoft.com/office/drawing/2014/main" id="{88F1BC1A-A058-4F24-AE78-331E0E7CF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1" name="Oval 6427">
              <a:extLst>
                <a:ext uri="{FF2B5EF4-FFF2-40B4-BE49-F238E27FC236}">
                  <a16:creationId xmlns:a16="http://schemas.microsoft.com/office/drawing/2014/main" id="{2B5EED74-FC8E-4097-A969-79F5505EE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132" name="Group 6428">
            <a:extLst>
              <a:ext uri="{FF2B5EF4-FFF2-40B4-BE49-F238E27FC236}">
                <a16:creationId xmlns:a16="http://schemas.microsoft.com/office/drawing/2014/main" id="{D732F126-A4BB-4149-A96A-2824DC177F70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4779963"/>
            <a:ext cx="449263" cy="628650"/>
            <a:chOff x="1420" y="2047"/>
            <a:chExt cx="283" cy="396"/>
          </a:xfrm>
        </p:grpSpPr>
        <p:sp>
          <p:nvSpPr>
            <p:cNvPr id="79133" name="Oval 6429">
              <a:extLst>
                <a:ext uri="{FF2B5EF4-FFF2-40B4-BE49-F238E27FC236}">
                  <a16:creationId xmlns:a16="http://schemas.microsoft.com/office/drawing/2014/main" id="{28FD656A-74A2-4FBB-8B26-EB76E8282B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4" name="Oval 6430">
              <a:extLst>
                <a:ext uri="{FF2B5EF4-FFF2-40B4-BE49-F238E27FC236}">
                  <a16:creationId xmlns:a16="http://schemas.microsoft.com/office/drawing/2014/main" id="{F883D33E-E855-467D-B145-E739C3F0D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5" name="Oval 6431">
              <a:extLst>
                <a:ext uri="{FF2B5EF4-FFF2-40B4-BE49-F238E27FC236}">
                  <a16:creationId xmlns:a16="http://schemas.microsoft.com/office/drawing/2014/main" id="{ABDCBA09-40F2-4916-9A7E-F7C820270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6" name="Oval 6432">
              <a:extLst>
                <a:ext uri="{FF2B5EF4-FFF2-40B4-BE49-F238E27FC236}">
                  <a16:creationId xmlns:a16="http://schemas.microsoft.com/office/drawing/2014/main" id="{69904D57-1491-4A21-969E-C6C3AB7E6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7" name="Oval 6433">
              <a:extLst>
                <a:ext uri="{FF2B5EF4-FFF2-40B4-BE49-F238E27FC236}">
                  <a16:creationId xmlns:a16="http://schemas.microsoft.com/office/drawing/2014/main" id="{99773486-9E0E-4A20-B47A-66C0287A7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8" name="Oval 6434">
              <a:extLst>
                <a:ext uri="{FF2B5EF4-FFF2-40B4-BE49-F238E27FC236}">
                  <a16:creationId xmlns:a16="http://schemas.microsoft.com/office/drawing/2014/main" id="{29A247CA-0D7A-4056-AD87-E8A9D787F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39" name="Oval 6435">
              <a:extLst>
                <a:ext uri="{FF2B5EF4-FFF2-40B4-BE49-F238E27FC236}">
                  <a16:creationId xmlns:a16="http://schemas.microsoft.com/office/drawing/2014/main" id="{3BA6D046-8731-4E3C-9835-5CBD9C868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0" name="Oval 6436">
              <a:extLst>
                <a:ext uri="{FF2B5EF4-FFF2-40B4-BE49-F238E27FC236}">
                  <a16:creationId xmlns:a16="http://schemas.microsoft.com/office/drawing/2014/main" id="{A6B28D5D-F4F7-4FA3-B8FD-05A1D8247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1" name="Oval 6437">
              <a:extLst>
                <a:ext uri="{FF2B5EF4-FFF2-40B4-BE49-F238E27FC236}">
                  <a16:creationId xmlns:a16="http://schemas.microsoft.com/office/drawing/2014/main" id="{AE593DDB-77AA-4B9D-93CF-5EF29F2AB8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2" name="Oval 6438">
              <a:extLst>
                <a:ext uri="{FF2B5EF4-FFF2-40B4-BE49-F238E27FC236}">
                  <a16:creationId xmlns:a16="http://schemas.microsoft.com/office/drawing/2014/main" id="{C0B84E67-BC1F-46B1-AE66-E8A6E8A78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3" name="Oval 6439">
              <a:extLst>
                <a:ext uri="{FF2B5EF4-FFF2-40B4-BE49-F238E27FC236}">
                  <a16:creationId xmlns:a16="http://schemas.microsoft.com/office/drawing/2014/main" id="{D72229F9-D467-4B24-8829-FF0136893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4" name="Oval 6440">
              <a:extLst>
                <a:ext uri="{FF2B5EF4-FFF2-40B4-BE49-F238E27FC236}">
                  <a16:creationId xmlns:a16="http://schemas.microsoft.com/office/drawing/2014/main" id="{1D377777-E2F1-41EC-9595-A3C733AAB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5" name="Oval 6441">
              <a:extLst>
                <a:ext uri="{FF2B5EF4-FFF2-40B4-BE49-F238E27FC236}">
                  <a16:creationId xmlns:a16="http://schemas.microsoft.com/office/drawing/2014/main" id="{18B83F79-1B1D-4164-8675-954B25A98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6" name="Oval 6442">
              <a:extLst>
                <a:ext uri="{FF2B5EF4-FFF2-40B4-BE49-F238E27FC236}">
                  <a16:creationId xmlns:a16="http://schemas.microsoft.com/office/drawing/2014/main" id="{8711C1BD-4705-48B3-8A7A-D320385CB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7" name="Oval 6443">
              <a:extLst>
                <a:ext uri="{FF2B5EF4-FFF2-40B4-BE49-F238E27FC236}">
                  <a16:creationId xmlns:a16="http://schemas.microsoft.com/office/drawing/2014/main" id="{24D91B1C-4AAF-4BF7-9EAD-5340E5A68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8" name="Oval 6444">
              <a:extLst>
                <a:ext uri="{FF2B5EF4-FFF2-40B4-BE49-F238E27FC236}">
                  <a16:creationId xmlns:a16="http://schemas.microsoft.com/office/drawing/2014/main" id="{35F58D5F-D220-467B-B903-840E62850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49" name="Oval 6445">
              <a:extLst>
                <a:ext uri="{FF2B5EF4-FFF2-40B4-BE49-F238E27FC236}">
                  <a16:creationId xmlns:a16="http://schemas.microsoft.com/office/drawing/2014/main" id="{CD09895F-38E7-4CE5-B954-51763734F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0" name="Oval 6446">
              <a:extLst>
                <a:ext uri="{FF2B5EF4-FFF2-40B4-BE49-F238E27FC236}">
                  <a16:creationId xmlns:a16="http://schemas.microsoft.com/office/drawing/2014/main" id="{832EA8EB-398C-41D4-ACEA-03746D5A8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1" name="Oval 6447">
              <a:extLst>
                <a:ext uri="{FF2B5EF4-FFF2-40B4-BE49-F238E27FC236}">
                  <a16:creationId xmlns:a16="http://schemas.microsoft.com/office/drawing/2014/main" id="{4A4B314A-B228-4D22-8084-C34AA1AD0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2" name="Oval 6448">
              <a:extLst>
                <a:ext uri="{FF2B5EF4-FFF2-40B4-BE49-F238E27FC236}">
                  <a16:creationId xmlns:a16="http://schemas.microsoft.com/office/drawing/2014/main" id="{BB50443B-A79D-44DB-8550-83F70C37D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3" name="Oval 6449">
              <a:extLst>
                <a:ext uri="{FF2B5EF4-FFF2-40B4-BE49-F238E27FC236}">
                  <a16:creationId xmlns:a16="http://schemas.microsoft.com/office/drawing/2014/main" id="{F8CF1B40-57CD-48FD-8E87-EE63486F0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154" name="Group 6450">
            <a:extLst>
              <a:ext uri="{FF2B5EF4-FFF2-40B4-BE49-F238E27FC236}">
                <a16:creationId xmlns:a16="http://schemas.microsoft.com/office/drawing/2014/main" id="{A64DF7FE-032F-433E-88B9-507F7ADA30ED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4779963"/>
            <a:ext cx="449263" cy="628650"/>
            <a:chOff x="1760" y="2047"/>
            <a:chExt cx="283" cy="396"/>
          </a:xfrm>
        </p:grpSpPr>
        <p:sp>
          <p:nvSpPr>
            <p:cNvPr id="79155" name="Oval 6451">
              <a:extLst>
                <a:ext uri="{FF2B5EF4-FFF2-40B4-BE49-F238E27FC236}">
                  <a16:creationId xmlns:a16="http://schemas.microsoft.com/office/drawing/2014/main" id="{B5032650-20CB-49F4-98D5-E1315A7B4A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6" name="Oval 6452">
              <a:extLst>
                <a:ext uri="{FF2B5EF4-FFF2-40B4-BE49-F238E27FC236}">
                  <a16:creationId xmlns:a16="http://schemas.microsoft.com/office/drawing/2014/main" id="{02795778-D6CF-426C-8FF8-E22AD7228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7" name="Oval 6453">
              <a:extLst>
                <a:ext uri="{FF2B5EF4-FFF2-40B4-BE49-F238E27FC236}">
                  <a16:creationId xmlns:a16="http://schemas.microsoft.com/office/drawing/2014/main" id="{5F102958-7FD0-4649-8410-672644355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8" name="Oval 6454">
              <a:extLst>
                <a:ext uri="{FF2B5EF4-FFF2-40B4-BE49-F238E27FC236}">
                  <a16:creationId xmlns:a16="http://schemas.microsoft.com/office/drawing/2014/main" id="{D24A4405-954E-4AF8-9E96-1CD191D66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59" name="Oval 6455">
              <a:extLst>
                <a:ext uri="{FF2B5EF4-FFF2-40B4-BE49-F238E27FC236}">
                  <a16:creationId xmlns:a16="http://schemas.microsoft.com/office/drawing/2014/main" id="{FE6A4E40-4A07-42A4-9A85-6AA853359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0" name="Oval 6456">
              <a:extLst>
                <a:ext uri="{FF2B5EF4-FFF2-40B4-BE49-F238E27FC236}">
                  <a16:creationId xmlns:a16="http://schemas.microsoft.com/office/drawing/2014/main" id="{58C22792-441B-40D0-B0C5-C23B713F16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1" name="Oval 6457">
              <a:extLst>
                <a:ext uri="{FF2B5EF4-FFF2-40B4-BE49-F238E27FC236}">
                  <a16:creationId xmlns:a16="http://schemas.microsoft.com/office/drawing/2014/main" id="{DDB44F7C-3402-4A74-B1E7-20337E07D8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2" name="Oval 6458">
              <a:extLst>
                <a:ext uri="{FF2B5EF4-FFF2-40B4-BE49-F238E27FC236}">
                  <a16:creationId xmlns:a16="http://schemas.microsoft.com/office/drawing/2014/main" id="{C5E1BE9C-F6A6-43F8-9079-1980246125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3" name="Oval 6459">
              <a:extLst>
                <a:ext uri="{FF2B5EF4-FFF2-40B4-BE49-F238E27FC236}">
                  <a16:creationId xmlns:a16="http://schemas.microsoft.com/office/drawing/2014/main" id="{71907171-BDF9-4D63-B653-09FD32AAB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4" name="Oval 6460">
              <a:extLst>
                <a:ext uri="{FF2B5EF4-FFF2-40B4-BE49-F238E27FC236}">
                  <a16:creationId xmlns:a16="http://schemas.microsoft.com/office/drawing/2014/main" id="{0B18B11C-A7EF-40EB-9871-D77C43A2E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5" name="Oval 6461">
              <a:extLst>
                <a:ext uri="{FF2B5EF4-FFF2-40B4-BE49-F238E27FC236}">
                  <a16:creationId xmlns:a16="http://schemas.microsoft.com/office/drawing/2014/main" id="{7244849D-13F6-4C19-A950-880A8024B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6" name="Oval 6462">
              <a:extLst>
                <a:ext uri="{FF2B5EF4-FFF2-40B4-BE49-F238E27FC236}">
                  <a16:creationId xmlns:a16="http://schemas.microsoft.com/office/drawing/2014/main" id="{43656415-0804-4014-B671-F6F688CE5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7" name="Oval 6463">
              <a:extLst>
                <a:ext uri="{FF2B5EF4-FFF2-40B4-BE49-F238E27FC236}">
                  <a16:creationId xmlns:a16="http://schemas.microsoft.com/office/drawing/2014/main" id="{19577175-96B9-44AC-B37E-FE8AC6A3C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8" name="Oval 6464">
              <a:extLst>
                <a:ext uri="{FF2B5EF4-FFF2-40B4-BE49-F238E27FC236}">
                  <a16:creationId xmlns:a16="http://schemas.microsoft.com/office/drawing/2014/main" id="{95CC9F3F-8A3D-4AA9-BEB6-23F359141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69" name="Oval 6465">
              <a:extLst>
                <a:ext uri="{FF2B5EF4-FFF2-40B4-BE49-F238E27FC236}">
                  <a16:creationId xmlns:a16="http://schemas.microsoft.com/office/drawing/2014/main" id="{84D8878D-2FF7-4F70-9EC0-0EB249674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0" name="Oval 6466">
              <a:extLst>
                <a:ext uri="{FF2B5EF4-FFF2-40B4-BE49-F238E27FC236}">
                  <a16:creationId xmlns:a16="http://schemas.microsoft.com/office/drawing/2014/main" id="{30EDFA8A-065D-437A-B93C-1A431A6B3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1" name="Oval 6467">
              <a:extLst>
                <a:ext uri="{FF2B5EF4-FFF2-40B4-BE49-F238E27FC236}">
                  <a16:creationId xmlns:a16="http://schemas.microsoft.com/office/drawing/2014/main" id="{3B7817D6-4079-4B66-BD72-D7991D7FC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2" name="Oval 6468">
              <a:extLst>
                <a:ext uri="{FF2B5EF4-FFF2-40B4-BE49-F238E27FC236}">
                  <a16:creationId xmlns:a16="http://schemas.microsoft.com/office/drawing/2014/main" id="{B8A8441D-EA14-423C-B4BC-468A07817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3" name="Oval 6469">
              <a:extLst>
                <a:ext uri="{FF2B5EF4-FFF2-40B4-BE49-F238E27FC236}">
                  <a16:creationId xmlns:a16="http://schemas.microsoft.com/office/drawing/2014/main" id="{FA03F984-2F43-4AA5-8129-1CDD00D66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4" name="Oval 6470">
              <a:extLst>
                <a:ext uri="{FF2B5EF4-FFF2-40B4-BE49-F238E27FC236}">
                  <a16:creationId xmlns:a16="http://schemas.microsoft.com/office/drawing/2014/main" id="{64428810-2C2C-4AB7-8DCD-AED5CC7DA9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5" name="Oval 6471">
              <a:extLst>
                <a:ext uri="{FF2B5EF4-FFF2-40B4-BE49-F238E27FC236}">
                  <a16:creationId xmlns:a16="http://schemas.microsoft.com/office/drawing/2014/main" id="{6632DC31-EC05-4482-9CFF-810E9A546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6" name="Oval 6472">
              <a:extLst>
                <a:ext uri="{FF2B5EF4-FFF2-40B4-BE49-F238E27FC236}">
                  <a16:creationId xmlns:a16="http://schemas.microsoft.com/office/drawing/2014/main" id="{D7AC78F5-BB6B-4E76-953F-204396998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7" name="Oval 6473">
              <a:extLst>
                <a:ext uri="{FF2B5EF4-FFF2-40B4-BE49-F238E27FC236}">
                  <a16:creationId xmlns:a16="http://schemas.microsoft.com/office/drawing/2014/main" id="{A657BFB4-7192-4A1C-993D-F5D89E4B85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8" name="Oval 6474">
              <a:extLst>
                <a:ext uri="{FF2B5EF4-FFF2-40B4-BE49-F238E27FC236}">
                  <a16:creationId xmlns:a16="http://schemas.microsoft.com/office/drawing/2014/main" id="{CCB9211D-23AD-4F44-804F-AF1CBD60F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79" name="Oval 6475">
              <a:extLst>
                <a:ext uri="{FF2B5EF4-FFF2-40B4-BE49-F238E27FC236}">
                  <a16:creationId xmlns:a16="http://schemas.microsoft.com/office/drawing/2014/main" id="{48BDEF57-DC31-4698-BBD2-BF5AB4F08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0" name="Oval 6476">
              <a:extLst>
                <a:ext uri="{FF2B5EF4-FFF2-40B4-BE49-F238E27FC236}">
                  <a16:creationId xmlns:a16="http://schemas.microsoft.com/office/drawing/2014/main" id="{090AE568-BCC3-452F-AE93-115171507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1" name="Oval 6477">
              <a:extLst>
                <a:ext uri="{FF2B5EF4-FFF2-40B4-BE49-F238E27FC236}">
                  <a16:creationId xmlns:a16="http://schemas.microsoft.com/office/drawing/2014/main" id="{0D2F1EA3-9BF6-4647-A31B-2BC450B87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182" name="Group 6478">
            <a:extLst>
              <a:ext uri="{FF2B5EF4-FFF2-40B4-BE49-F238E27FC236}">
                <a16:creationId xmlns:a16="http://schemas.microsoft.com/office/drawing/2014/main" id="{3C6C454C-780B-4CAF-8BB0-277C259144E8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4779963"/>
            <a:ext cx="449262" cy="628650"/>
            <a:chOff x="2101" y="2047"/>
            <a:chExt cx="283" cy="396"/>
          </a:xfrm>
        </p:grpSpPr>
        <p:sp>
          <p:nvSpPr>
            <p:cNvPr id="79183" name="Oval 6479">
              <a:extLst>
                <a:ext uri="{FF2B5EF4-FFF2-40B4-BE49-F238E27FC236}">
                  <a16:creationId xmlns:a16="http://schemas.microsoft.com/office/drawing/2014/main" id="{D1F77A72-E16F-481A-9EF7-94DB56C11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4" name="Oval 6480">
              <a:extLst>
                <a:ext uri="{FF2B5EF4-FFF2-40B4-BE49-F238E27FC236}">
                  <a16:creationId xmlns:a16="http://schemas.microsoft.com/office/drawing/2014/main" id="{B0658424-0FE7-419A-9157-1231D740F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5" name="Oval 6481">
              <a:extLst>
                <a:ext uri="{FF2B5EF4-FFF2-40B4-BE49-F238E27FC236}">
                  <a16:creationId xmlns:a16="http://schemas.microsoft.com/office/drawing/2014/main" id="{4A77D304-4E6B-46A6-B85E-EE6F8F6123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6" name="Oval 6482">
              <a:extLst>
                <a:ext uri="{FF2B5EF4-FFF2-40B4-BE49-F238E27FC236}">
                  <a16:creationId xmlns:a16="http://schemas.microsoft.com/office/drawing/2014/main" id="{791E63DA-CDBD-46C4-B573-1A47A6F1A0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7" name="Oval 6483">
              <a:extLst>
                <a:ext uri="{FF2B5EF4-FFF2-40B4-BE49-F238E27FC236}">
                  <a16:creationId xmlns:a16="http://schemas.microsoft.com/office/drawing/2014/main" id="{C0B78D73-3462-43BF-AE32-C262BE42C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8" name="Oval 6484">
              <a:extLst>
                <a:ext uri="{FF2B5EF4-FFF2-40B4-BE49-F238E27FC236}">
                  <a16:creationId xmlns:a16="http://schemas.microsoft.com/office/drawing/2014/main" id="{A269CED8-50C3-49DB-96A3-05DA008F93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89" name="Oval 6485">
              <a:extLst>
                <a:ext uri="{FF2B5EF4-FFF2-40B4-BE49-F238E27FC236}">
                  <a16:creationId xmlns:a16="http://schemas.microsoft.com/office/drawing/2014/main" id="{F00DBAB7-DE36-4CD1-90B3-C1E53ECD2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0" name="Oval 6486">
              <a:extLst>
                <a:ext uri="{FF2B5EF4-FFF2-40B4-BE49-F238E27FC236}">
                  <a16:creationId xmlns:a16="http://schemas.microsoft.com/office/drawing/2014/main" id="{B56BD2B0-73AD-4B47-A5A7-8D0CEE814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1" name="Oval 6487">
              <a:extLst>
                <a:ext uri="{FF2B5EF4-FFF2-40B4-BE49-F238E27FC236}">
                  <a16:creationId xmlns:a16="http://schemas.microsoft.com/office/drawing/2014/main" id="{F1ECCB64-5B1E-4138-AD99-FECF10E97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2" name="Oval 6488">
              <a:extLst>
                <a:ext uri="{FF2B5EF4-FFF2-40B4-BE49-F238E27FC236}">
                  <a16:creationId xmlns:a16="http://schemas.microsoft.com/office/drawing/2014/main" id="{9B4B9945-6C6A-4594-8C3A-5A62D9547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3" name="Oval 6489">
              <a:extLst>
                <a:ext uri="{FF2B5EF4-FFF2-40B4-BE49-F238E27FC236}">
                  <a16:creationId xmlns:a16="http://schemas.microsoft.com/office/drawing/2014/main" id="{32209F0E-80B7-482B-AE23-7B496A7C9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4" name="Oval 6490">
              <a:extLst>
                <a:ext uri="{FF2B5EF4-FFF2-40B4-BE49-F238E27FC236}">
                  <a16:creationId xmlns:a16="http://schemas.microsoft.com/office/drawing/2014/main" id="{83A2AB6C-5FF6-4E0A-B076-7E2BBC9EA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5" name="Oval 6491">
              <a:extLst>
                <a:ext uri="{FF2B5EF4-FFF2-40B4-BE49-F238E27FC236}">
                  <a16:creationId xmlns:a16="http://schemas.microsoft.com/office/drawing/2014/main" id="{C763036F-79E4-4D5C-BBF1-92E511BDE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6" name="Oval 6492">
              <a:extLst>
                <a:ext uri="{FF2B5EF4-FFF2-40B4-BE49-F238E27FC236}">
                  <a16:creationId xmlns:a16="http://schemas.microsoft.com/office/drawing/2014/main" id="{63C45FDE-AD6B-45B5-AB77-26AE36D6F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7" name="Oval 6493">
              <a:extLst>
                <a:ext uri="{FF2B5EF4-FFF2-40B4-BE49-F238E27FC236}">
                  <a16:creationId xmlns:a16="http://schemas.microsoft.com/office/drawing/2014/main" id="{BCA2497F-FB6F-4D9F-8AC9-11E3B5678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8" name="Oval 6494">
              <a:extLst>
                <a:ext uri="{FF2B5EF4-FFF2-40B4-BE49-F238E27FC236}">
                  <a16:creationId xmlns:a16="http://schemas.microsoft.com/office/drawing/2014/main" id="{BE74C042-B8F9-4A74-8AC5-8C10D55B8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99" name="Oval 6495">
              <a:extLst>
                <a:ext uri="{FF2B5EF4-FFF2-40B4-BE49-F238E27FC236}">
                  <a16:creationId xmlns:a16="http://schemas.microsoft.com/office/drawing/2014/main" id="{B839D5DC-EA27-42F4-9B3E-0AE421137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0" name="Oval 6496">
              <a:extLst>
                <a:ext uri="{FF2B5EF4-FFF2-40B4-BE49-F238E27FC236}">
                  <a16:creationId xmlns:a16="http://schemas.microsoft.com/office/drawing/2014/main" id="{EED50C82-77D7-4464-ADE1-7CDE1AC31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1" name="Oval 6497">
              <a:extLst>
                <a:ext uri="{FF2B5EF4-FFF2-40B4-BE49-F238E27FC236}">
                  <a16:creationId xmlns:a16="http://schemas.microsoft.com/office/drawing/2014/main" id="{C5EF15AA-B5C9-45DB-B7EC-7559B99D8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2" name="Oval 6498">
              <a:extLst>
                <a:ext uri="{FF2B5EF4-FFF2-40B4-BE49-F238E27FC236}">
                  <a16:creationId xmlns:a16="http://schemas.microsoft.com/office/drawing/2014/main" id="{158BB5C8-71F5-4298-BFA0-497A2ED6DB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3" name="Oval 6499">
              <a:extLst>
                <a:ext uri="{FF2B5EF4-FFF2-40B4-BE49-F238E27FC236}">
                  <a16:creationId xmlns:a16="http://schemas.microsoft.com/office/drawing/2014/main" id="{B80A29D4-9A36-4337-8CEB-CA5A04A6E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204" name="Group 6500">
            <a:extLst>
              <a:ext uri="{FF2B5EF4-FFF2-40B4-BE49-F238E27FC236}">
                <a16:creationId xmlns:a16="http://schemas.microsoft.com/office/drawing/2014/main" id="{166FA148-CDAD-4358-8861-F2A2EBF97FA3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4779963"/>
            <a:ext cx="447675" cy="628650"/>
            <a:chOff x="2780" y="2047"/>
            <a:chExt cx="282" cy="396"/>
          </a:xfrm>
        </p:grpSpPr>
        <p:sp>
          <p:nvSpPr>
            <p:cNvPr id="79205" name="Oval 6501">
              <a:extLst>
                <a:ext uri="{FF2B5EF4-FFF2-40B4-BE49-F238E27FC236}">
                  <a16:creationId xmlns:a16="http://schemas.microsoft.com/office/drawing/2014/main" id="{D5CEC161-77C6-4D21-9F20-D78DEF5B9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6" name="Oval 6502">
              <a:extLst>
                <a:ext uri="{FF2B5EF4-FFF2-40B4-BE49-F238E27FC236}">
                  <a16:creationId xmlns:a16="http://schemas.microsoft.com/office/drawing/2014/main" id="{B68B23F3-0F9C-48BD-811E-0684997F4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7" name="Oval 6503">
              <a:extLst>
                <a:ext uri="{FF2B5EF4-FFF2-40B4-BE49-F238E27FC236}">
                  <a16:creationId xmlns:a16="http://schemas.microsoft.com/office/drawing/2014/main" id="{6E35BEF6-2B76-469B-B431-2BBAA8DEE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8" name="Oval 6504">
              <a:extLst>
                <a:ext uri="{FF2B5EF4-FFF2-40B4-BE49-F238E27FC236}">
                  <a16:creationId xmlns:a16="http://schemas.microsoft.com/office/drawing/2014/main" id="{88E453C4-75FA-4329-AD49-A50538798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09" name="Oval 6505">
              <a:extLst>
                <a:ext uri="{FF2B5EF4-FFF2-40B4-BE49-F238E27FC236}">
                  <a16:creationId xmlns:a16="http://schemas.microsoft.com/office/drawing/2014/main" id="{17FFE34D-9659-4017-B9FF-1AC6C8206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0" name="Oval 6506">
              <a:extLst>
                <a:ext uri="{FF2B5EF4-FFF2-40B4-BE49-F238E27FC236}">
                  <a16:creationId xmlns:a16="http://schemas.microsoft.com/office/drawing/2014/main" id="{32B6536A-0C7D-4FE2-AEC7-B37F1AD30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1" name="Oval 6507">
              <a:extLst>
                <a:ext uri="{FF2B5EF4-FFF2-40B4-BE49-F238E27FC236}">
                  <a16:creationId xmlns:a16="http://schemas.microsoft.com/office/drawing/2014/main" id="{76774DC1-4F5C-4A05-8A2A-C2150E2FC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2" name="Oval 6508">
              <a:extLst>
                <a:ext uri="{FF2B5EF4-FFF2-40B4-BE49-F238E27FC236}">
                  <a16:creationId xmlns:a16="http://schemas.microsoft.com/office/drawing/2014/main" id="{718564A2-48F7-4C68-866B-E37234B01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3" name="Oval 6509">
              <a:extLst>
                <a:ext uri="{FF2B5EF4-FFF2-40B4-BE49-F238E27FC236}">
                  <a16:creationId xmlns:a16="http://schemas.microsoft.com/office/drawing/2014/main" id="{D7E346C5-5AD8-4262-91E4-663BEC13CE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4" name="Oval 6510">
              <a:extLst>
                <a:ext uri="{FF2B5EF4-FFF2-40B4-BE49-F238E27FC236}">
                  <a16:creationId xmlns:a16="http://schemas.microsoft.com/office/drawing/2014/main" id="{A9979338-1C0A-4875-A437-9CA0BD284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5" name="Oval 6511">
              <a:extLst>
                <a:ext uri="{FF2B5EF4-FFF2-40B4-BE49-F238E27FC236}">
                  <a16:creationId xmlns:a16="http://schemas.microsoft.com/office/drawing/2014/main" id="{78C57C6E-8FF1-4889-A859-1049500C9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6" name="Oval 6512">
              <a:extLst>
                <a:ext uri="{FF2B5EF4-FFF2-40B4-BE49-F238E27FC236}">
                  <a16:creationId xmlns:a16="http://schemas.microsoft.com/office/drawing/2014/main" id="{3AF1B585-0924-426A-B872-711AC4332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7" name="Oval 6513">
              <a:extLst>
                <a:ext uri="{FF2B5EF4-FFF2-40B4-BE49-F238E27FC236}">
                  <a16:creationId xmlns:a16="http://schemas.microsoft.com/office/drawing/2014/main" id="{0D83FB10-E80D-41B9-BD92-E5424D28F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8" name="Oval 6514">
              <a:extLst>
                <a:ext uri="{FF2B5EF4-FFF2-40B4-BE49-F238E27FC236}">
                  <a16:creationId xmlns:a16="http://schemas.microsoft.com/office/drawing/2014/main" id="{0FA4CAC6-2240-41E7-835A-4CECEA725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19" name="Oval 6515">
              <a:extLst>
                <a:ext uri="{FF2B5EF4-FFF2-40B4-BE49-F238E27FC236}">
                  <a16:creationId xmlns:a16="http://schemas.microsoft.com/office/drawing/2014/main" id="{0683BDAB-068E-4570-B525-B046755AA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0" name="Oval 6516">
              <a:extLst>
                <a:ext uri="{FF2B5EF4-FFF2-40B4-BE49-F238E27FC236}">
                  <a16:creationId xmlns:a16="http://schemas.microsoft.com/office/drawing/2014/main" id="{51C68F9A-F3E7-4A14-B0D6-3BD19ADC9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1" name="Oval 6517">
              <a:extLst>
                <a:ext uri="{FF2B5EF4-FFF2-40B4-BE49-F238E27FC236}">
                  <a16:creationId xmlns:a16="http://schemas.microsoft.com/office/drawing/2014/main" id="{5C55FCE9-52E3-4433-9798-B78192C07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2" name="Oval 6518">
              <a:extLst>
                <a:ext uri="{FF2B5EF4-FFF2-40B4-BE49-F238E27FC236}">
                  <a16:creationId xmlns:a16="http://schemas.microsoft.com/office/drawing/2014/main" id="{E924425B-31A5-4EE9-9391-CF1AE85A6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3" name="Oval 6519">
              <a:extLst>
                <a:ext uri="{FF2B5EF4-FFF2-40B4-BE49-F238E27FC236}">
                  <a16:creationId xmlns:a16="http://schemas.microsoft.com/office/drawing/2014/main" id="{C2D87A51-FB66-41F9-87F6-453280EEF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4" name="Oval 6520">
              <a:extLst>
                <a:ext uri="{FF2B5EF4-FFF2-40B4-BE49-F238E27FC236}">
                  <a16:creationId xmlns:a16="http://schemas.microsoft.com/office/drawing/2014/main" id="{E18CDBED-D0CF-464B-9720-44518E2CE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5" name="Oval 6521">
              <a:extLst>
                <a:ext uri="{FF2B5EF4-FFF2-40B4-BE49-F238E27FC236}">
                  <a16:creationId xmlns:a16="http://schemas.microsoft.com/office/drawing/2014/main" id="{502EB8D5-6EA4-457E-BBBE-24591EC64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226" name="Group 6522">
            <a:extLst>
              <a:ext uri="{FF2B5EF4-FFF2-40B4-BE49-F238E27FC236}">
                <a16:creationId xmlns:a16="http://schemas.microsoft.com/office/drawing/2014/main" id="{DC909F5D-296D-410B-BE6C-CBD8F2721D1A}"/>
              </a:ext>
            </a:extLst>
          </p:cNvPr>
          <p:cNvGrpSpPr>
            <a:grpSpLocks/>
          </p:cNvGrpSpPr>
          <p:nvPr/>
        </p:nvGrpSpPr>
        <p:grpSpPr bwMode="auto">
          <a:xfrm>
            <a:off x="5494338" y="4779963"/>
            <a:ext cx="449262" cy="628650"/>
            <a:chOff x="3461" y="2047"/>
            <a:chExt cx="283" cy="396"/>
          </a:xfrm>
        </p:grpSpPr>
        <p:sp>
          <p:nvSpPr>
            <p:cNvPr id="79227" name="Oval 6523">
              <a:extLst>
                <a:ext uri="{FF2B5EF4-FFF2-40B4-BE49-F238E27FC236}">
                  <a16:creationId xmlns:a16="http://schemas.microsoft.com/office/drawing/2014/main" id="{15C63415-AEF8-48F3-8297-CDCF098FE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8" name="Oval 6524">
              <a:extLst>
                <a:ext uri="{FF2B5EF4-FFF2-40B4-BE49-F238E27FC236}">
                  <a16:creationId xmlns:a16="http://schemas.microsoft.com/office/drawing/2014/main" id="{E0303AB8-10EA-4ED3-AACE-4D6FC90BE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29" name="Oval 6525">
              <a:extLst>
                <a:ext uri="{FF2B5EF4-FFF2-40B4-BE49-F238E27FC236}">
                  <a16:creationId xmlns:a16="http://schemas.microsoft.com/office/drawing/2014/main" id="{3BBCDDA2-6022-442E-BCF2-BBC0E11BB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0" name="Oval 6526">
              <a:extLst>
                <a:ext uri="{FF2B5EF4-FFF2-40B4-BE49-F238E27FC236}">
                  <a16:creationId xmlns:a16="http://schemas.microsoft.com/office/drawing/2014/main" id="{F9CDAC04-14F5-407F-8347-36E9F1B8D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1" name="Oval 6527">
              <a:extLst>
                <a:ext uri="{FF2B5EF4-FFF2-40B4-BE49-F238E27FC236}">
                  <a16:creationId xmlns:a16="http://schemas.microsoft.com/office/drawing/2014/main" id="{4B0E8E9A-684A-44A5-9802-0F9EEF721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2" name="Oval 6528">
              <a:extLst>
                <a:ext uri="{FF2B5EF4-FFF2-40B4-BE49-F238E27FC236}">
                  <a16:creationId xmlns:a16="http://schemas.microsoft.com/office/drawing/2014/main" id="{B6EE482C-0214-4AAC-B478-A645E1D25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3" name="Oval 6529">
              <a:extLst>
                <a:ext uri="{FF2B5EF4-FFF2-40B4-BE49-F238E27FC236}">
                  <a16:creationId xmlns:a16="http://schemas.microsoft.com/office/drawing/2014/main" id="{B6924C1B-6EF7-4171-A4A5-D59623943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4" name="Oval 6530">
              <a:extLst>
                <a:ext uri="{FF2B5EF4-FFF2-40B4-BE49-F238E27FC236}">
                  <a16:creationId xmlns:a16="http://schemas.microsoft.com/office/drawing/2014/main" id="{CFD067FB-B43D-4EC5-8A82-E5EFC20D5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5" name="Oval 6531">
              <a:extLst>
                <a:ext uri="{FF2B5EF4-FFF2-40B4-BE49-F238E27FC236}">
                  <a16:creationId xmlns:a16="http://schemas.microsoft.com/office/drawing/2014/main" id="{66870690-2668-4CF6-B773-F75C9E74A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6" name="Oval 6532">
              <a:extLst>
                <a:ext uri="{FF2B5EF4-FFF2-40B4-BE49-F238E27FC236}">
                  <a16:creationId xmlns:a16="http://schemas.microsoft.com/office/drawing/2014/main" id="{CB97C838-C280-4C74-A960-6421FAF7C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7" name="Oval 6533">
              <a:extLst>
                <a:ext uri="{FF2B5EF4-FFF2-40B4-BE49-F238E27FC236}">
                  <a16:creationId xmlns:a16="http://schemas.microsoft.com/office/drawing/2014/main" id="{8112E31F-44BE-4127-A04E-289C34B49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8" name="Oval 6534">
              <a:extLst>
                <a:ext uri="{FF2B5EF4-FFF2-40B4-BE49-F238E27FC236}">
                  <a16:creationId xmlns:a16="http://schemas.microsoft.com/office/drawing/2014/main" id="{7B03A96D-EF84-4C78-AD6C-D7EA38C3A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39" name="Oval 6535">
              <a:extLst>
                <a:ext uri="{FF2B5EF4-FFF2-40B4-BE49-F238E27FC236}">
                  <a16:creationId xmlns:a16="http://schemas.microsoft.com/office/drawing/2014/main" id="{7365F058-7A84-4909-AF25-2ED4AFB9BB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0" name="Oval 6536">
              <a:extLst>
                <a:ext uri="{FF2B5EF4-FFF2-40B4-BE49-F238E27FC236}">
                  <a16:creationId xmlns:a16="http://schemas.microsoft.com/office/drawing/2014/main" id="{FD7FB258-7A4E-47A1-B672-A2DE1A27D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1" name="Oval 6537">
              <a:extLst>
                <a:ext uri="{FF2B5EF4-FFF2-40B4-BE49-F238E27FC236}">
                  <a16:creationId xmlns:a16="http://schemas.microsoft.com/office/drawing/2014/main" id="{2BCC9B6D-BCBB-4CD5-BF16-DCDDF2A59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2" name="Oval 6538">
              <a:extLst>
                <a:ext uri="{FF2B5EF4-FFF2-40B4-BE49-F238E27FC236}">
                  <a16:creationId xmlns:a16="http://schemas.microsoft.com/office/drawing/2014/main" id="{B3B9F138-F9E4-4FB3-86C5-E2A7E1E5C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3" name="Oval 6539">
              <a:extLst>
                <a:ext uri="{FF2B5EF4-FFF2-40B4-BE49-F238E27FC236}">
                  <a16:creationId xmlns:a16="http://schemas.microsoft.com/office/drawing/2014/main" id="{64C4E087-4926-428C-835C-E1503321EB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4" name="Oval 6540">
              <a:extLst>
                <a:ext uri="{FF2B5EF4-FFF2-40B4-BE49-F238E27FC236}">
                  <a16:creationId xmlns:a16="http://schemas.microsoft.com/office/drawing/2014/main" id="{C6746818-4F0D-45A5-9856-2BA7FA9EC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5" name="Oval 6541">
              <a:extLst>
                <a:ext uri="{FF2B5EF4-FFF2-40B4-BE49-F238E27FC236}">
                  <a16:creationId xmlns:a16="http://schemas.microsoft.com/office/drawing/2014/main" id="{AF5838B7-888F-469D-8489-E95C0B74C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6" name="Oval 6542">
              <a:extLst>
                <a:ext uri="{FF2B5EF4-FFF2-40B4-BE49-F238E27FC236}">
                  <a16:creationId xmlns:a16="http://schemas.microsoft.com/office/drawing/2014/main" id="{36CFD446-F10A-474C-8F3F-FAD2419A2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7" name="Oval 6543">
              <a:extLst>
                <a:ext uri="{FF2B5EF4-FFF2-40B4-BE49-F238E27FC236}">
                  <a16:creationId xmlns:a16="http://schemas.microsoft.com/office/drawing/2014/main" id="{34E6EEB3-C4C4-4B28-9D1A-29716D25E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8" name="Oval 6544">
              <a:extLst>
                <a:ext uri="{FF2B5EF4-FFF2-40B4-BE49-F238E27FC236}">
                  <a16:creationId xmlns:a16="http://schemas.microsoft.com/office/drawing/2014/main" id="{930CCD20-890F-4AD8-A2C2-54C6A9749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49" name="Oval 6545">
              <a:extLst>
                <a:ext uri="{FF2B5EF4-FFF2-40B4-BE49-F238E27FC236}">
                  <a16:creationId xmlns:a16="http://schemas.microsoft.com/office/drawing/2014/main" id="{96066623-515E-4228-8A6B-BD0CA36D2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0" name="Oval 6546">
              <a:extLst>
                <a:ext uri="{FF2B5EF4-FFF2-40B4-BE49-F238E27FC236}">
                  <a16:creationId xmlns:a16="http://schemas.microsoft.com/office/drawing/2014/main" id="{C385CD8D-3FC4-4703-9AE2-5C8DFAB9A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251" name="Group 6547">
            <a:extLst>
              <a:ext uri="{FF2B5EF4-FFF2-40B4-BE49-F238E27FC236}">
                <a16:creationId xmlns:a16="http://schemas.microsoft.com/office/drawing/2014/main" id="{F8F7D602-FDFD-4F20-A0A8-8AA3BB3FC9BA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4779963"/>
            <a:ext cx="449263" cy="628650"/>
            <a:chOff x="3120" y="2047"/>
            <a:chExt cx="283" cy="396"/>
          </a:xfrm>
        </p:grpSpPr>
        <p:sp>
          <p:nvSpPr>
            <p:cNvPr id="79252" name="Oval 6548">
              <a:extLst>
                <a:ext uri="{FF2B5EF4-FFF2-40B4-BE49-F238E27FC236}">
                  <a16:creationId xmlns:a16="http://schemas.microsoft.com/office/drawing/2014/main" id="{7B6BDF68-BEF8-4156-852F-0AA5F8EFA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3" name="Oval 6549">
              <a:extLst>
                <a:ext uri="{FF2B5EF4-FFF2-40B4-BE49-F238E27FC236}">
                  <a16:creationId xmlns:a16="http://schemas.microsoft.com/office/drawing/2014/main" id="{8DD8B458-101D-4758-A1F8-548FEABA7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4" name="Oval 6550">
              <a:extLst>
                <a:ext uri="{FF2B5EF4-FFF2-40B4-BE49-F238E27FC236}">
                  <a16:creationId xmlns:a16="http://schemas.microsoft.com/office/drawing/2014/main" id="{4077E06F-7B75-463C-8F06-DBB255CEA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5" name="Oval 6551">
              <a:extLst>
                <a:ext uri="{FF2B5EF4-FFF2-40B4-BE49-F238E27FC236}">
                  <a16:creationId xmlns:a16="http://schemas.microsoft.com/office/drawing/2014/main" id="{E699FC12-C8C9-4ABD-8689-44C74E8E8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6" name="Oval 6552">
              <a:extLst>
                <a:ext uri="{FF2B5EF4-FFF2-40B4-BE49-F238E27FC236}">
                  <a16:creationId xmlns:a16="http://schemas.microsoft.com/office/drawing/2014/main" id="{75F1659E-3C42-4864-A302-93C8408C4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7" name="Oval 6553">
              <a:extLst>
                <a:ext uri="{FF2B5EF4-FFF2-40B4-BE49-F238E27FC236}">
                  <a16:creationId xmlns:a16="http://schemas.microsoft.com/office/drawing/2014/main" id="{3A98AACD-4587-4472-A779-9578DF01CB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8" name="Oval 6554">
              <a:extLst>
                <a:ext uri="{FF2B5EF4-FFF2-40B4-BE49-F238E27FC236}">
                  <a16:creationId xmlns:a16="http://schemas.microsoft.com/office/drawing/2014/main" id="{9EB40383-31DD-49AE-9902-8EFB71B6E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59" name="Oval 6555">
              <a:extLst>
                <a:ext uri="{FF2B5EF4-FFF2-40B4-BE49-F238E27FC236}">
                  <a16:creationId xmlns:a16="http://schemas.microsoft.com/office/drawing/2014/main" id="{A281CDDE-911F-4E24-A13B-85BE34E06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0" name="Oval 6556">
              <a:extLst>
                <a:ext uri="{FF2B5EF4-FFF2-40B4-BE49-F238E27FC236}">
                  <a16:creationId xmlns:a16="http://schemas.microsoft.com/office/drawing/2014/main" id="{E460B369-4699-45A9-8F9A-32D4D5BEA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1" name="Oval 6557">
              <a:extLst>
                <a:ext uri="{FF2B5EF4-FFF2-40B4-BE49-F238E27FC236}">
                  <a16:creationId xmlns:a16="http://schemas.microsoft.com/office/drawing/2014/main" id="{1C3D1A4B-08E9-4A2D-8E92-CEDB4A8AC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2" name="Oval 6558">
              <a:extLst>
                <a:ext uri="{FF2B5EF4-FFF2-40B4-BE49-F238E27FC236}">
                  <a16:creationId xmlns:a16="http://schemas.microsoft.com/office/drawing/2014/main" id="{55ED0670-3429-49B9-86DC-A60C22036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3" name="Oval 6559">
              <a:extLst>
                <a:ext uri="{FF2B5EF4-FFF2-40B4-BE49-F238E27FC236}">
                  <a16:creationId xmlns:a16="http://schemas.microsoft.com/office/drawing/2014/main" id="{7AB81557-6430-4FBD-B24B-F963A8A86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4" name="Oval 6560">
              <a:extLst>
                <a:ext uri="{FF2B5EF4-FFF2-40B4-BE49-F238E27FC236}">
                  <a16:creationId xmlns:a16="http://schemas.microsoft.com/office/drawing/2014/main" id="{34D2FD0B-A65C-40F5-8275-17C02FFFF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5" name="Oval 6561">
              <a:extLst>
                <a:ext uri="{FF2B5EF4-FFF2-40B4-BE49-F238E27FC236}">
                  <a16:creationId xmlns:a16="http://schemas.microsoft.com/office/drawing/2014/main" id="{FA89205F-CF72-4B58-A21A-5795A3FC8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6" name="Oval 6562">
              <a:extLst>
                <a:ext uri="{FF2B5EF4-FFF2-40B4-BE49-F238E27FC236}">
                  <a16:creationId xmlns:a16="http://schemas.microsoft.com/office/drawing/2014/main" id="{7D3A4DA4-2A17-43F7-8811-BD930CB1B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7" name="Oval 6563">
              <a:extLst>
                <a:ext uri="{FF2B5EF4-FFF2-40B4-BE49-F238E27FC236}">
                  <a16:creationId xmlns:a16="http://schemas.microsoft.com/office/drawing/2014/main" id="{4492C310-60B2-41CB-9CBC-ABC8C3F87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8" name="Oval 6564">
              <a:extLst>
                <a:ext uri="{FF2B5EF4-FFF2-40B4-BE49-F238E27FC236}">
                  <a16:creationId xmlns:a16="http://schemas.microsoft.com/office/drawing/2014/main" id="{8F1C97F3-D512-4D6D-B338-5A4E523D2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69" name="Oval 6565">
              <a:extLst>
                <a:ext uri="{FF2B5EF4-FFF2-40B4-BE49-F238E27FC236}">
                  <a16:creationId xmlns:a16="http://schemas.microsoft.com/office/drawing/2014/main" id="{9FE72458-852A-4DBE-8E42-4A717B877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0" name="Oval 6566">
              <a:extLst>
                <a:ext uri="{FF2B5EF4-FFF2-40B4-BE49-F238E27FC236}">
                  <a16:creationId xmlns:a16="http://schemas.microsoft.com/office/drawing/2014/main" id="{96BF93C8-3907-432B-9934-299BE1A04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1" name="Oval 6567">
              <a:extLst>
                <a:ext uri="{FF2B5EF4-FFF2-40B4-BE49-F238E27FC236}">
                  <a16:creationId xmlns:a16="http://schemas.microsoft.com/office/drawing/2014/main" id="{DAD73FA0-95FA-4EB8-8EAD-58D885E785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2" name="Oval 6568">
              <a:extLst>
                <a:ext uri="{FF2B5EF4-FFF2-40B4-BE49-F238E27FC236}">
                  <a16:creationId xmlns:a16="http://schemas.microsoft.com/office/drawing/2014/main" id="{665F11FD-E2B7-4EA6-B4FC-86BAC815D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3" name="Oval 6569">
              <a:extLst>
                <a:ext uri="{FF2B5EF4-FFF2-40B4-BE49-F238E27FC236}">
                  <a16:creationId xmlns:a16="http://schemas.microsoft.com/office/drawing/2014/main" id="{4BE6CCF1-3546-42DA-89F6-C862B1BCE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4" name="Oval 6570">
              <a:extLst>
                <a:ext uri="{FF2B5EF4-FFF2-40B4-BE49-F238E27FC236}">
                  <a16:creationId xmlns:a16="http://schemas.microsoft.com/office/drawing/2014/main" id="{C78C29BB-21AA-451A-B648-806A765FF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5" name="Oval 6571">
              <a:extLst>
                <a:ext uri="{FF2B5EF4-FFF2-40B4-BE49-F238E27FC236}">
                  <a16:creationId xmlns:a16="http://schemas.microsoft.com/office/drawing/2014/main" id="{9A46803A-3A87-4BAA-92BB-ECB1896EC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6" name="Oval 6572">
              <a:extLst>
                <a:ext uri="{FF2B5EF4-FFF2-40B4-BE49-F238E27FC236}">
                  <a16:creationId xmlns:a16="http://schemas.microsoft.com/office/drawing/2014/main" id="{355A8EBA-53AC-4ABD-A2E9-B9B54A761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277" name="Group 6573">
            <a:extLst>
              <a:ext uri="{FF2B5EF4-FFF2-40B4-BE49-F238E27FC236}">
                <a16:creationId xmlns:a16="http://schemas.microsoft.com/office/drawing/2014/main" id="{D8AC4ABC-8CA9-4599-903D-80E73F1FE227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4779963"/>
            <a:ext cx="449262" cy="628650"/>
            <a:chOff x="2439" y="2047"/>
            <a:chExt cx="283" cy="396"/>
          </a:xfrm>
        </p:grpSpPr>
        <p:sp>
          <p:nvSpPr>
            <p:cNvPr id="79278" name="Oval 6574">
              <a:extLst>
                <a:ext uri="{FF2B5EF4-FFF2-40B4-BE49-F238E27FC236}">
                  <a16:creationId xmlns:a16="http://schemas.microsoft.com/office/drawing/2014/main" id="{862353F2-3196-482C-BDA0-30AF943A9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79" name="Oval 6575">
              <a:extLst>
                <a:ext uri="{FF2B5EF4-FFF2-40B4-BE49-F238E27FC236}">
                  <a16:creationId xmlns:a16="http://schemas.microsoft.com/office/drawing/2014/main" id="{F7C0232C-C6F4-49DB-BB12-6E34B3715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0" name="Oval 6576">
              <a:extLst>
                <a:ext uri="{FF2B5EF4-FFF2-40B4-BE49-F238E27FC236}">
                  <a16:creationId xmlns:a16="http://schemas.microsoft.com/office/drawing/2014/main" id="{EF9CC39F-5752-4BB7-8FB7-596F9B8AA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1" name="Oval 6577">
              <a:extLst>
                <a:ext uri="{FF2B5EF4-FFF2-40B4-BE49-F238E27FC236}">
                  <a16:creationId xmlns:a16="http://schemas.microsoft.com/office/drawing/2014/main" id="{B071F7C6-A689-497D-99CC-48096BFEF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2" name="Oval 6578">
              <a:extLst>
                <a:ext uri="{FF2B5EF4-FFF2-40B4-BE49-F238E27FC236}">
                  <a16:creationId xmlns:a16="http://schemas.microsoft.com/office/drawing/2014/main" id="{B52B4267-CFD3-49B6-BC03-E8171C2F1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3" name="Oval 6579">
              <a:extLst>
                <a:ext uri="{FF2B5EF4-FFF2-40B4-BE49-F238E27FC236}">
                  <a16:creationId xmlns:a16="http://schemas.microsoft.com/office/drawing/2014/main" id="{55837413-9587-41E0-8843-C64F488B0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4" name="Oval 6580">
              <a:extLst>
                <a:ext uri="{FF2B5EF4-FFF2-40B4-BE49-F238E27FC236}">
                  <a16:creationId xmlns:a16="http://schemas.microsoft.com/office/drawing/2014/main" id="{21F326F9-7253-486C-9157-F4E6B856D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5" name="Oval 6581">
              <a:extLst>
                <a:ext uri="{FF2B5EF4-FFF2-40B4-BE49-F238E27FC236}">
                  <a16:creationId xmlns:a16="http://schemas.microsoft.com/office/drawing/2014/main" id="{D55E82D3-1326-4B39-B3A5-EFB634ED1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6" name="Oval 6582">
              <a:extLst>
                <a:ext uri="{FF2B5EF4-FFF2-40B4-BE49-F238E27FC236}">
                  <a16:creationId xmlns:a16="http://schemas.microsoft.com/office/drawing/2014/main" id="{AB4F13A2-4031-4F10-A5DE-F44ECA2909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7" name="Oval 6583">
              <a:extLst>
                <a:ext uri="{FF2B5EF4-FFF2-40B4-BE49-F238E27FC236}">
                  <a16:creationId xmlns:a16="http://schemas.microsoft.com/office/drawing/2014/main" id="{EF9277BA-9801-4FE8-A2D8-0B997B8365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8" name="Oval 6584">
              <a:extLst>
                <a:ext uri="{FF2B5EF4-FFF2-40B4-BE49-F238E27FC236}">
                  <a16:creationId xmlns:a16="http://schemas.microsoft.com/office/drawing/2014/main" id="{4CD53825-1D22-44C9-B20E-F609618814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89" name="Oval 6585">
              <a:extLst>
                <a:ext uri="{FF2B5EF4-FFF2-40B4-BE49-F238E27FC236}">
                  <a16:creationId xmlns:a16="http://schemas.microsoft.com/office/drawing/2014/main" id="{1E1A990F-085F-4B1D-849E-FCCADD8FD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0" name="Oval 6586">
              <a:extLst>
                <a:ext uri="{FF2B5EF4-FFF2-40B4-BE49-F238E27FC236}">
                  <a16:creationId xmlns:a16="http://schemas.microsoft.com/office/drawing/2014/main" id="{352563C1-B336-4363-BA75-D60D3B2FE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1" name="Oval 6587">
              <a:extLst>
                <a:ext uri="{FF2B5EF4-FFF2-40B4-BE49-F238E27FC236}">
                  <a16:creationId xmlns:a16="http://schemas.microsoft.com/office/drawing/2014/main" id="{8BB1711A-BF51-482A-B5B2-9ACBA7593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2" name="Oval 6588">
              <a:extLst>
                <a:ext uri="{FF2B5EF4-FFF2-40B4-BE49-F238E27FC236}">
                  <a16:creationId xmlns:a16="http://schemas.microsoft.com/office/drawing/2014/main" id="{4E03B6A0-E057-4D5D-9740-17E2A3C51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3" name="Oval 6589">
              <a:extLst>
                <a:ext uri="{FF2B5EF4-FFF2-40B4-BE49-F238E27FC236}">
                  <a16:creationId xmlns:a16="http://schemas.microsoft.com/office/drawing/2014/main" id="{CDAD5D94-13BE-4F6F-A40C-E471BB5E3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4" name="Oval 6590">
              <a:extLst>
                <a:ext uri="{FF2B5EF4-FFF2-40B4-BE49-F238E27FC236}">
                  <a16:creationId xmlns:a16="http://schemas.microsoft.com/office/drawing/2014/main" id="{301469B9-8FE6-4357-B168-543715AB9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5" name="Oval 6591">
              <a:extLst>
                <a:ext uri="{FF2B5EF4-FFF2-40B4-BE49-F238E27FC236}">
                  <a16:creationId xmlns:a16="http://schemas.microsoft.com/office/drawing/2014/main" id="{AA1CB484-5E46-4BB4-BBAF-859F2A603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6" name="Oval 6592">
              <a:extLst>
                <a:ext uri="{FF2B5EF4-FFF2-40B4-BE49-F238E27FC236}">
                  <a16:creationId xmlns:a16="http://schemas.microsoft.com/office/drawing/2014/main" id="{FA2671BE-A40A-444C-9468-251F18E49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7" name="Oval 6593">
              <a:extLst>
                <a:ext uri="{FF2B5EF4-FFF2-40B4-BE49-F238E27FC236}">
                  <a16:creationId xmlns:a16="http://schemas.microsoft.com/office/drawing/2014/main" id="{ECD72EFD-9BED-4DD7-A37A-3758340EE3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8" name="Oval 6594">
              <a:extLst>
                <a:ext uri="{FF2B5EF4-FFF2-40B4-BE49-F238E27FC236}">
                  <a16:creationId xmlns:a16="http://schemas.microsoft.com/office/drawing/2014/main" id="{6BA92A2D-90D0-4137-A644-C2E87A2F0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299" name="Oval 6595">
              <a:extLst>
                <a:ext uri="{FF2B5EF4-FFF2-40B4-BE49-F238E27FC236}">
                  <a16:creationId xmlns:a16="http://schemas.microsoft.com/office/drawing/2014/main" id="{467907DF-54DF-4C8D-9C6F-3B6147AED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00" name="Oval 6596">
              <a:extLst>
                <a:ext uri="{FF2B5EF4-FFF2-40B4-BE49-F238E27FC236}">
                  <a16:creationId xmlns:a16="http://schemas.microsoft.com/office/drawing/2014/main" id="{E3FC3016-BDDC-45E1-8211-64C01F8A8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01" name="Oval 6597">
              <a:extLst>
                <a:ext uri="{FF2B5EF4-FFF2-40B4-BE49-F238E27FC236}">
                  <a16:creationId xmlns:a16="http://schemas.microsoft.com/office/drawing/2014/main" id="{790087F0-25DE-4A66-B12B-2B55C853B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02" name="Oval 6598">
              <a:extLst>
                <a:ext uri="{FF2B5EF4-FFF2-40B4-BE49-F238E27FC236}">
                  <a16:creationId xmlns:a16="http://schemas.microsoft.com/office/drawing/2014/main" id="{23FD67C6-ED11-4CD4-BFD1-01DAC9E06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66FF33"/>
                </a:gs>
                <a:gs pos="100000">
                  <a:srgbClr val="66FF33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303" name="Group 6599">
            <a:extLst>
              <a:ext uri="{FF2B5EF4-FFF2-40B4-BE49-F238E27FC236}">
                <a16:creationId xmlns:a16="http://schemas.microsoft.com/office/drawing/2014/main" id="{3EAAE58F-306A-4AAB-99D5-B4B80BA4695E}"/>
              </a:ext>
            </a:extLst>
          </p:cNvPr>
          <p:cNvGrpSpPr>
            <a:grpSpLocks/>
          </p:cNvGrpSpPr>
          <p:nvPr/>
        </p:nvGrpSpPr>
        <p:grpSpPr bwMode="auto">
          <a:xfrm>
            <a:off x="6303963" y="1538288"/>
            <a:ext cx="315912" cy="630237"/>
            <a:chOff x="4424" y="459"/>
            <a:chExt cx="454" cy="908"/>
          </a:xfrm>
        </p:grpSpPr>
        <p:sp>
          <p:nvSpPr>
            <p:cNvPr id="79304" name="Oval 6600">
              <a:extLst>
                <a:ext uri="{FF2B5EF4-FFF2-40B4-BE49-F238E27FC236}">
                  <a16:creationId xmlns:a16="http://schemas.microsoft.com/office/drawing/2014/main" id="{9FDC37F1-C3FA-417E-9C61-D859B3EC9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459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05" name="Oval 6601">
              <a:extLst>
                <a:ext uri="{FF2B5EF4-FFF2-40B4-BE49-F238E27FC236}">
                  <a16:creationId xmlns:a16="http://schemas.microsoft.com/office/drawing/2014/main" id="{C7B17994-0DE9-41F6-BA9C-31713F46D4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913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06" name="WordArt 6602">
              <a:extLst>
                <a:ext uri="{FF2B5EF4-FFF2-40B4-BE49-F238E27FC236}">
                  <a16:creationId xmlns:a16="http://schemas.microsoft.com/office/drawing/2014/main" id="{57590503-A4C1-41DD-A1F1-90046814B71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6" y="544"/>
              <a:ext cx="270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9307" name="WordArt 6603">
              <a:extLst>
                <a:ext uri="{FF2B5EF4-FFF2-40B4-BE49-F238E27FC236}">
                  <a16:creationId xmlns:a16="http://schemas.microsoft.com/office/drawing/2014/main" id="{9985F664-549E-4DAD-AFDB-B72BCD56109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6" y="998"/>
              <a:ext cx="270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9308" name="Group 6604">
            <a:extLst>
              <a:ext uri="{FF2B5EF4-FFF2-40B4-BE49-F238E27FC236}">
                <a16:creationId xmlns:a16="http://schemas.microsoft.com/office/drawing/2014/main" id="{FCC5EF90-EB58-41FC-B915-B721DA3AA3C5}"/>
              </a:ext>
            </a:extLst>
          </p:cNvPr>
          <p:cNvGrpSpPr>
            <a:grpSpLocks/>
          </p:cNvGrpSpPr>
          <p:nvPr/>
        </p:nvGrpSpPr>
        <p:grpSpPr bwMode="auto">
          <a:xfrm>
            <a:off x="6662738" y="1538288"/>
            <a:ext cx="447675" cy="628650"/>
            <a:chOff x="739" y="1027"/>
            <a:chExt cx="282" cy="396"/>
          </a:xfrm>
        </p:grpSpPr>
        <p:sp>
          <p:nvSpPr>
            <p:cNvPr id="79309" name="Oval 6605">
              <a:extLst>
                <a:ext uri="{FF2B5EF4-FFF2-40B4-BE49-F238E27FC236}">
                  <a16:creationId xmlns:a16="http://schemas.microsoft.com/office/drawing/2014/main" id="{64EE6506-6C6D-4D1B-8F55-7C6574500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0" name="Oval 6606">
              <a:extLst>
                <a:ext uri="{FF2B5EF4-FFF2-40B4-BE49-F238E27FC236}">
                  <a16:creationId xmlns:a16="http://schemas.microsoft.com/office/drawing/2014/main" id="{9C77ACF3-1FB9-416C-B369-0ED6A9E77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1" name="Oval 6607">
              <a:extLst>
                <a:ext uri="{FF2B5EF4-FFF2-40B4-BE49-F238E27FC236}">
                  <a16:creationId xmlns:a16="http://schemas.microsoft.com/office/drawing/2014/main" id="{0A903085-BC2B-465E-999F-BF8464D40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2" name="Oval 6608">
              <a:extLst>
                <a:ext uri="{FF2B5EF4-FFF2-40B4-BE49-F238E27FC236}">
                  <a16:creationId xmlns:a16="http://schemas.microsoft.com/office/drawing/2014/main" id="{7EF5FB9E-00FA-4ADF-803C-C83BC464C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3" name="Oval 6609">
              <a:extLst>
                <a:ext uri="{FF2B5EF4-FFF2-40B4-BE49-F238E27FC236}">
                  <a16:creationId xmlns:a16="http://schemas.microsoft.com/office/drawing/2014/main" id="{12BADDE3-7F0F-433E-BF58-0BC7560DE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4" name="Oval 6610">
              <a:extLst>
                <a:ext uri="{FF2B5EF4-FFF2-40B4-BE49-F238E27FC236}">
                  <a16:creationId xmlns:a16="http://schemas.microsoft.com/office/drawing/2014/main" id="{2E15230A-89BA-4B74-8868-BB4E45148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5" name="Oval 6611">
              <a:extLst>
                <a:ext uri="{FF2B5EF4-FFF2-40B4-BE49-F238E27FC236}">
                  <a16:creationId xmlns:a16="http://schemas.microsoft.com/office/drawing/2014/main" id="{3FDBB0AB-9551-4C3F-B7BF-E48EDAE38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6" name="Oval 6612">
              <a:extLst>
                <a:ext uri="{FF2B5EF4-FFF2-40B4-BE49-F238E27FC236}">
                  <a16:creationId xmlns:a16="http://schemas.microsoft.com/office/drawing/2014/main" id="{A0D5E47E-3F51-4218-A9F1-7C41DBBB8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7" name="Oval 6613">
              <a:extLst>
                <a:ext uri="{FF2B5EF4-FFF2-40B4-BE49-F238E27FC236}">
                  <a16:creationId xmlns:a16="http://schemas.microsoft.com/office/drawing/2014/main" id="{3A66FE30-14B1-4B50-A036-190EF2B836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8" name="Oval 6614">
              <a:extLst>
                <a:ext uri="{FF2B5EF4-FFF2-40B4-BE49-F238E27FC236}">
                  <a16:creationId xmlns:a16="http://schemas.microsoft.com/office/drawing/2014/main" id="{DE1296AD-AC79-4250-9858-E2DC5B6F7F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19" name="Oval 6615">
              <a:extLst>
                <a:ext uri="{FF2B5EF4-FFF2-40B4-BE49-F238E27FC236}">
                  <a16:creationId xmlns:a16="http://schemas.microsoft.com/office/drawing/2014/main" id="{25E02EC9-05F4-4B69-82B5-6A3F4317F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0" name="Oval 6616">
              <a:extLst>
                <a:ext uri="{FF2B5EF4-FFF2-40B4-BE49-F238E27FC236}">
                  <a16:creationId xmlns:a16="http://schemas.microsoft.com/office/drawing/2014/main" id="{56C046B2-15F9-4193-962E-FFB6AAE2E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1" name="Oval 6617">
              <a:extLst>
                <a:ext uri="{FF2B5EF4-FFF2-40B4-BE49-F238E27FC236}">
                  <a16:creationId xmlns:a16="http://schemas.microsoft.com/office/drawing/2014/main" id="{3CA29FC8-E402-4691-B752-9241CCBB2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2" name="Oval 6618">
              <a:extLst>
                <a:ext uri="{FF2B5EF4-FFF2-40B4-BE49-F238E27FC236}">
                  <a16:creationId xmlns:a16="http://schemas.microsoft.com/office/drawing/2014/main" id="{E43F1411-BE50-457E-99AF-ED760A8B60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3" name="Oval 6619">
              <a:extLst>
                <a:ext uri="{FF2B5EF4-FFF2-40B4-BE49-F238E27FC236}">
                  <a16:creationId xmlns:a16="http://schemas.microsoft.com/office/drawing/2014/main" id="{45AA5002-B759-4441-A266-5FADC77B5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4" name="Oval 6620">
              <a:extLst>
                <a:ext uri="{FF2B5EF4-FFF2-40B4-BE49-F238E27FC236}">
                  <a16:creationId xmlns:a16="http://schemas.microsoft.com/office/drawing/2014/main" id="{DE18C5A3-3C53-4A40-98EF-1874A1765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5" name="Oval 6621">
              <a:extLst>
                <a:ext uri="{FF2B5EF4-FFF2-40B4-BE49-F238E27FC236}">
                  <a16:creationId xmlns:a16="http://schemas.microsoft.com/office/drawing/2014/main" id="{9EADFB2D-5AD6-43FA-93ED-21E8AB42F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6" name="Oval 6622">
              <a:extLst>
                <a:ext uri="{FF2B5EF4-FFF2-40B4-BE49-F238E27FC236}">
                  <a16:creationId xmlns:a16="http://schemas.microsoft.com/office/drawing/2014/main" id="{AB7BA016-4A67-49B9-8F2E-EA5C7CA9F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7" name="Oval 6623">
              <a:extLst>
                <a:ext uri="{FF2B5EF4-FFF2-40B4-BE49-F238E27FC236}">
                  <a16:creationId xmlns:a16="http://schemas.microsoft.com/office/drawing/2014/main" id="{EDB86E8E-F277-45BB-BB5D-71302D6A41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28" name="Oval 6624">
              <a:extLst>
                <a:ext uri="{FF2B5EF4-FFF2-40B4-BE49-F238E27FC236}">
                  <a16:creationId xmlns:a16="http://schemas.microsoft.com/office/drawing/2014/main" id="{0C0D2179-C766-44CF-AFAD-A135E61A3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329" name="Group 6625">
            <a:extLst>
              <a:ext uri="{FF2B5EF4-FFF2-40B4-BE49-F238E27FC236}">
                <a16:creationId xmlns:a16="http://schemas.microsoft.com/office/drawing/2014/main" id="{9A7F05DE-1D59-44AB-B1C5-06B6E19F780C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1538288"/>
            <a:ext cx="315913" cy="630237"/>
            <a:chOff x="4424" y="459"/>
            <a:chExt cx="454" cy="908"/>
          </a:xfrm>
        </p:grpSpPr>
        <p:sp>
          <p:nvSpPr>
            <p:cNvPr id="79330" name="Oval 6626">
              <a:extLst>
                <a:ext uri="{FF2B5EF4-FFF2-40B4-BE49-F238E27FC236}">
                  <a16:creationId xmlns:a16="http://schemas.microsoft.com/office/drawing/2014/main" id="{001B9EC3-9DAB-486E-B281-A19BAF2CC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459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31" name="Oval 6627">
              <a:extLst>
                <a:ext uri="{FF2B5EF4-FFF2-40B4-BE49-F238E27FC236}">
                  <a16:creationId xmlns:a16="http://schemas.microsoft.com/office/drawing/2014/main" id="{B17D12F9-2063-4AA4-8DEB-98FF64F49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913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32" name="WordArt 6628">
              <a:extLst>
                <a:ext uri="{FF2B5EF4-FFF2-40B4-BE49-F238E27FC236}">
                  <a16:creationId xmlns:a16="http://schemas.microsoft.com/office/drawing/2014/main" id="{97E90973-34F5-4C40-933D-E313559527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6" y="544"/>
              <a:ext cx="270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9333" name="WordArt 6629">
              <a:extLst>
                <a:ext uri="{FF2B5EF4-FFF2-40B4-BE49-F238E27FC236}">
                  <a16:creationId xmlns:a16="http://schemas.microsoft.com/office/drawing/2014/main" id="{A7E37F2D-A821-4C18-9B0B-73A3299F27E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6" y="998"/>
              <a:ext cx="270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9334" name="Group 6630">
            <a:extLst>
              <a:ext uri="{FF2B5EF4-FFF2-40B4-BE49-F238E27FC236}">
                <a16:creationId xmlns:a16="http://schemas.microsoft.com/office/drawing/2014/main" id="{43BF1A9D-8F89-484F-9CFA-A80C2DB058CB}"/>
              </a:ext>
            </a:extLst>
          </p:cNvPr>
          <p:cNvGrpSpPr>
            <a:grpSpLocks/>
          </p:cNvGrpSpPr>
          <p:nvPr/>
        </p:nvGrpSpPr>
        <p:grpSpPr bwMode="auto">
          <a:xfrm>
            <a:off x="7653338" y="1538288"/>
            <a:ext cx="447675" cy="628650"/>
            <a:chOff x="1078" y="1027"/>
            <a:chExt cx="282" cy="396"/>
          </a:xfrm>
        </p:grpSpPr>
        <p:sp>
          <p:nvSpPr>
            <p:cNvPr id="79335" name="Oval 6631">
              <a:extLst>
                <a:ext uri="{FF2B5EF4-FFF2-40B4-BE49-F238E27FC236}">
                  <a16:creationId xmlns:a16="http://schemas.microsoft.com/office/drawing/2014/main" id="{C9DBC318-7903-4222-8C17-5BAAD8D6E8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36" name="Oval 6632">
              <a:extLst>
                <a:ext uri="{FF2B5EF4-FFF2-40B4-BE49-F238E27FC236}">
                  <a16:creationId xmlns:a16="http://schemas.microsoft.com/office/drawing/2014/main" id="{A7EEB494-3A88-4031-84C6-8511CAECC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37" name="Oval 6633">
              <a:extLst>
                <a:ext uri="{FF2B5EF4-FFF2-40B4-BE49-F238E27FC236}">
                  <a16:creationId xmlns:a16="http://schemas.microsoft.com/office/drawing/2014/main" id="{EABE4280-A26D-4DE9-B536-D42BF90A1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38" name="Oval 6634">
              <a:extLst>
                <a:ext uri="{FF2B5EF4-FFF2-40B4-BE49-F238E27FC236}">
                  <a16:creationId xmlns:a16="http://schemas.microsoft.com/office/drawing/2014/main" id="{34F2C715-E51D-4626-9602-20F7FAE22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39" name="Oval 6635">
              <a:extLst>
                <a:ext uri="{FF2B5EF4-FFF2-40B4-BE49-F238E27FC236}">
                  <a16:creationId xmlns:a16="http://schemas.microsoft.com/office/drawing/2014/main" id="{EA84F5B8-73B1-471F-831B-766027E28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0" name="Oval 6636">
              <a:extLst>
                <a:ext uri="{FF2B5EF4-FFF2-40B4-BE49-F238E27FC236}">
                  <a16:creationId xmlns:a16="http://schemas.microsoft.com/office/drawing/2014/main" id="{E649D30C-3EE9-4CF7-A4E1-EFEDCA5D5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1" name="Oval 6637">
              <a:extLst>
                <a:ext uri="{FF2B5EF4-FFF2-40B4-BE49-F238E27FC236}">
                  <a16:creationId xmlns:a16="http://schemas.microsoft.com/office/drawing/2014/main" id="{072494BE-D46A-429C-8CB8-AABE4351B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2" name="Oval 6638">
              <a:extLst>
                <a:ext uri="{FF2B5EF4-FFF2-40B4-BE49-F238E27FC236}">
                  <a16:creationId xmlns:a16="http://schemas.microsoft.com/office/drawing/2014/main" id="{618C3297-B550-45CF-98A6-8653FDDD2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3" name="Oval 6639">
              <a:extLst>
                <a:ext uri="{FF2B5EF4-FFF2-40B4-BE49-F238E27FC236}">
                  <a16:creationId xmlns:a16="http://schemas.microsoft.com/office/drawing/2014/main" id="{53DC80BF-2200-4DA0-B0AD-F0930C24E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4" name="Oval 6640">
              <a:extLst>
                <a:ext uri="{FF2B5EF4-FFF2-40B4-BE49-F238E27FC236}">
                  <a16:creationId xmlns:a16="http://schemas.microsoft.com/office/drawing/2014/main" id="{F8709030-75C0-4A4C-A952-8EAE7EC59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5" name="Oval 6641">
              <a:extLst>
                <a:ext uri="{FF2B5EF4-FFF2-40B4-BE49-F238E27FC236}">
                  <a16:creationId xmlns:a16="http://schemas.microsoft.com/office/drawing/2014/main" id="{AAC4171D-7CA8-4365-9F0C-55092E9C43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6" name="Oval 6642">
              <a:extLst>
                <a:ext uri="{FF2B5EF4-FFF2-40B4-BE49-F238E27FC236}">
                  <a16:creationId xmlns:a16="http://schemas.microsoft.com/office/drawing/2014/main" id="{BE8E33AB-0534-44CC-8FF1-190576013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7" name="Oval 6643">
              <a:extLst>
                <a:ext uri="{FF2B5EF4-FFF2-40B4-BE49-F238E27FC236}">
                  <a16:creationId xmlns:a16="http://schemas.microsoft.com/office/drawing/2014/main" id="{A6255B0C-A876-452B-A636-D99FF2D4A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8" name="Oval 6644">
              <a:extLst>
                <a:ext uri="{FF2B5EF4-FFF2-40B4-BE49-F238E27FC236}">
                  <a16:creationId xmlns:a16="http://schemas.microsoft.com/office/drawing/2014/main" id="{BCE8B703-F037-4C5C-884C-1003D7D21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49" name="Oval 6645">
              <a:extLst>
                <a:ext uri="{FF2B5EF4-FFF2-40B4-BE49-F238E27FC236}">
                  <a16:creationId xmlns:a16="http://schemas.microsoft.com/office/drawing/2014/main" id="{DD0C9AB4-A5F2-4218-9906-71A14A81A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0" name="Oval 6646">
              <a:extLst>
                <a:ext uri="{FF2B5EF4-FFF2-40B4-BE49-F238E27FC236}">
                  <a16:creationId xmlns:a16="http://schemas.microsoft.com/office/drawing/2014/main" id="{4BFE0B21-5A61-417C-AAA6-AE644901F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1" name="Oval 6647">
              <a:extLst>
                <a:ext uri="{FF2B5EF4-FFF2-40B4-BE49-F238E27FC236}">
                  <a16:creationId xmlns:a16="http://schemas.microsoft.com/office/drawing/2014/main" id="{587CA9F6-2C41-42E9-A6F8-DE110D9FC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2" name="Oval 6648">
              <a:extLst>
                <a:ext uri="{FF2B5EF4-FFF2-40B4-BE49-F238E27FC236}">
                  <a16:creationId xmlns:a16="http://schemas.microsoft.com/office/drawing/2014/main" id="{8892B494-8835-4F51-90D5-435AFF87A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3" name="Oval 6649">
              <a:extLst>
                <a:ext uri="{FF2B5EF4-FFF2-40B4-BE49-F238E27FC236}">
                  <a16:creationId xmlns:a16="http://schemas.microsoft.com/office/drawing/2014/main" id="{641B2B89-9F58-421C-895C-A63CA03E1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4" name="Oval 6650">
              <a:extLst>
                <a:ext uri="{FF2B5EF4-FFF2-40B4-BE49-F238E27FC236}">
                  <a16:creationId xmlns:a16="http://schemas.microsoft.com/office/drawing/2014/main" id="{8C1B00C4-383F-48AC-AE43-003882D80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5" name="Oval 6651">
              <a:extLst>
                <a:ext uri="{FF2B5EF4-FFF2-40B4-BE49-F238E27FC236}">
                  <a16:creationId xmlns:a16="http://schemas.microsoft.com/office/drawing/2014/main" id="{90219DB5-C381-4D61-B8DA-1AAE79297D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6" name="Oval 6652">
              <a:extLst>
                <a:ext uri="{FF2B5EF4-FFF2-40B4-BE49-F238E27FC236}">
                  <a16:creationId xmlns:a16="http://schemas.microsoft.com/office/drawing/2014/main" id="{8DA914FF-D7E1-4C62-935E-9A5B516D7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7" name="Oval 6653">
              <a:extLst>
                <a:ext uri="{FF2B5EF4-FFF2-40B4-BE49-F238E27FC236}">
                  <a16:creationId xmlns:a16="http://schemas.microsoft.com/office/drawing/2014/main" id="{46F1E76E-4A80-4699-9BBE-BB1A193F0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58" name="Oval 6654">
              <a:extLst>
                <a:ext uri="{FF2B5EF4-FFF2-40B4-BE49-F238E27FC236}">
                  <a16:creationId xmlns:a16="http://schemas.microsoft.com/office/drawing/2014/main" id="{7836AFBF-2A36-4C34-9E72-8B0F0D0F8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359" name="Group 6655">
            <a:extLst>
              <a:ext uri="{FF2B5EF4-FFF2-40B4-BE49-F238E27FC236}">
                <a16:creationId xmlns:a16="http://schemas.microsoft.com/office/drawing/2014/main" id="{DE9E2E31-8E0A-42AB-AD2F-6DE82F362A5D}"/>
              </a:ext>
            </a:extLst>
          </p:cNvPr>
          <p:cNvGrpSpPr>
            <a:grpSpLocks/>
          </p:cNvGrpSpPr>
          <p:nvPr/>
        </p:nvGrpSpPr>
        <p:grpSpPr bwMode="auto">
          <a:xfrm>
            <a:off x="8283575" y="1538288"/>
            <a:ext cx="315913" cy="630237"/>
            <a:chOff x="4424" y="459"/>
            <a:chExt cx="454" cy="908"/>
          </a:xfrm>
        </p:grpSpPr>
        <p:sp>
          <p:nvSpPr>
            <p:cNvPr id="79360" name="Oval 6656">
              <a:extLst>
                <a:ext uri="{FF2B5EF4-FFF2-40B4-BE49-F238E27FC236}">
                  <a16:creationId xmlns:a16="http://schemas.microsoft.com/office/drawing/2014/main" id="{A3074ECF-D8B4-4FB8-B24B-C985A0DF3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459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61" name="Oval 6657">
              <a:extLst>
                <a:ext uri="{FF2B5EF4-FFF2-40B4-BE49-F238E27FC236}">
                  <a16:creationId xmlns:a16="http://schemas.microsoft.com/office/drawing/2014/main" id="{4D31F370-8353-4236-A395-BC58DB116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4" y="913"/>
              <a:ext cx="454" cy="454"/>
            </a:xfrm>
            <a:prstGeom prst="ellipse">
              <a:avLst/>
            </a:prstGeom>
            <a:gradFill rotWithShape="1">
              <a:gsLst>
                <a:gs pos="0">
                  <a:srgbClr val="993300"/>
                </a:gs>
                <a:gs pos="100000">
                  <a:srgbClr val="993300">
                    <a:gamma/>
                    <a:shade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62" name="WordArt 6658">
              <a:extLst>
                <a:ext uri="{FF2B5EF4-FFF2-40B4-BE49-F238E27FC236}">
                  <a16:creationId xmlns:a16="http://schemas.microsoft.com/office/drawing/2014/main" id="{15FA23C7-4CA3-4856-A760-14CC8F423AC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6" y="544"/>
              <a:ext cx="270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特</a:t>
              </a:r>
            </a:p>
          </p:txBody>
        </p:sp>
        <p:sp>
          <p:nvSpPr>
            <p:cNvPr id="79363" name="WordArt 6659">
              <a:extLst>
                <a:ext uri="{FF2B5EF4-FFF2-40B4-BE49-F238E27FC236}">
                  <a16:creationId xmlns:a16="http://schemas.microsoft.com/office/drawing/2014/main" id="{F8278024-CA4E-41D6-870E-20FBE4FD19A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516" y="998"/>
              <a:ext cx="270" cy="28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長</a:t>
              </a:r>
            </a:p>
          </p:txBody>
        </p:sp>
      </p:grpSp>
      <p:grpSp>
        <p:nvGrpSpPr>
          <p:cNvPr id="79364" name="Group 6660">
            <a:extLst>
              <a:ext uri="{FF2B5EF4-FFF2-40B4-BE49-F238E27FC236}">
                <a16:creationId xmlns:a16="http://schemas.microsoft.com/office/drawing/2014/main" id="{F0E1B686-76FF-407C-B16E-248DAD82AC99}"/>
              </a:ext>
            </a:extLst>
          </p:cNvPr>
          <p:cNvGrpSpPr>
            <a:grpSpLocks/>
          </p:cNvGrpSpPr>
          <p:nvPr/>
        </p:nvGrpSpPr>
        <p:grpSpPr bwMode="auto">
          <a:xfrm>
            <a:off x="8643938" y="1538288"/>
            <a:ext cx="449262" cy="628650"/>
            <a:chOff x="1419" y="1027"/>
            <a:chExt cx="283" cy="396"/>
          </a:xfrm>
        </p:grpSpPr>
        <p:sp>
          <p:nvSpPr>
            <p:cNvPr id="79365" name="Oval 6661">
              <a:extLst>
                <a:ext uri="{FF2B5EF4-FFF2-40B4-BE49-F238E27FC236}">
                  <a16:creationId xmlns:a16="http://schemas.microsoft.com/office/drawing/2014/main" id="{F531D2BF-CFF3-4557-80A2-C3DD16DD9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66" name="Oval 6662">
              <a:extLst>
                <a:ext uri="{FF2B5EF4-FFF2-40B4-BE49-F238E27FC236}">
                  <a16:creationId xmlns:a16="http://schemas.microsoft.com/office/drawing/2014/main" id="{B9DA796F-24CE-4D1A-A420-B9B7A500F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67" name="Oval 6663">
              <a:extLst>
                <a:ext uri="{FF2B5EF4-FFF2-40B4-BE49-F238E27FC236}">
                  <a16:creationId xmlns:a16="http://schemas.microsoft.com/office/drawing/2014/main" id="{FFA1A316-88B3-45B0-9B5F-35E384561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68" name="Oval 6664">
              <a:extLst>
                <a:ext uri="{FF2B5EF4-FFF2-40B4-BE49-F238E27FC236}">
                  <a16:creationId xmlns:a16="http://schemas.microsoft.com/office/drawing/2014/main" id="{CED356B6-A411-4543-B6CB-C1333B09E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69" name="Oval 6665">
              <a:extLst>
                <a:ext uri="{FF2B5EF4-FFF2-40B4-BE49-F238E27FC236}">
                  <a16:creationId xmlns:a16="http://schemas.microsoft.com/office/drawing/2014/main" id="{65AB9315-5532-47CD-B89A-42A7ED500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0" name="Oval 6666">
              <a:extLst>
                <a:ext uri="{FF2B5EF4-FFF2-40B4-BE49-F238E27FC236}">
                  <a16:creationId xmlns:a16="http://schemas.microsoft.com/office/drawing/2014/main" id="{61FE2AFF-9710-4C57-BCBF-41933B9E1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1" name="Oval 6667">
              <a:extLst>
                <a:ext uri="{FF2B5EF4-FFF2-40B4-BE49-F238E27FC236}">
                  <a16:creationId xmlns:a16="http://schemas.microsoft.com/office/drawing/2014/main" id="{58225E94-ABC5-4AD2-AAA7-FC96A8A581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2" name="Oval 6668">
              <a:extLst>
                <a:ext uri="{FF2B5EF4-FFF2-40B4-BE49-F238E27FC236}">
                  <a16:creationId xmlns:a16="http://schemas.microsoft.com/office/drawing/2014/main" id="{6A184898-EFDC-48BC-AC3B-9E86E40B20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3" name="Oval 6669">
              <a:extLst>
                <a:ext uri="{FF2B5EF4-FFF2-40B4-BE49-F238E27FC236}">
                  <a16:creationId xmlns:a16="http://schemas.microsoft.com/office/drawing/2014/main" id="{09F112FA-BB0B-4058-AA80-1B88379B9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4" name="Oval 6670">
              <a:extLst>
                <a:ext uri="{FF2B5EF4-FFF2-40B4-BE49-F238E27FC236}">
                  <a16:creationId xmlns:a16="http://schemas.microsoft.com/office/drawing/2014/main" id="{61389BEF-111F-45F1-807D-6E652280E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5" name="Oval 6671">
              <a:extLst>
                <a:ext uri="{FF2B5EF4-FFF2-40B4-BE49-F238E27FC236}">
                  <a16:creationId xmlns:a16="http://schemas.microsoft.com/office/drawing/2014/main" id="{133EB2DF-5842-40F5-95A4-E8CB3C896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6" name="Oval 6672">
              <a:extLst>
                <a:ext uri="{FF2B5EF4-FFF2-40B4-BE49-F238E27FC236}">
                  <a16:creationId xmlns:a16="http://schemas.microsoft.com/office/drawing/2014/main" id="{29508171-54C2-4210-81ED-272549393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7" name="Oval 6673">
              <a:extLst>
                <a:ext uri="{FF2B5EF4-FFF2-40B4-BE49-F238E27FC236}">
                  <a16:creationId xmlns:a16="http://schemas.microsoft.com/office/drawing/2014/main" id="{56CDAED9-AAA8-48B0-AD15-C1170FA47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8" name="Oval 6674">
              <a:extLst>
                <a:ext uri="{FF2B5EF4-FFF2-40B4-BE49-F238E27FC236}">
                  <a16:creationId xmlns:a16="http://schemas.microsoft.com/office/drawing/2014/main" id="{E6C50672-0C02-4BC7-A5E5-973B7461D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79" name="Oval 6675">
              <a:extLst>
                <a:ext uri="{FF2B5EF4-FFF2-40B4-BE49-F238E27FC236}">
                  <a16:creationId xmlns:a16="http://schemas.microsoft.com/office/drawing/2014/main" id="{F851AE04-B76A-4897-BDAD-1F2EDD4D0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0" name="Oval 6676">
              <a:extLst>
                <a:ext uri="{FF2B5EF4-FFF2-40B4-BE49-F238E27FC236}">
                  <a16:creationId xmlns:a16="http://schemas.microsoft.com/office/drawing/2014/main" id="{D271E8DC-E8E8-4820-9423-D4C6433A2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1" name="Oval 6677">
              <a:extLst>
                <a:ext uri="{FF2B5EF4-FFF2-40B4-BE49-F238E27FC236}">
                  <a16:creationId xmlns:a16="http://schemas.microsoft.com/office/drawing/2014/main" id="{CFD69123-A6AC-47DE-8EC8-F57B954B7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2" name="Oval 6678">
              <a:extLst>
                <a:ext uri="{FF2B5EF4-FFF2-40B4-BE49-F238E27FC236}">
                  <a16:creationId xmlns:a16="http://schemas.microsoft.com/office/drawing/2014/main" id="{6BC2F71D-AECD-4948-9C52-D855A4DCE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3" name="Oval 6679">
              <a:extLst>
                <a:ext uri="{FF2B5EF4-FFF2-40B4-BE49-F238E27FC236}">
                  <a16:creationId xmlns:a16="http://schemas.microsoft.com/office/drawing/2014/main" id="{27A74DD3-6595-4BF2-8E81-207CC4DE4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4" name="Oval 6680">
              <a:extLst>
                <a:ext uri="{FF2B5EF4-FFF2-40B4-BE49-F238E27FC236}">
                  <a16:creationId xmlns:a16="http://schemas.microsoft.com/office/drawing/2014/main" id="{9AC12911-AEA7-4200-AE42-56F538623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5" name="Oval 6681">
              <a:extLst>
                <a:ext uri="{FF2B5EF4-FFF2-40B4-BE49-F238E27FC236}">
                  <a16:creationId xmlns:a16="http://schemas.microsoft.com/office/drawing/2014/main" id="{C7925E40-23DF-4346-8D2D-660FB0C9E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6" name="Oval 6682">
              <a:extLst>
                <a:ext uri="{FF2B5EF4-FFF2-40B4-BE49-F238E27FC236}">
                  <a16:creationId xmlns:a16="http://schemas.microsoft.com/office/drawing/2014/main" id="{18577B47-4477-47ED-881E-C3438F9A8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7" name="Oval 6683">
              <a:extLst>
                <a:ext uri="{FF2B5EF4-FFF2-40B4-BE49-F238E27FC236}">
                  <a16:creationId xmlns:a16="http://schemas.microsoft.com/office/drawing/2014/main" id="{8955FE93-76D0-4B93-A409-4780B2F81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8" name="Oval 6684">
              <a:extLst>
                <a:ext uri="{FF2B5EF4-FFF2-40B4-BE49-F238E27FC236}">
                  <a16:creationId xmlns:a16="http://schemas.microsoft.com/office/drawing/2014/main" id="{30BDB73A-3CD9-43E1-8667-D42CF97D9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89" name="Oval 6685">
              <a:extLst>
                <a:ext uri="{FF2B5EF4-FFF2-40B4-BE49-F238E27FC236}">
                  <a16:creationId xmlns:a16="http://schemas.microsoft.com/office/drawing/2014/main" id="{A768D86A-700B-4E9B-9C46-38D40F570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391" name="Group 6687">
            <a:extLst>
              <a:ext uri="{FF2B5EF4-FFF2-40B4-BE49-F238E27FC236}">
                <a16:creationId xmlns:a16="http://schemas.microsoft.com/office/drawing/2014/main" id="{6E94A573-D90D-4547-AC41-675AC82D2364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338513"/>
            <a:ext cx="320675" cy="449262"/>
            <a:chOff x="2099" y="2500"/>
            <a:chExt cx="284" cy="397"/>
          </a:xfrm>
        </p:grpSpPr>
        <p:sp>
          <p:nvSpPr>
            <p:cNvPr id="79392" name="AutoShape 6688">
              <a:extLst>
                <a:ext uri="{FF2B5EF4-FFF2-40B4-BE49-F238E27FC236}">
                  <a16:creationId xmlns:a16="http://schemas.microsoft.com/office/drawing/2014/main" id="{5D09B7B3-D151-4528-B3FF-A28EE83166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500"/>
              <a:ext cx="284" cy="397"/>
            </a:xfrm>
            <a:prstGeom prst="homePlate">
              <a:avLst>
                <a:gd name="adj" fmla="val 250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393" name="Group 6689">
              <a:extLst>
                <a:ext uri="{FF2B5EF4-FFF2-40B4-BE49-F238E27FC236}">
                  <a16:creationId xmlns:a16="http://schemas.microsoft.com/office/drawing/2014/main" id="{700A9D18-540A-4E0C-B734-D146A3106AD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8" y="2557"/>
              <a:ext cx="137" cy="283"/>
              <a:chOff x="2099" y="2500"/>
              <a:chExt cx="325" cy="738"/>
            </a:xfrm>
          </p:grpSpPr>
          <p:sp>
            <p:nvSpPr>
              <p:cNvPr id="79394" name="WordArt 6690">
                <a:extLst>
                  <a:ext uri="{FF2B5EF4-FFF2-40B4-BE49-F238E27FC236}">
                    <a16:creationId xmlns:a16="http://schemas.microsoft.com/office/drawing/2014/main" id="{9CF93642-B3CE-4A70-A7CD-42029C8B2F5C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2500"/>
                <a:ext cx="325" cy="34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</a:t>
                </a:r>
              </a:p>
            </p:txBody>
          </p:sp>
          <p:sp>
            <p:nvSpPr>
              <p:cNvPr id="79395" name="WordArt 6691">
                <a:extLst>
                  <a:ext uri="{FF2B5EF4-FFF2-40B4-BE49-F238E27FC236}">
                    <a16:creationId xmlns:a16="http://schemas.microsoft.com/office/drawing/2014/main" id="{F0A656B8-F17D-4C39-A46E-232671B1F887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2897"/>
                <a:ext cx="325" cy="34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</a:t>
                </a:r>
              </a:p>
            </p:txBody>
          </p:sp>
        </p:grpSp>
      </p:grpSp>
      <p:grpSp>
        <p:nvGrpSpPr>
          <p:cNvPr id="79396" name="Group 6692">
            <a:extLst>
              <a:ext uri="{FF2B5EF4-FFF2-40B4-BE49-F238E27FC236}">
                <a16:creationId xmlns:a16="http://schemas.microsoft.com/office/drawing/2014/main" id="{3B81336F-92E4-41E5-90C7-46966F663FD6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3159125"/>
            <a:ext cx="447675" cy="628650"/>
            <a:chOff x="740" y="2047"/>
            <a:chExt cx="282" cy="396"/>
          </a:xfrm>
        </p:grpSpPr>
        <p:sp>
          <p:nvSpPr>
            <p:cNvPr id="79397" name="Oval 6693">
              <a:extLst>
                <a:ext uri="{FF2B5EF4-FFF2-40B4-BE49-F238E27FC236}">
                  <a16:creationId xmlns:a16="http://schemas.microsoft.com/office/drawing/2014/main" id="{06DE256C-E222-488C-8F30-B2AE72C3D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98" name="Oval 6694">
              <a:extLst>
                <a:ext uri="{FF2B5EF4-FFF2-40B4-BE49-F238E27FC236}">
                  <a16:creationId xmlns:a16="http://schemas.microsoft.com/office/drawing/2014/main" id="{E8C968D1-FE7F-48F1-8052-DE9B8413B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399" name="Oval 6695">
              <a:extLst>
                <a:ext uri="{FF2B5EF4-FFF2-40B4-BE49-F238E27FC236}">
                  <a16:creationId xmlns:a16="http://schemas.microsoft.com/office/drawing/2014/main" id="{8BD2B215-553B-406F-A25B-240489E7B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0" name="Oval 6696">
              <a:extLst>
                <a:ext uri="{FF2B5EF4-FFF2-40B4-BE49-F238E27FC236}">
                  <a16:creationId xmlns:a16="http://schemas.microsoft.com/office/drawing/2014/main" id="{FC5F5DD9-1910-4A9C-8334-0423D1E5B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1" name="Oval 6697">
              <a:extLst>
                <a:ext uri="{FF2B5EF4-FFF2-40B4-BE49-F238E27FC236}">
                  <a16:creationId xmlns:a16="http://schemas.microsoft.com/office/drawing/2014/main" id="{A79733BB-AAB2-482B-9E17-8ECDA484A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2" name="Oval 6698">
              <a:extLst>
                <a:ext uri="{FF2B5EF4-FFF2-40B4-BE49-F238E27FC236}">
                  <a16:creationId xmlns:a16="http://schemas.microsoft.com/office/drawing/2014/main" id="{E9505D23-8C16-4230-AE62-A333EA758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3" name="Oval 6699">
              <a:extLst>
                <a:ext uri="{FF2B5EF4-FFF2-40B4-BE49-F238E27FC236}">
                  <a16:creationId xmlns:a16="http://schemas.microsoft.com/office/drawing/2014/main" id="{654B593E-28B3-4E9D-8B34-A45FDB3ED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4" name="Oval 6700">
              <a:extLst>
                <a:ext uri="{FF2B5EF4-FFF2-40B4-BE49-F238E27FC236}">
                  <a16:creationId xmlns:a16="http://schemas.microsoft.com/office/drawing/2014/main" id="{4DE81C1E-7540-4E7F-8A16-B247C41F3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5" name="Oval 6701">
              <a:extLst>
                <a:ext uri="{FF2B5EF4-FFF2-40B4-BE49-F238E27FC236}">
                  <a16:creationId xmlns:a16="http://schemas.microsoft.com/office/drawing/2014/main" id="{B5B67558-1967-415B-B84C-CFA5CC693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6" name="Oval 6702">
              <a:extLst>
                <a:ext uri="{FF2B5EF4-FFF2-40B4-BE49-F238E27FC236}">
                  <a16:creationId xmlns:a16="http://schemas.microsoft.com/office/drawing/2014/main" id="{6A7DDE00-EB38-4447-AFEC-2B8EEFD9B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7" name="Oval 6703">
              <a:extLst>
                <a:ext uri="{FF2B5EF4-FFF2-40B4-BE49-F238E27FC236}">
                  <a16:creationId xmlns:a16="http://schemas.microsoft.com/office/drawing/2014/main" id="{CC5E47B7-3F8B-4AE4-98A3-4F6A3CD16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8" name="Oval 6704">
              <a:extLst>
                <a:ext uri="{FF2B5EF4-FFF2-40B4-BE49-F238E27FC236}">
                  <a16:creationId xmlns:a16="http://schemas.microsoft.com/office/drawing/2014/main" id="{FF23F52B-7ABF-48A3-BFD7-65C59DDDD3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09" name="Oval 6705">
              <a:extLst>
                <a:ext uri="{FF2B5EF4-FFF2-40B4-BE49-F238E27FC236}">
                  <a16:creationId xmlns:a16="http://schemas.microsoft.com/office/drawing/2014/main" id="{356E1BD2-473C-4A5C-80B6-38DCA4745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0" name="Oval 6706">
              <a:extLst>
                <a:ext uri="{FF2B5EF4-FFF2-40B4-BE49-F238E27FC236}">
                  <a16:creationId xmlns:a16="http://schemas.microsoft.com/office/drawing/2014/main" id="{462413E1-314A-4053-917B-0B00583A7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1" name="Oval 6707">
              <a:extLst>
                <a:ext uri="{FF2B5EF4-FFF2-40B4-BE49-F238E27FC236}">
                  <a16:creationId xmlns:a16="http://schemas.microsoft.com/office/drawing/2014/main" id="{0AACB9E0-DE6D-45BD-B307-889ECF3A80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2" name="Oval 6708">
              <a:extLst>
                <a:ext uri="{FF2B5EF4-FFF2-40B4-BE49-F238E27FC236}">
                  <a16:creationId xmlns:a16="http://schemas.microsoft.com/office/drawing/2014/main" id="{021ECB2D-0CA7-44CC-A58A-38AA3A403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3" name="Oval 6709">
              <a:extLst>
                <a:ext uri="{FF2B5EF4-FFF2-40B4-BE49-F238E27FC236}">
                  <a16:creationId xmlns:a16="http://schemas.microsoft.com/office/drawing/2014/main" id="{D49EB906-8DCD-4DD9-8CD4-183240BE9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4" name="Oval 6710">
              <a:extLst>
                <a:ext uri="{FF2B5EF4-FFF2-40B4-BE49-F238E27FC236}">
                  <a16:creationId xmlns:a16="http://schemas.microsoft.com/office/drawing/2014/main" id="{ADFE3DB6-9D18-4B95-8DED-041410AD1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5" name="Oval 6711">
              <a:extLst>
                <a:ext uri="{FF2B5EF4-FFF2-40B4-BE49-F238E27FC236}">
                  <a16:creationId xmlns:a16="http://schemas.microsoft.com/office/drawing/2014/main" id="{74AEE3A5-7CFA-45DE-A0A8-19EC12B77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16" name="Oval 6712">
              <a:extLst>
                <a:ext uri="{FF2B5EF4-FFF2-40B4-BE49-F238E27FC236}">
                  <a16:creationId xmlns:a16="http://schemas.microsoft.com/office/drawing/2014/main" id="{950ED323-E45A-4A38-9E6B-28A9C55B7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417" name="Group 6713">
            <a:extLst>
              <a:ext uri="{FF2B5EF4-FFF2-40B4-BE49-F238E27FC236}">
                <a16:creationId xmlns:a16="http://schemas.microsoft.com/office/drawing/2014/main" id="{62D4AED0-AEA8-4A2E-9413-560E9C354A19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3338513"/>
            <a:ext cx="320675" cy="449262"/>
            <a:chOff x="2099" y="2500"/>
            <a:chExt cx="284" cy="397"/>
          </a:xfrm>
        </p:grpSpPr>
        <p:sp>
          <p:nvSpPr>
            <p:cNvPr id="79418" name="AutoShape 6714">
              <a:extLst>
                <a:ext uri="{FF2B5EF4-FFF2-40B4-BE49-F238E27FC236}">
                  <a16:creationId xmlns:a16="http://schemas.microsoft.com/office/drawing/2014/main" id="{747BAC98-33C0-4616-A289-9C66B68C5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500"/>
              <a:ext cx="284" cy="397"/>
            </a:xfrm>
            <a:prstGeom prst="homePlate">
              <a:avLst>
                <a:gd name="adj" fmla="val 250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419" name="Group 6715">
              <a:extLst>
                <a:ext uri="{FF2B5EF4-FFF2-40B4-BE49-F238E27FC236}">
                  <a16:creationId xmlns:a16="http://schemas.microsoft.com/office/drawing/2014/main" id="{DA53418D-1713-40FF-B9B4-A9558EAC5D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8" y="2557"/>
              <a:ext cx="137" cy="283"/>
              <a:chOff x="2099" y="2500"/>
              <a:chExt cx="325" cy="738"/>
            </a:xfrm>
          </p:grpSpPr>
          <p:sp>
            <p:nvSpPr>
              <p:cNvPr id="79420" name="WordArt 6716">
                <a:extLst>
                  <a:ext uri="{FF2B5EF4-FFF2-40B4-BE49-F238E27FC236}">
                    <a16:creationId xmlns:a16="http://schemas.microsoft.com/office/drawing/2014/main" id="{012B7795-A00B-491D-84AC-EC9D4450861F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2500"/>
                <a:ext cx="325" cy="34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</a:t>
                </a:r>
              </a:p>
            </p:txBody>
          </p:sp>
          <p:sp>
            <p:nvSpPr>
              <p:cNvPr id="79421" name="WordArt 6717">
                <a:extLst>
                  <a:ext uri="{FF2B5EF4-FFF2-40B4-BE49-F238E27FC236}">
                    <a16:creationId xmlns:a16="http://schemas.microsoft.com/office/drawing/2014/main" id="{29B88838-B1CC-4C90-856E-FA6CDBE92E5B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2897"/>
                <a:ext cx="325" cy="34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</a:t>
                </a:r>
              </a:p>
            </p:txBody>
          </p:sp>
        </p:grpSp>
      </p:grpSp>
      <p:grpSp>
        <p:nvGrpSpPr>
          <p:cNvPr id="79422" name="Group 6718">
            <a:extLst>
              <a:ext uri="{FF2B5EF4-FFF2-40B4-BE49-F238E27FC236}">
                <a16:creationId xmlns:a16="http://schemas.microsoft.com/office/drawing/2014/main" id="{10E1902F-7E67-44B9-8484-3F7F093BF116}"/>
              </a:ext>
            </a:extLst>
          </p:cNvPr>
          <p:cNvGrpSpPr>
            <a:grpSpLocks/>
          </p:cNvGrpSpPr>
          <p:nvPr/>
        </p:nvGrpSpPr>
        <p:grpSpPr bwMode="auto">
          <a:xfrm>
            <a:off x="7653338" y="3159125"/>
            <a:ext cx="447675" cy="628650"/>
            <a:chOff x="1079" y="2047"/>
            <a:chExt cx="282" cy="396"/>
          </a:xfrm>
        </p:grpSpPr>
        <p:sp>
          <p:nvSpPr>
            <p:cNvPr id="79423" name="Oval 6719">
              <a:extLst>
                <a:ext uri="{FF2B5EF4-FFF2-40B4-BE49-F238E27FC236}">
                  <a16:creationId xmlns:a16="http://schemas.microsoft.com/office/drawing/2014/main" id="{737A2E2E-E99D-4297-8001-BA9B8C58C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24" name="Oval 6720">
              <a:extLst>
                <a:ext uri="{FF2B5EF4-FFF2-40B4-BE49-F238E27FC236}">
                  <a16:creationId xmlns:a16="http://schemas.microsoft.com/office/drawing/2014/main" id="{EB696A1D-30D6-4911-A0A5-D8051243B8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25" name="Oval 6721">
              <a:extLst>
                <a:ext uri="{FF2B5EF4-FFF2-40B4-BE49-F238E27FC236}">
                  <a16:creationId xmlns:a16="http://schemas.microsoft.com/office/drawing/2014/main" id="{710546AC-E97C-4EF7-99D1-1ABAA9808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26" name="Oval 6722">
              <a:extLst>
                <a:ext uri="{FF2B5EF4-FFF2-40B4-BE49-F238E27FC236}">
                  <a16:creationId xmlns:a16="http://schemas.microsoft.com/office/drawing/2014/main" id="{C194212F-9992-4470-876D-3CE581B38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27" name="Oval 6723">
              <a:extLst>
                <a:ext uri="{FF2B5EF4-FFF2-40B4-BE49-F238E27FC236}">
                  <a16:creationId xmlns:a16="http://schemas.microsoft.com/office/drawing/2014/main" id="{B477F171-6840-4837-9003-C9E3B42CD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28" name="Oval 6724">
              <a:extLst>
                <a:ext uri="{FF2B5EF4-FFF2-40B4-BE49-F238E27FC236}">
                  <a16:creationId xmlns:a16="http://schemas.microsoft.com/office/drawing/2014/main" id="{03805F7C-1F97-497D-B019-FB18209A1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29" name="Oval 6725">
              <a:extLst>
                <a:ext uri="{FF2B5EF4-FFF2-40B4-BE49-F238E27FC236}">
                  <a16:creationId xmlns:a16="http://schemas.microsoft.com/office/drawing/2014/main" id="{0C54FB24-E150-449D-A84A-72B94645A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0" name="Oval 6726">
              <a:extLst>
                <a:ext uri="{FF2B5EF4-FFF2-40B4-BE49-F238E27FC236}">
                  <a16:creationId xmlns:a16="http://schemas.microsoft.com/office/drawing/2014/main" id="{AFEF8CFE-195A-4A84-A8CB-991A086E5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1" name="Oval 6727">
              <a:extLst>
                <a:ext uri="{FF2B5EF4-FFF2-40B4-BE49-F238E27FC236}">
                  <a16:creationId xmlns:a16="http://schemas.microsoft.com/office/drawing/2014/main" id="{ECAE0CD4-B974-48F3-A1B8-CEE9B1F66A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2" name="Oval 6728">
              <a:extLst>
                <a:ext uri="{FF2B5EF4-FFF2-40B4-BE49-F238E27FC236}">
                  <a16:creationId xmlns:a16="http://schemas.microsoft.com/office/drawing/2014/main" id="{C3B874C5-9F37-4A1B-8F41-8EB21C82D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3" name="Oval 6729">
              <a:extLst>
                <a:ext uri="{FF2B5EF4-FFF2-40B4-BE49-F238E27FC236}">
                  <a16:creationId xmlns:a16="http://schemas.microsoft.com/office/drawing/2014/main" id="{8E6B9E7C-5112-47C8-897D-649D5CF18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4" name="Oval 6730">
              <a:extLst>
                <a:ext uri="{FF2B5EF4-FFF2-40B4-BE49-F238E27FC236}">
                  <a16:creationId xmlns:a16="http://schemas.microsoft.com/office/drawing/2014/main" id="{1EF76B6C-F7BC-4E1B-BEF9-A111BE88A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5" name="Oval 6731">
              <a:extLst>
                <a:ext uri="{FF2B5EF4-FFF2-40B4-BE49-F238E27FC236}">
                  <a16:creationId xmlns:a16="http://schemas.microsoft.com/office/drawing/2014/main" id="{7955CB0A-81C7-4CAD-8CED-8CFCBA168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6" name="Oval 6732">
              <a:extLst>
                <a:ext uri="{FF2B5EF4-FFF2-40B4-BE49-F238E27FC236}">
                  <a16:creationId xmlns:a16="http://schemas.microsoft.com/office/drawing/2014/main" id="{FFE9B5F0-A24B-4FF0-B2A5-6BE859B2B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7" name="Oval 6733">
              <a:extLst>
                <a:ext uri="{FF2B5EF4-FFF2-40B4-BE49-F238E27FC236}">
                  <a16:creationId xmlns:a16="http://schemas.microsoft.com/office/drawing/2014/main" id="{18A027B6-4ADF-4E5C-81BB-ECBE375DC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8" name="Oval 6734">
              <a:extLst>
                <a:ext uri="{FF2B5EF4-FFF2-40B4-BE49-F238E27FC236}">
                  <a16:creationId xmlns:a16="http://schemas.microsoft.com/office/drawing/2014/main" id="{58492C65-A476-462B-B4D0-EBBA43E81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39" name="Oval 6735">
              <a:extLst>
                <a:ext uri="{FF2B5EF4-FFF2-40B4-BE49-F238E27FC236}">
                  <a16:creationId xmlns:a16="http://schemas.microsoft.com/office/drawing/2014/main" id="{4F031D8D-4A87-46D4-A10C-1EE6F0BA2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40" name="Oval 6736">
              <a:extLst>
                <a:ext uri="{FF2B5EF4-FFF2-40B4-BE49-F238E27FC236}">
                  <a16:creationId xmlns:a16="http://schemas.microsoft.com/office/drawing/2014/main" id="{B6550E3B-0F7A-4FEE-91B1-BB6A3A9B9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41" name="Oval 6737">
              <a:extLst>
                <a:ext uri="{FF2B5EF4-FFF2-40B4-BE49-F238E27FC236}">
                  <a16:creationId xmlns:a16="http://schemas.microsoft.com/office/drawing/2014/main" id="{7A955472-9B60-4E10-9F58-FBFECEA1CC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42" name="Oval 6738">
              <a:extLst>
                <a:ext uri="{FF2B5EF4-FFF2-40B4-BE49-F238E27FC236}">
                  <a16:creationId xmlns:a16="http://schemas.microsoft.com/office/drawing/2014/main" id="{2922518E-E867-4B9D-AB29-A365306B1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43" name="Oval 6739">
              <a:extLst>
                <a:ext uri="{FF2B5EF4-FFF2-40B4-BE49-F238E27FC236}">
                  <a16:creationId xmlns:a16="http://schemas.microsoft.com/office/drawing/2014/main" id="{BF00B791-3013-4B8A-963B-24F6B5C85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466" name="Group 6762">
            <a:extLst>
              <a:ext uri="{FF2B5EF4-FFF2-40B4-BE49-F238E27FC236}">
                <a16:creationId xmlns:a16="http://schemas.microsoft.com/office/drawing/2014/main" id="{0BC2878A-38C2-4E73-96BF-9EAD980265A6}"/>
              </a:ext>
            </a:extLst>
          </p:cNvPr>
          <p:cNvGrpSpPr>
            <a:grpSpLocks/>
          </p:cNvGrpSpPr>
          <p:nvPr/>
        </p:nvGrpSpPr>
        <p:grpSpPr bwMode="auto">
          <a:xfrm>
            <a:off x="8643938" y="3159125"/>
            <a:ext cx="449262" cy="628650"/>
            <a:chOff x="1420" y="2047"/>
            <a:chExt cx="283" cy="396"/>
          </a:xfrm>
        </p:grpSpPr>
        <p:sp>
          <p:nvSpPr>
            <p:cNvPr id="79467" name="Oval 6763">
              <a:extLst>
                <a:ext uri="{FF2B5EF4-FFF2-40B4-BE49-F238E27FC236}">
                  <a16:creationId xmlns:a16="http://schemas.microsoft.com/office/drawing/2014/main" id="{AB217991-BC48-4E7D-B10B-BDE0986199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68" name="Oval 6764">
              <a:extLst>
                <a:ext uri="{FF2B5EF4-FFF2-40B4-BE49-F238E27FC236}">
                  <a16:creationId xmlns:a16="http://schemas.microsoft.com/office/drawing/2014/main" id="{D4272B74-5869-4092-B3CA-9903BD97B7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69" name="Oval 6765">
              <a:extLst>
                <a:ext uri="{FF2B5EF4-FFF2-40B4-BE49-F238E27FC236}">
                  <a16:creationId xmlns:a16="http://schemas.microsoft.com/office/drawing/2014/main" id="{F73AE31B-9D8F-440F-92A3-D4D4521A3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0" name="Oval 6766">
              <a:extLst>
                <a:ext uri="{FF2B5EF4-FFF2-40B4-BE49-F238E27FC236}">
                  <a16:creationId xmlns:a16="http://schemas.microsoft.com/office/drawing/2014/main" id="{5C8254EF-5EED-4007-BA10-281FD39D0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1" name="Oval 6767">
              <a:extLst>
                <a:ext uri="{FF2B5EF4-FFF2-40B4-BE49-F238E27FC236}">
                  <a16:creationId xmlns:a16="http://schemas.microsoft.com/office/drawing/2014/main" id="{C279984B-E441-4ED3-9EF7-FAF017ECF6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2" name="Oval 6768">
              <a:extLst>
                <a:ext uri="{FF2B5EF4-FFF2-40B4-BE49-F238E27FC236}">
                  <a16:creationId xmlns:a16="http://schemas.microsoft.com/office/drawing/2014/main" id="{FB688FBF-5935-4846-B0D7-13E4834B5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3" name="Oval 6769">
              <a:extLst>
                <a:ext uri="{FF2B5EF4-FFF2-40B4-BE49-F238E27FC236}">
                  <a16:creationId xmlns:a16="http://schemas.microsoft.com/office/drawing/2014/main" id="{AB202E97-5EE6-4DFE-ACF5-C8D8CA5D7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4" name="Oval 6770">
              <a:extLst>
                <a:ext uri="{FF2B5EF4-FFF2-40B4-BE49-F238E27FC236}">
                  <a16:creationId xmlns:a16="http://schemas.microsoft.com/office/drawing/2014/main" id="{91F2D103-8053-490C-A7E9-C90116D63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5" name="Oval 6771">
              <a:extLst>
                <a:ext uri="{FF2B5EF4-FFF2-40B4-BE49-F238E27FC236}">
                  <a16:creationId xmlns:a16="http://schemas.microsoft.com/office/drawing/2014/main" id="{FC8C9F94-1F37-4CA8-8F89-F41C27685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6" name="Oval 6772">
              <a:extLst>
                <a:ext uri="{FF2B5EF4-FFF2-40B4-BE49-F238E27FC236}">
                  <a16:creationId xmlns:a16="http://schemas.microsoft.com/office/drawing/2014/main" id="{909BD95C-61DB-4699-93CB-7EAB7E600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7" name="Oval 6773">
              <a:extLst>
                <a:ext uri="{FF2B5EF4-FFF2-40B4-BE49-F238E27FC236}">
                  <a16:creationId xmlns:a16="http://schemas.microsoft.com/office/drawing/2014/main" id="{DD23F5D9-B098-4083-90D1-8E87E9D6D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8" name="Oval 6774">
              <a:extLst>
                <a:ext uri="{FF2B5EF4-FFF2-40B4-BE49-F238E27FC236}">
                  <a16:creationId xmlns:a16="http://schemas.microsoft.com/office/drawing/2014/main" id="{70C1D8B3-9262-4F19-B3B3-A74098A3F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79" name="Oval 6775">
              <a:extLst>
                <a:ext uri="{FF2B5EF4-FFF2-40B4-BE49-F238E27FC236}">
                  <a16:creationId xmlns:a16="http://schemas.microsoft.com/office/drawing/2014/main" id="{713FC35D-B446-4D38-8C8D-C78D3405C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0" name="Oval 6776">
              <a:extLst>
                <a:ext uri="{FF2B5EF4-FFF2-40B4-BE49-F238E27FC236}">
                  <a16:creationId xmlns:a16="http://schemas.microsoft.com/office/drawing/2014/main" id="{074E9B55-6521-4F5E-AB66-E425C6BAA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1" name="Oval 6777">
              <a:extLst>
                <a:ext uri="{FF2B5EF4-FFF2-40B4-BE49-F238E27FC236}">
                  <a16:creationId xmlns:a16="http://schemas.microsoft.com/office/drawing/2014/main" id="{E8B64996-1E1C-4338-8FD5-69E1382147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2" name="Oval 6778">
              <a:extLst>
                <a:ext uri="{FF2B5EF4-FFF2-40B4-BE49-F238E27FC236}">
                  <a16:creationId xmlns:a16="http://schemas.microsoft.com/office/drawing/2014/main" id="{3F825AD8-61F0-478A-9C90-AB2E09C18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3" name="Oval 6779">
              <a:extLst>
                <a:ext uri="{FF2B5EF4-FFF2-40B4-BE49-F238E27FC236}">
                  <a16:creationId xmlns:a16="http://schemas.microsoft.com/office/drawing/2014/main" id="{AFE4FFBB-6CE4-41AB-81AC-97B1148AA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4" name="Oval 6780">
              <a:extLst>
                <a:ext uri="{FF2B5EF4-FFF2-40B4-BE49-F238E27FC236}">
                  <a16:creationId xmlns:a16="http://schemas.microsoft.com/office/drawing/2014/main" id="{EBA28E7F-701F-495C-BB99-3F8C1DDC6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5" name="Oval 6781">
              <a:extLst>
                <a:ext uri="{FF2B5EF4-FFF2-40B4-BE49-F238E27FC236}">
                  <a16:creationId xmlns:a16="http://schemas.microsoft.com/office/drawing/2014/main" id="{339F5D9A-C9FB-4599-BE38-5688FD5CB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6" name="Oval 6782">
              <a:extLst>
                <a:ext uri="{FF2B5EF4-FFF2-40B4-BE49-F238E27FC236}">
                  <a16:creationId xmlns:a16="http://schemas.microsoft.com/office/drawing/2014/main" id="{B18D231F-4EFA-4043-A1C2-098E103FA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87" name="Oval 6783">
              <a:extLst>
                <a:ext uri="{FF2B5EF4-FFF2-40B4-BE49-F238E27FC236}">
                  <a16:creationId xmlns:a16="http://schemas.microsoft.com/office/drawing/2014/main" id="{C38743F1-639F-4D70-A71A-257BE12BA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488" name="Group 6784">
            <a:extLst>
              <a:ext uri="{FF2B5EF4-FFF2-40B4-BE49-F238E27FC236}">
                <a16:creationId xmlns:a16="http://schemas.microsoft.com/office/drawing/2014/main" id="{F6B316A3-06FA-4148-BAE1-18E300B06734}"/>
              </a:ext>
            </a:extLst>
          </p:cNvPr>
          <p:cNvGrpSpPr>
            <a:grpSpLocks/>
          </p:cNvGrpSpPr>
          <p:nvPr/>
        </p:nvGrpSpPr>
        <p:grpSpPr bwMode="auto">
          <a:xfrm>
            <a:off x="8283575" y="3338513"/>
            <a:ext cx="320675" cy="449262"/>
            <a:chOff x="2099" y="2500"/>
            <a:chExt cx="284" cy="397"/>
          </a:xfrm>
        </p:grpSpPr>
        <p:sp>
          <p:nvSpPr>
            <p:cNvPr id="79489" name="AutoShape 6785">
              <a:extLst>
                <a:ext uri="{FF2B5EF4-FFF2-40B4-BE49-F238E27FC236}">
                  <a16:creationId xmlns:a16="http://schemas.microsoft.com/office/drawing/2014/main" id="{78F222D7-EE91-4C8B-A6ED-D75D0E312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500"/>
              <a:ext cx="284" cy="397"/>
            </a:xfrm>
            <a:prstGeom prst="homePlate">
              <a:avLst>
                <a:gd name="adj" fmla="val 250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490" name="Group 6786">
              <a:extLst>
                <a:ext uri="{FF2B5EF4-FFF2-40B4-BE49-F238E27FC236}">
                  <a16:creationId xmlns:a16="http://schemas.microsoft.com/office/drawing/2014/main" id="{98ABE91C-D8D8-47AE-B9D7-68E4F8C2C7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48" y="2557"/>
              <a:ext cx="137" cy="283"/>
              <a:chOff x="2099" y="2500"/>
              <a:chExt cx="325" cy="738"/>
            </a:xfrm>
          </p:grpSpPr>
          <p:sp>
            <p:nvSpPr>
              <p:cNvPr id="79491" name="WordArt 6787">
                <a:extLst>
                  <a:ext uri="{FF2B5EF4-FFF2-40B4-BE49-F238E27FC236}">
                    <a16:creationId xmlns:a16="http://schemas.microsoft.com/office/drawing/2014/main" id="{22DC0454-C976-46D5-832E-076E2C8F8FD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2500"/>
                <a:ext cx="325" cy="34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特</a:t>
                </a:r>
              </a:p>
            </p:txBody>
          </p:sp>
          <p:sp>
            <p:nvSpPr>
              <p:cNvPr id="79492" name="WordArt 6788">
                <a:extLst>
                  <a:ext uri="{FF2B5EF4-FFF2-40B4-BE49-F238E27FC236}">
                    <a16:creationId xmlns:a16="http://schemas.microsoft.com/office/drawing/2014/main" id="{012CD134-DDCE-47FF-8720-03961D9777C0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>
                <a:off x="2099" y="2897"/>
                <a:ext cx="325" cy="341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ja-JP" altLang="en-US" sz="3600" b="1" kern="10">
                    <a:solidFill>
                      <a:srgbClr val="FFFFFF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長</a:t>
                </a: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4210" name="Group 2">
            <a:extLst>
              <a:ext uri="{FF2B5EF4-FFF2-40B4-BE49-F238E27FC236}">
                <a16:creationId xmlns:a16="http://schemas.microsoft.com/office/drawing/2014/main" id="{44AC6991-1234-4484-A0E0-9A0D1ABD5C48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728663"/>
            <a:ext cx="449262" cy="628650"/>
            <a:chOff x="399" y="1027"/>
            <a:chExt cx="283" cy="396"/>
          </a:xfrm>
        </p:grpSpPr>
        <p:sp>
          <p:nvSpPr>
            <p:cNvPr id="94211" name="Oval 3">
              <a:extLst>
                <a:ext uri="{FF2B5EF4-FFF2-40B4-BE49-F238E27FC236}">
                  <a16:creationId xmlns:a16="http://schemas.microsoft.com/office/drawing/2014/main" id="{C6EF00A8-C157-4B85-864B-01F0A0298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2" name="Oval 4">
              <a:extLst>
                <a:ext uri="{FF2B5EF4-FFF2-40B4-BE49-F238E27FC236}">
                  <a16:creationId xmlns:a16="http://schemas.microsoft.com/office/drawing/2014/main" id="{E682A38D-E56B-4420-A22C-F4A26E620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3" name="Oval 5">
              <a:extLst>
                <a:ext uri="{FF2B5EF4-FFF2-40B4-BE49-F238E27FC236}">
                  <a16:creationId xmlns:a16="http://schemas.microsoft.com/office/drawing/2014/main" id="{E25CF533-236B-4CE1-9880-FE43E2169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4" name="Oval 6">
              <a:extLst>
                <a:ext uri="{FF2B5EF4-FFF2-40B4-BE49-F238E27FC236}">
                  <a16:creationId xmlns:a16="http://schemas.microsoft.com/office/drawing/2014/main" id="{9C5959B4-0330-48E2-9B1F-0F68F7F27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5" name="Oval 7">
              <a:extLst>
                <a:ext uri="{FF2B5EF4-FFF2-40B4-BE49-F238E27FC236}">
                  <a16:creationId xmlns:a16="http://schemas.microsoft.com/office/drawing/2014/main" id="{CDB750F9-72C0-41C8-B0A0-0E236208D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6" name="Oval 8">
              <a:extLst>
                <a:ext uri="{FF2B5EF4-FFF2-40B4-BE49-F238E27FC236}">
                  <a16:creationId xmlns:a16="http://schemas.microsoft.com/office/drawing/2014/main" id="{25EA7F0F-8A1C-485D-8254-0CD33BE3B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7" name="Oval 9">
              <a:extLst>
                <a:ext uri="{FF2B5EF4-FFF2-40B4-BE49-F238E27FC236}">
                  <a16:creationId xmlns:a16="http://schemas.microsoft.com/office/drawing/2014/main" id="{5174CE8A-DC6D-4EBD-B082-E3800833C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8" name="Oval 10">
              <a:extLst>
                <a:ext uri="{FF2B5EF4-FFF2-40B4-BE49-F238E27FC236}">
                  <a16:creationId xmlns:a16="http://schemas.microsoft.com/office/drawing/2014/main" id="{DE307173-2365-4521-B083-F455D380E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19" name="Oval 11">
              <a:extLst>
                <a:ext uri="{FF2B5EF4-FFF2-40B4-BE49-F238E27FC236}">
                  <a16:creationId xmlns:a16="http://schemas.microsoft.com/office/drawing/2014/main" id="{A38F24AF-5732-4DB6-B0F2-D13252635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0" name="Oval 12">
              <a:extLst>
                <a:ext uri="{FF2B5EF4-FFF2-40B4-BE49-F238E27FC236}">
                  <a16:creationId xmlns:a16="http://schemas.microsoft.com/office/drawing/2014/main" id="{655FECE1-F0E0-4D77-B928-29E320D2A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1" name="Oval 13">
              <a:extLst>
                <a:ext uri="{FF2B5EF4-FFF2-40B4-BE49-F238E27FC236}">
                  <a16:creationId xmlns:a16="http://schemas.microsoft.com/office/drawing/2014/main" id="{F7F9FFCA-678E-443F-A403-068918ED9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2" name="Oval 14">
              <a:extLst>
                <a:ext uri="{FF2B5EF4-FFF2-40B4-BE49-F238E27FC236}">
                  <a16:creationId xmlns:a16="http://schemas.microsoft.com/office/drawing/2014/main" id="{A3F577F0-8A5F-4C40-8027-DD45F52FF4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3" name="Oval 15">
              <a:extLst>
                <a:ext uri="{FF2B5EF4-FFF2-40B4-BE49-F238E27FC236}">
                  <a16:creationId xmlns:a16="http://schemas.microsoft.com/office/drawing/2014/main" id="{92FC42DF-2988-4F66-90B8-C4854B244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4" name="Oval 16">
              <a:extLst>
                <a:ext uri="{FF2B5EF4-FFF2-40B4-BE49-F238E27FC236}">
                  <a16:creationId xmlns:a16="http://schemas.microsoft.com/office/drawing/2014/main" id="{E5CA5CD8-E5F1-4749-9BAB-6C3A2F921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5" name="Oval 17">
              <a:extLst>
                <a:ext uri="{FF2B5EF4-FFF2-40B4-BE49-F238E27FC236}">
                  <a16:creationId xmlns:a16="http://schemas.microsoft.com/office/drawing/2014/main" id="{EA7837E0-C56B-4551-9C21-5D8F35DD9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6" name="Oval 18">
              <a:extLst>
                <a:ext uri="{FF2B5EF4-FFF2-40B4-BE49-F238E27FC236}">
                  <a16:creationId xmlns:a16="http://schemas.microsoft.com/office/drawing/2014/main" id="{8179F65C-F3F8-4177-818B-499E36077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7" name="Oval 19">
              <a:extLst>
                <a:ext uri="{FF2B5EF4-FFF2-40B4-BE49-F238E27FC236}">
                  <a16:creationId xmlns:a16="http://schemas.microsoft.com/office/drawing/2014/main" id="{387D14E1-6A94-4C68-B4EA-9787F15FF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8" name="Oval 20">
              <a:extLst>
                <a:ext uri="{FF2B5EF4-FFF2-40B4-BE49-F238E27FC236}">
                  <a16:creationId xmlns:a16="http://schemas.microsoft.com/office/drawing/2014/main" id="{8F0070DF-3903-4F92-AB10-0E51F946E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29" name="Oval 21">
              <a:extLst>
                <a:ext uri="{FF2B5EF4-FFF2-40B4-BE49-F238E27FC236}">
                  <a16:creationId xmlns:a16="http://schemas.microsoft.com/office/drawing/2014/main" id="{95BB0055-8C63-40EC-9C76-96B9BAA4E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0" name="Oval 22">
              <a:extLst>
                <a:ext uri="{FF2B5EF4-FFF2-40B4-BE49-F238E27FC236}">
                  <a16:creationId xmlns:a16="http://schemas.microsoft.com/office/drawing/2014/main" id="{FD9EE370-B3B6-46B3-A636-4574BE299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1" name="Oval 23">
              <a:extLst>
                <a:ext uri="{FF2B5EF4-FFF2-40B4-BE49-F238E27FC236}">
                  <a16:creationId xmlns:a16="http://schemas.microsoft.com/office/drawing/2014/main" id="{6A62C1ED-D7F1-4757-A063-363532782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2" name="Oval 24">
              <a:extLst>
                <a:ext uri="{FF2B5EF4-FFF2-40B4-BE49-F238E27FC236}">
                  <a16:creationId xmlns:a16="http://schemas.microsoft.com/office/drawing/2014/main" id="{50F6019F-1058-4699-8C5C-1B38E0433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3" name="Oval 25">
              <a:extLst>
                <a:ext uri="{FF2B5EF4-FFF2-40B4-BE49-F238E27FC236}">
                  <a16:creationId xmlns:a16="http://schemas.microsoft.com/office/drawing/2014/main" id="{7C04BDC4-9D72-49C1-BB84-3D9BA69A6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4" name="Oval 26">
              <a:extLst>
                <a:ext uri="{FF2B5EF4-FFF2-40B4-BE49-F238E27FC236}">
                  <a16:creationId xmlns:a16="http://schemas.microsoft.com/office/drawing/2014/main" id="{0558D82D-833B-46FC-9FBE-FA1CBB909C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5" name="Oval 27">
              <a:extLst>
                <a:ext uri="{FF2B5EF4-FFF2-40B4-BE49-F238E27FC236}">
                  <a16:creationId xmlns:a16="http://schemas.microsoft.com/office/drawing/2014/main" id="{FE24DBD9-22FB-406B-A527-1961B3B62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6" name="Oval 28">
              <a:extLst>
                <a:ext uri="{FF2B5EF4-FFF2-40B4-BE49-F238E27FC236}">
                  <a16:creationId xmlns:a16="http://schemas.microsoft.com/office/drawing/2014/main" id="{6A4BCE7D-26C6-4E30-8593-6BABB1790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7" name="Oval 29">
              <a:extLst>
                <a:ext uri="{FF2B5EF4-FFF2-40B4-BE49-F238E27FC236}">
                  <a16:creationId xmlns:a16="http://schemas.microsoft.com/office/drawing/2014/main" id="{C050179B-DBB7-446B-817D-66E07865B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8" name="Oval 30">
              <a:extLst>
                <a:ext uri="{FF2B5EF4-FFF2-40B4-BE49-F238E27FC236}">
                  <a16:creationId xmlns:a16="http://schemas.microsoft.com/office/drawing/2014/main" id="{B5FA05CD-BC29-4647-B481-87151861D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39" name="Oval 31">
              <a:extLst>
                <a:ext uri="{FF2B5EF4-FFF2-40B4-BE49-F238E27FC236}">
                  <a16:creationId xmlns:a16="http://schemas.microsoft.com/office/drawing/2014/main" id="{A8560B45-FECE-432D-988A-095F12403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0" name="Oval 32">
              <a:extLst>
                <a:ext uri="{FF2B5EF4-FFF2-40B4-BE49-F238E27FC236}">
                  <a16:creationId xmlns:a16="http://schemas.microsoft.com/office/drawing/2014/main" id="{291D6954-58BB-4B69-93CB-4A74A30EE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241" name="Group 33">
            <a:extLst>
              <a:ext uri="{FF2B5EF4-FFF2-40B4-BE49-F238E27FC236}">
                <a16:creationId xmlns:a16="http://schemas.microsoft.com/office/drawing/2014/main" id="{58AC96BF-881B-4DE8-9DA6-AEC6F7F54941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728663"/>
            <a:ext cx="447675" cy="628650"/>
            <a:chOff x="739" y="1027"/>
            <a:chExt cx="282" cy="396"/>
          </a:xfrm>
        </p:grpSpPr>
        <p:sp>
          <p:nvSpPr>
            <p:cNvPr id="94242" name="Oval 34">
              <a:extLst>
                <a:ext uri="{FF2B5EF4-FFF2-40B4-BE49-F238E27FC236}">
                  <a16:creationId xmlns:a16="http://schemas.microsoft.com/office/drawing/2014/main" id="{4266EB51-19C9-43E7-AD6A-38C1B2E54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3" name="Oval 35">
              <a:extLst>
                <a:ext uri="{FF2B5EF4-FFF2-40B4-BE49-F238E27FC236}">
                  <a16:creationId xmlns:a16="http://schemas.microsoft.com/office/drawing/2014/main" id="{F39DA789-ACA7-4B66-B619-1C1D1168FF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4" name="Oval 36">
              <a:extLst>
                <a:ext uri="{FF2B5EF4-FFF2-40B4-BE49-F238E27FC236}">
                  <a16:creationId xmlns:a16="http://schemas.microsoft.com/office/drawing/2014/main" id="{394F1820-F0FA-41F6-A011-D7CB792B5F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5" name="Oval 37">
              <a:extLst>
                <a:ext uri="{FF2B5EF4-FFF2-40B4-BE49-F238E27FC236}">
                  <a16:creationId xmlns:a16="http://schemas.microsoft.com/office/drawing/2014/main" id="{82B189D4-A264-4D64-90E9-F474AC610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6" name="Oval 38">
              <a:extLst>
                <a:ext uri="{FF2B5EF4-FFF2-40B4-BE49-F238E27FC236}">
                  <a16:creationId xmlns:a16="http://schemas.microsoft.com/office/drawing/2014/main" id="{E923932F-4DC2-402E-A3D3-FCC4230F8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7" name="Oval 39">
              <a:extLst>
                <a:ext uri="{FF2B5EF4-FFF2-40B4-BE49-F238E27FC236}">
                  <a16:creationId xmlns:a16="http://schemas.microsoft.com/office/drawing/2014/main" id="{3E3AF62C-E9B1-4B94-B72C-6B507D442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8" name="Oval 40">
              <a:extLst>
                <a:ext uri="{FF2B5EF4-FFF2-40B4-BE49-F238E27FC236}">
                  <a16:creationId xmlns:a16="http://schemas.microsoft.com/office/drawing/2014/main" id="{4D4F587D-D710-4690-9EDA-447C4101A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49" name="Oval 41">
              <a:extLst>
                <a:ext uri="{FF2B5EF4-FFF2-40B4-BE49-F238E27FC236}">
                  <a16:creationId xmlns:a16="http://schemas.microsoft.com/office/drawing/2014/main" id="{9A4E9350-33E1-4833-87EA-E9B391007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0" name="Oval 42">
              <a:extLst>
                <a:ext uri="{FF2B5EF4-FFF2-40B4-BE49-F238E27FC236}">
                  <a16:creationId xmlns:a16="http://schemas.microsoft.com/office/drawing/2014/main" id="{950E1307-6EA0-4224-AD3D-A5A212FA71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1" name="Oval 43">
              <a:extLst>
                <a:ext uri="{FF2B5EF4-FFF2-40B4-BE49-F238E27FC236}">
                  <a16:creationId xmlns:a16="http://schemas.microsoft.com/office/drawing/2014/main" id="{C3C67E99-447C-4654-926D-AFCD7E226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2" name="Oval 44">
              <a:extLst>
                <a:ext uri="{FF2B5EF4-FFF2-40B4-BE49-F238E27FC236}">
                  <a16:creationId xmlns:a16="http://schemas.microsoft.com/office/drawing/2014/main" id="{79E33D78-46E5-4D78-8805-CEF0D8319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3" name="Oval 45">
              <a:extLst>
                <a:ext uri="{FF2B5EF4-FFF2-40B4-BE49-F238E27FC236}">
                  <a16:creationId xmlns:a16="http://schemas.microsoft.com/office/drawing/2014/main" id="{744C4967-9AB2-4AEF-AE11-285044F20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4" name="Oval 46">
              <a:extLst>
                <a:ext uri="{FF2B5EF4-FFF2-40B4-BE49-F238E27FC236}">
                  <a16:creationId xmlns:a16="http://schemas.microsoft.com/office/drawing/2014/main" id="{C6C301EC-4162-457F-91F4-AD6EAAF1A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5" name="Oval 47">
              <a:extLst>
                <a:ext uri="{FF2B5EF4-FFF2-40B4-BE49-F238E27FC236}">
                  <a16:creationId xmlns:a16="http://schemas.microsoft.com/office/drawing/2014/main" id="{9E082A3A-2C26-470B-8FFA-04698FBFB4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6" name="Oval 48">
              <a:extLst>
                <a:ext uri="{FF2B5EF4-FFF2-40B4-BE49-F238E27FC236}">
                  <a16:creationId xmlns:a16="http://schemas.microsoft.com/office/drawing/2014/main" id="{B3EB5395-7DE5-47ED-8A37-2964AEFC6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7" name="Oval 49">
              <a:extLst>
                <a:ext uri="{FF2B5EF4-FFF2-40B4-BE49-F238E27FC236}">
                  <a16:creationId xmlns:a16="http://schemas.microsoft.com/office/drawing/2014/main" id="{AB375B2D-F803-461C-912E-F65F7BAE4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8" name="Oval 50">
              <a:extLst>
                <a:ext uri="{FF2B5EF4-FFF2-40B4-BE49-F238E27FC236}">
                  <a16:creationId xmlns:a16="http://schemas.microsoft.com/office/drawing/2014/main" id="{6996C014-0DD7-48B0-AE68-22DE563E2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59" name="Oval 51">
              <a:extLst>
                <a:ext uri="{FF2B5EF4-FFF2-40B4-BE49-F238E27FC236}">
                  <a16:creationId xmlns:a16="http://schemas.microsoft.com/office/drawing/2014/main" id="{01A34DE0-1A34-456E-9010-315DB864AB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0" name="Oval 52">
              <a:extLst>
                <a:ext uri="{FF2B5EF4-FFF2-40B4-BE49-F238E27FC236}">
                  <a16:creationId xmlns:a16="http://schemas.microsoft.com/office/drawing/2014/main" id="{1A7A8C76-0751-4220-ACF4-CBD1B7A6B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1" name="Oval 53">
              <a:extLst>
                <a:ext uri="{FF2B5EF4-FFF2-40B4-BE49-F238E27FC236}">
                  <a16:creationId xmlns:a16="http://schemas.microsoft.com/office/drawing/2014/main" id="{DE52363D-20AA-4EE0-BBFD-85E37B830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262" name="Group 54">
            <a:extLst>
              <a:ext uri="{FF2B5EF4-FFF2-40B4-BE49-F238E27FC236}">
                <a16:creationId xmlns:a16="http://schemas.microsoft.com/office/drawing/2014/main" id="{8479C200-8ECF-4089-9D5B-A147AA5B78D8}"/>
              </a:ext>
            </a:extLst>
          </p:cNvPr>
          <p:cNvGrpSpPr>
            <a:grpSpLocks/>
          </p:cNvGrpSpPr>
          <p:nvPr/>
        </p:nvGrpSpPr>
        <p:grpSpPr bwMode="auto">
          <a:xfrm>
            <a:off x="1711325" y="728663"/>
            <a:ext cx="447675" cy="628650"/>
            <a:chOff x="1078" y="1027"/>
            <a:chExt cx="282" cy="396"/>
          </a:xfrm>
        </p:grpSpPr>
        <p:sp>
          <p:nvSpPr>
            <p:cNvPr id="94263" name="Oval 55">
              <a:extLst>
                <a:ext uri="{FF2B5EF4-FFF2-40B4-BE49-F238E27FC236}">
                  <a16:creationId xmlns:a16="http://schemas.microsoft.com/office/drawing/2014/main" id="{BD3D4C2D-8699-4E3B-8E36-1A994F435A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4" name="Oval 56">
              <a:extLst>
                <a:ext uri="{FF2B5EF4-FFF2-40B4-BE49-F238E27FC236}">
                  <a16:creationId xmlns:a16="http://schemas.microsoft.com/office/drawing/2014/main" id="{CC90701E-6B47-4315-A8FA-8F665837F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5" name="Oval 57">
              <a:extLst>
                <a:ext uri="{FF2B5EF4-FFF2-40B4-BE49-F238E27FC236}">
                  <a16:creationId xmlns:a16="http://schemas.microsoft.com/office/drawing/2014/main" id="{5621C374-8EAE-4071-93F3-97411A0CDA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6" name="Oval 58">
              <a:extLst>
                <a:ext uri="{FF2B5EF4-FFF2-40B4-BE49-F238E27FC236}">
                  <a16:creationId xmlns:a16="http://schemas.microsoft.com/office/drawing/2014/main" id="{CDAF09A7-2AA4-4890-B592-D346473BC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7" name="Oval 59">
              <a:extLst>
                <a:ext uri="{FF2B5EF4-FFF2-40B4-BE49-F238E27FC236}">
                  <a16:creationId xmlns:a16="http://schemas.microsoft.com/office/drawing/2014/main" id="{ED38DB5B-FD86-466D-A8D8-C9D17C578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8" name="Oval 60">
              <a:extLst>
                <a:ext uri="{FF2B5EF4-FFF2-40B4-BE49-F238E27FC236}">
                  <a16:creationId xmlns:a16="http://schemas.microsoft.com/office/drawing/2014/main" id="{B27A65A2-C4C5-41D7-9B3B-821F44C58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69" name="Oval 61">
              <a:extLst>
                <a:ext uri="{FF2B5EF4-FFF2-40B4-BE49-F238E27FC236}">
                  <a16:creationId xmlns:a16="http://schemas.microsoft.com/office/drawing/2014/main" id="{70ED805D-701D-4465-87DD-CCA598352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0" name="Oval 62">
              <a:extLst>
                <a:ext uri="{FF2B5EF4-FFF2-40B4-BE49-F238E27FC236}">
                  <a16:creationId xmlns:a16="http://schemas.microsoft.com/office/drawing/2014/main" id="{71F50473-0F67-4362-BC6A-69CEC328F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1" name="Oval 63">
              <a:extLst>
                <a:ext uri="{FF2B5EF4-FFF2-40B4-BE49-F238E27FC236}">
                  <a16:creationId xmlns:a16="http://schemas.microsoft.com/office/drawing/2014/main" id="{FC0597C0-AE28-4101-A6B8-9B87781F7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2" name="Oval 64">
              <a:extLst>
                <a:ext uri="{FF2B5EF4-FFF2-40B4-BE49-F238E27FC236}">
                  <a16:creationId xmlns:a16="http://schemas.microsoft.com/office/drawing/2014/main" id="{8C34A8E2-621E-4E9F-AC44-2E7BE6802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3" name="Oval 65">
              <a:extLst>
                <a:ext uri="{FF2B5EF4-FFF2-40B4-BE49-F238E27FC236}">
                  <a16:creationId xmlns:a16="http://schemas.microsoft.com/office/drawing/2014/main" id="{BC0C00BB-12B9-4CD5-8B66-92B702A44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4" name="Oval 66">
              <a:extLst>
                <a:ext uri="{FF2B5EF4-FFF2-40B4-BE49-F238E27FC236}">
                  <a16:creationId xmlns:a16="http://schemas.microsoft.com/office/drawing/2014/main" id="{CE4C5905-A248-4ADC-8274-B5FCF1EBA7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5" name="Oval 67">
              <a:extLst>
                <a:ext uri="{FF2B5EF4-FFF2-40B4-BE49-F238E27FC236}">
                  <a16:creationId xmlns:a16="http://schemas.microsoft.com/office/drawing/2014/main" id="{93C403B6-EEE7-4518-BA8D-2D3A0D59B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6" name="Oval 68">
              <a:extLst>
                <a:ext uri="{FF2B5EF4-FFF2-40B4-BE49-F238E27FC236}">
                  <a16:creationId xmlns:a16="http://schemas.microsoft.com/office/drawing/2014/main" id="{DF2E47ED-1D9F-4964-8D84-724F499CD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7" name="Oval 69">
              <a:extLst>
                <a:ext uri="{FF2B5EF4-FFF2-40B4-BE49-F238E27FC236}">
                  <a16:creationId xmlns:a16="http://schemas.microsoft.com/office/drawing/2014/main" id="{5086824A-6C3F-40FC-AB00-D3F798358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8" name="Oval 70">
              <a:extLst>
                <a:ext uri="{FF2B5EF4-FFF2-40B4-BE49-F238E27FC236}">
                  <a16:creationId xmlns:a16="http://schemas.microsoft.com/office/drawing/2014/main" id="{BD5FAF41-B1AB-4162-A1DF-51B7A253E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79" name="Oval 71">
              <a:extLst>
                <a:ext uri="{FF2B5EF4-FFF2-40B4-BE49-F238E27FC236}">
                  <a16:creationId xmlns:a16="http://schemas.microsoft.com/office/drawing/2014/main" id="{B277767A-273F-4B6D-AC70-4E35B0D70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0" name="Oval 72">
              <a:extLst>
                <a:ext uri="{FF2B5EF4-FFF2-40B4-BE49-F238E27FC236}">
                  <a16:creationId xmlns:a16="http://schemas.microsoft.com/office/drawing/2014/main" id="{FDFD0FA5-EE69-4395-A9DE-D078B54B7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1" name="Oval 73">
              <a:extLst>
                <a:ext uri="{FF2B5EF4-FFF2-40B4-BE49-F238E27FC236}">
                  <a16:creationId xmlns:a16="http://schemas.microsoft.com/office/drawing/2014/main" id="{1FDD4297-CD04-4423-8FEC-87FE80AF1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2" name="Oval 74">
              <a:extLst>
                <a:ext uri="{FF2B5EF4-FFF2-40B4-BE49-F238E27FC236}">
                  <a16:creationId xmlns:a16="http://schemas.microsoft.com/office/drawing/2014/main" id="{75B68194-92DA-4098-B74B-2FEB703CC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3" name="Oval 75">
              <a:extLst>
                <a:ext uri="{FF2B5EF4-FFF2-40B4-BE49-F238E27FC236}">
                  <a16:creationId xmlns:a16="http://schemas.microsoft.com/office/drawing/2014/main" id="{3C8FD6AE-A833-4031-AB1A-77EB1732A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4" name="Oval 76">
              <a:extLst>
                <a:ext uri="{FF2B5EF4-FFF2-40B4-BE49-F238E27FC236}">
                  <a16:creationId xmlns:a16="http://schemas.microsoft.com/office/drawing/2014/main" id="{C6146AEE-1DC4-4B1B-B6E5-87236B022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5" name="Oval 77">
              <a:extLst>
                <a:ext uri="{FF2B5EF4-FFF2-40B4-BE49-F238E27FC236}">
                  <a16:creationId xmlns:a16="http://schemas.microsoft.com/office/drawing/2014/main" id="{7269C58B-00A0-4B64-AC9A-24FF3732E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6" name="Oval 78">
              <a:extLst>
                <a:ext uri="{FF2B5EF4-FFF2-40B4-BE49-F238E27FC236}">
                  <a16:creationId xmlns:a16="http://schemas.microsoft.com/office/drawing/2014/main" id="{1FF7CBBD-7A16-4B0B-8801-F6ED24CEF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287" name="Group 79">
            <a:extLst>
              <a:ext uri="{FF2B5EF4-FFF2-40B4-BE49-F238E27FC236}">
                <a16:creationId xmlns:a16="http://schemas.microsoft.com/office/drawing/2014/main" id="{1C2D8054-3A97-4823-8192-8D3F2840C06F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728663"/>
            <a:ext cx="449262" cy="628650"/>
            <a:chOff x="1419" y="1027"/>
            <a:chExt cx="283" cy="396"/>
          </a:xfrm>
        </p:grpSpPr>
        <p:sp>
          <p:nvSpPr>
            <p:cNvPr id="94288" name="Oval 80">
              <a:extLst>
                <a:ext uri="{FF2B5EF4-FFF2-40B4-BE49-F238E27FC236}">
                  <a16:creationId xmlns:a16="http://schemas.microsoft.com/office/drawing/2014/main" id="{73286A1B-B0E1-43AD-89F8-3058AAB73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89" name="Oval 81">
              <a:extLst>
                <a:ext uri="{FF2B5EF4-FFF2-40B4-BE49-F238E27FC236}">
                  <a16:creationId xmlns:a16="http://schemas.microsoft.com/office/drawing/2014/main" id="{145F7C05-2483-44CE-9927-1D7413E6D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0" name="Oval 82">
              <a:extLst>
                <a:ext uri="{FF2B5EF4-FFF2-40B4-BE49-F238E27FC236}">
                  <a16:creationId xmlns:a16="http://schemas.microsoft.com/office/drawing/2014/main" id="{84554808-2099-4F82-955A-E81119582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1" name="Oval 83">
              <a:extLst>
                <a:ext uri="{FF2B5EF4-FFF2-40B4-BE49-F238E27FC236}">
                  <a16:creationId xmlns:a16="http://schemas.microsoft.com/office/drawing/2014/main" id="{AAC6A25F-61BF-4875-9666-40026452C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2" name="Oval 84">
              <a:extLst>
                <a:ext uri="{FF2B5EF4-FFF2-40B4-BE49-F238E27FC236}">
                  <a16:creationId xmlns:a16="http://schemas.microsoft.com/office/drawing/2014/main" id="{9A5B600B-6224-4A7E-80D5-08A8067BE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3" name="Oval 85">
              <a:extLst>
                <a:ext uri="{FF2B5EF4-FFF2-40B4-BE49-F238E27FC236}">
                  <a16:creationId xmlns:a16="http://schemas.microsoft.com/office/drawing/2014/main" id="{C911DFA3-7B46-424A-9AA0-2768C2A60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4" name="Oval 86">
              <a:extLst>
                <a:ext uri="{FF2B5EF4-FFF2-40B4-BE49-F238E27FC236}">
                  <a16:creationId xmlns:a16="http://schemas.microsoft.com/office/drawing/2014/main" id="{262527B6-8316-49D9-92C6-75766796A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5" name="Oval 87">
              <a:extLst>
                <a:ext uri="{FF2B5EF4-FFF2-40B4-BE49-F238E27FC236}">
                  <a16:creationId xmlns:a16="http://schemas.microsoft.com/office/drawing/2014/main" id="{F71C42BC-5D8E-4966-BB24-F45232868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6" name="Oval 88">
              <a:extLst>
                <a:ext uri="{FF2B5EF4-FFF2-40B4-BE49-F238E27FC236}">
                  <a16:creationId xmlns:a16="http://schemas.microsoft.com/office/drawing/2014/main" id="{9666A1D8-49A4-4651-A100-32FECD7B58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7" name="Oval 89">
              <a:extLst>
                <a:ext uri="{FF2B5EF4-FFF2-40B4-BE49-F238E27FC236}">
                  <a16:creationId xmlns:a16="http://schemas.microsoft.com/office/drawing/2014/main" id="{D3290EC2-4EE8-4168-AA7E-45D5A496D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8" name="Oval 90">
              <a:extLst>
                <a:ext uri="{FF2B5EF4-FFF2-40B4-BE49-F238E27FC236}">
                  <a16:creationId xmlns:a16="http://schemas.microsoft.com/office/drawing/2014/main" id="{36A60EEB-782E-4554-B1F7-63E7F71BD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299" name="Oval 91">
              <a:extLst>
                <a:ext uri="{FF2B5EF4-FFF2-40B4-BE49-F238E27FC236}">
                  <a16:creationId xmlns:a16="http://schemas.microsoft.com/office/drawing/2014/main" id="{FAD38AB2-5CF9-4DCE-9579-279D6F0ED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0" name="Oval 92">
              <a:extLst>
                <a:ext uri="{FF2B5EF4-FFF2-40B4-BE49-F238E27FC236}">
                  <a16:creationId xmlns:a16="http://schemas.microsoft.com/office/drawing/2014/main" id="{61AE491F-2952-4266-8380-1A6206BA7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1" name="Oval 93">
              <a:extLst>
                <a:ext uri="{FF2B5EF4-FFF2-40B4-BE49-F238E27FC236}">
                  <a16:creationId xmlns:a16="http://schemas.microsoft.com/office/drawing/2014/main" id="{4371AFEA-B0D3-45A6-B30A-D804C6303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2" name="Oval 94">
              <a:extLst>
                <a:ext uri="{FF2B5EF4-FFF2-40B4-BE49-F238E27FC236}">
                  <a16:creationId xmlns:a16="http://schemas.microsoft.com/office/drawing/2014/main" id="{A90D23E6-8031-4DB0-8BC7-84851F186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3" name="Oval 95">
              <a:extLst>
                <a:ext uri="{FF2B5EF4-FFF2-40B4-BE49-F238E27FC236}">
                  <a16:creationId xmlns:a16="http://schemas.microsoft.com/office/drawing/2014/main" id="{FF00C6B6-11AA-49F9-AD20-6F3E8A32F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4" name="Oval 96">
              <a:extLst>
                <a:ext uri="{FF2B5EF4-FFF2-40B4-BE49-F238E27FC236}">
                  <a16:creationId xmlns:a16="http://schemas.microsoft.com/office/drawing/2014/main" id="{E1D27235-9912-45F6-A21A-1AC6D0D16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5" name="Oval 97">
              <a:extLst>
                <a:ext uri="{FF2B5EF4-FFF2-40B4-BE49-F238E27FC236}">
                  <a16:creationId xmlns:a16="http://schemas.microsoft.com/office/drawing/2014/main" id="{B5FE0394-F0EA-49C2-ABD0-43F7A6482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6" name="Oval 98">
              <a:extLst>
                <a:ext uri="{FF2B5EF4-FFF2-40B4-BE49-F238E27FC236}">
                  <a16:creationId xmlns:a16="http://schemas.microsoft.com/office/drawing/2014/main" id="{D72D7171-CC42-460D-80F1-4D1790B51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7" name="Oval 99">
              <a:extLst>
                <a:ext uri="{FF2B5EF4-FFF2-40B4-BE49-F238E27FC236}">
                  <a16:creationId xmlns:a16="http://schemas.microsoft.com/office/drawing/2014/main" id="{E3A7A02E-151D-4351-A0D8-3A6B4FDBB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8" name="Oval 100">
              <a:extLst>
                <a:ext uri="{FF2B5EF4-FFF2-40B4-BE49-F238E27FC236}">
                  <a16:creationId xmlns:a16="http://schemas.microsoft.com/office/drawing/2014/main" id="{84B60111-63BB-4ED5-9179-7E05BDFB6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09" name="Oval 101">
              <a:extLst>
                <a:ext uri="{FF2B5EF4-FFF2-40B4-BE49-F238E27FC236}">
                  <a16:creationId xmlns:a16="http://schemas.microsoft.com/office/drawing/2014/main" id="{D495D8DA-9DB6-44F2-AD7F-D642874E7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0" name="Oval 102">
              <a:extLst>
                <a:ext uri="{FF2B5EF4-FFF2-40B4-BE49-F238E27FC236}">
                  <a16:creationId xmlns:a16="http://schemas.microsoft.com/office/drawing/2014/main" id="{0D0BC56B-CBED-41A6-9F1D-54B02483E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1" name="Oval 103">
              <a:extLst>
                <a:ext uri="{FF2B5EF4-FFF2-40B4-BE49-F238E27FC236}">
                  <a16:creationId xmlns:a16="http://schemas.microsoft.com/office/drawing/2014/main" id="{B531013C-8F06-4778-88F6-FEA7D8C362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2" name="Oval 104">
              <a:extLst>
                <a:ext uri="{FF2B5EF4-FFF2-40B4-BE49-F238E27FC236}">
                  <a16:creationId xmlns:a16="http://schemas.microsoft.com/office/drawing/2014/main" id="{F5ED1632-9184-41EE-9624-9A8AFDB8B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313" name="Group 105">
            <a:extLst>
              <a:ext uri="{FF2B5EF4-FFF2-40B4-BE49-F238E27FC236}">
                <a16:creationId xmlns:a16="http://schemas.microsoft.com/office/drawing/2014/main" id="{446672AB-D6AA-4124-8CDF-42A5D72CBADF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728663"/>
            <a:ext cx="449262" cy="628650"/>
            <a:chOff x="1759" y="1027"/>
            <a:chExt cx="283" cy="396"/>
          </a:xfrm>
        </p:grpSpPr>
        <p:sp>
          <p:nvSpPr>
            <p:cNvPr id="94314" name="Oval 106">
              <a:extLst>
                <a:ext uri="{FF2B5EF4-FFF2-40B4-BE49-F238E27FC236}">
                  <a16:creationId xmlns:a16="http://schemas.microsoft.com/office/drawing/2014/main" id="{18B6A878-7403-40B6-BCCA-ABD42AC5D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5" name="Oval 107">
              <a:extLst>
                <a:ext uri="{FF2B5EF4-FFF2-40B4-BE49-F238E27FC236}">
                  <a16:creationId xmlns:a16="http://schemas.microsoft.com/office/drawing/2014/main" id="{A78B0340-E25C-4362-A0E7-FEFA66131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6" name="Oval 108">
              <a:extLst>
                <a:ext uri="{FF2B5EF4-FFF2-40B4-BE49-F238E27FC236}">
                  <a16:creationId xmlns:a16="http://schemas.microsoft.com/office/drawing/2014/main" id="{81AB2341-9DA3-4D8E-8111-E648BA0BF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7" name="Oval 109">
              <a:extLst>
                <a:ext uri="{FF2B5EF4-FFF2-40B4-BE49-F238E27FC236}">
                  <a16:creationId xmlns:a16="http://schemas.microsoft.com/office/drawing/2014/main" id="{05B391B4-6F65-4FEC-93AF-4A23B60AC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8" name="Oval 110">
              <a:extLst>
                <a:ext uri="{FF2B5EF4-FFF2-40B4-BE49-F238E27FC236}">
                  <a16:creationId xmlns:a16="http://schemas.microsoft.com/office/drawing/2014/main" id="{0195858B-F82F-43D1-9570-B6547024A1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19" name="Oval 111">
              <a:extLst>
                <a:ext uri="{FF2B5EF4-FFF2-40B4-BE49-F238E27FC236}">
                  <a16:creationId xmlns:a16="http://schemas.microsoft.com/office/drawing/2014/main" id="{6DF11E4A-EC5D-477B-9EE6-C471D10AC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0" name="Oval 112">
              <a:extLst>
                <a:ext uri="{FF2B5EF4-FFF2-40B4-BE49-F238E27FC236}">
                  <a16:creationId xmlns:a16="http://schemas.microsoft.com/office/drawing/2014/main" id="{757B54E8-C187-4118-BBBD-688EADB95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1" name="Oval 113">
              <a:extLst>
                <a:ext uri="{FF2B5EF4-FFF2-40B4-BE49-F238E27FC236}">
                  <a16:creationId xmlns:a16="http://schemas.microsoft.com/office/drawing/2014/main" id="{71B6CE24-8747-486A-9B0A-808D473DC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2" name="Oval 114">
              <a:extLst>
                <a:ext uri="{FF2B5EF4-FFF2-40B4-BE49-F238E27FC236}">
                  <a16:creationId xmlns:a16="http://schemas.microsoft.com/office/drawing/2014/main" id="{11C1FD17-8BF9-4EDC-8839-14316FF2C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3" name="Oval 115">
              <a:extLst>
                <a:ext uri="{FF2B5EF4-FFF2-40B4-BE49-F238E27FC236}">
                  <a16:creationId xmlns:a16="http://schemas.microsoft.com/office/drawing/2014/main" id="{47770A54-EC54-4E17-9213-A167F45F6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4" name="Oval 116">
              <a:extLst>
                <a:ext uri="{FF2B5EF4-FFF2-40B4-BE49-F238E27FC236}">
                  <a16:creationId xmlns:a16="http://schemas.microsoft.com/office/drawing/2014/main" id="{5D1475D8-260D-4956-89AF-DC4168EFE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5" name="Oval 117">
              <a:extLst>
                <a:ext uri="{FF2B5EF4-FFF2-40B4-BE49-F238E27FC236}">
                  <a16:creationId xmlns:a16="http://schemas.microsoft.com/office/drawing/2014/main" id="{7F47C5CC-2F83-4020-AA47-1BD253E91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6" name="Oval 118">
              <a:extLst>
                <a:ext uri="{FF2B5EF4-FFF2-40B4-BE49-F238E27FC236}">
                  <a16:creationId xmlns:a16="http://schemas.microsoft.com/office/drawing/2014/main" id="{7271BFA0-9D7E-49CE-8F3C-85C4832683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7" name="Oval 119">
              <a:extLst>
                <a:ext uri="{FF2B5EF4-FFF2-40B4-BE49-F238E27FC236}">
                  <a16:creationId xmlns:a16="http://schemas.microsoft.com/office/drawing/2014/main" id="{BBEDB03E-3E15-416E-91F8-98A42A09C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8" name="Oval 120">
              <a:extLst>
                <a:ext uri="{FF2B5EF4-FFF2-40B4-BE49-F238E27FC236}">
                  <a16:creationId xmlns:a16="http://schemas.microsoft.com/office/drawing/2014/main" id="{D02B046A-0E4F-4CC4-B431-8A610A226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29" name="Oval 121">
              <a:extLst>
                <a:ext uri="{FF2B5EF4-FFF2-40B4-BE49-F238E27FC236}">
                  <a16:creationId xmlns:a16="http://schemas.microsoft.com/office/drawing/2014/main" id="{602FAB9C-A394-4CEB-99B8-27E21568F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0" name="Oval 122">
              <a:extLst>
                <a:ext uri="{FF2B5EF4-FFF2-40B4-BE49-F238E27FC236}">
                  <a16:creationId xmlns:a16="http://schemas.microsoft.com/office/drawing/2014/main" id="{7FC654FA-A9F3-4C95-905F-0C4349F99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1" name="Oval 123">
              <a:extLst>
                <a:ext uri="{FF2B5EF4-FFF2-40B4-BE49-F238E27FC236}">
                  <a16:creationId xmlns:a16="http://schemas.microsoft.com/office/drawing/2014/main" id="{0DD1E572-C4B8-43EE-BC27-09CBC1CED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2" name="Oval 124">
              <a:extLst>
                <a:ext uri="{FF2B5EF4-FFF2-40B4-BE49-F238E27FC236}">
                  <a16:creationId xmlns:a16="http://schemas.microsoft.com/office/drawing/2014/main" id="{FDFCD71A-97F9-4917-A627-AED60E7D2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3" name="Oval 125">
              <a:extLst>
                <a:ext uri="{FF2B5EF4-FFF2-40B4-BE49-F238E27FC236}">
                  <a16:creationId xmlns:a16="http://schemas.microsoft.com/office/drawing/2014/main" id="{57749EB7-F5DB-4ED1-8FAE-0D20A073B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4" name="Oval 126">
              <a:extLst>
                <a:ext uri="{FF2B5EF4-FFF2-40B4-BE49-F238E27FC236}">
                  <a16:creationId xmlns:a16="http://schemas.microsoft.com/office/drawing/2014/main" id="{4C1F006E-F684-4634-ADB7-E47E33D42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5" name="Oval 127">
              <a:extLst>
                <a:ext uri="{FF2B5EF4-FFF2-40B4-BE49-F238E27FC236}">
                  <a16:creationId xmlns:a16="http://schemas.microsoft.com/office/drawing/2014/main" id="{50F4E123-7A91-43E1-A87C-D4662190C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6" name="Oval 128">
              <a:extLst>
                <a:ext uri="{FF2B5EF4-FFF2-40B4-BE49-F238E27FC236}">
                  <a16:creationId xmlns:a16="http://schemas.microsoft.com/office/drawing/2014/main" id="{20C942BC-3E80-4219-B582-01BD157933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7" name="Oval 129">
              <a:extLst>
                <a:ext uri="{FF2B5EF4-FFF2-40B4-BE49-F238E27FC236}">
                  <a16:creationId xmlns:a16="http://schemas.microsoft.com/office/drawing/2014/main" id="{B54E0311-3257-436B-B7B9-00178F7CC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8" name="Oval 130">
              <a:extLst>
                <a:ext uri="{FF2B5EF4-FFF2-40B4-BE49-F238E27FC236}">
                  <a16:creationId xmlns:a16="http://schemas.microsoft.com/office/drawing/2014/main" id="{93C7BDAA-0D88-4199-8FD1-3AADB2B21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39" name="Oval 131">
              <a:extLst>
                <a:ext uri="{FF2B5EF4-FFF2-40B4-BE49-F238E27FC236}">
                  <a16:creationId xmlns:a16="http://schemas.microsoft.com/office/drawing/2014/main" id="{B7A6F494-CF0B-4771-8A12-817DD4CD1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0" name="Oval 132">
              <a:extLst>
                <a:ext uri="{FF2B5EF4-FFF2-40B4-BE49-F238E27FC236}">
                  <a16:creationId xmlns:a16="http://schemas.microsoft.com/office/drawing/2014/main" id="{9F5078F1-74B5-42C8-9931-A1D04E6C0D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341" name="Group 133">
            <a:extLst>
              <a:ext uri="{FF2B5EF4-FFF2-40B4-BE49-F238E27FC236}">
                <a16:creationId xmlns:a16="http://schemas.microsoft.com/office/drawing/2014/main" id="{02AF7641-078D-4E7B-962E-6447BFF169A7}"/>
              </a:ext>
            </a:extLst>
          </p:cNvPr>
          <p:cNvGrpSpPr>
            <a:grpSpLocks/>
          </p:cNvGrpSpPr>
          <p:nvPr/>
        </p:nvGrpSpPr>
        <p:grpSpPr bwMode="auto">
          <a:xfrm>
            <a:off x="3333750" y="728663"/>
            <a:ext cx="449263" cy="628650"/>
            <a:chOff x="2100" y="1027"/>
            <a:chExt cx="283" cy="396"/>
          </a:xfrm>
        </p:grpSpPr>
        <p:sp>
          <p:nvSpPr>
            <p:cNvPr id="94342" name="Oval 134">
              <a:extLst>
                <a:ext uri="{FF2B5EF4-FFF2-40B4-BE49-F238E27FC236}">
                  <a16:creationId xmlns:a16="http://schemas.microsoft.com/office/drawing/2014/main" id="{973CA347-BAC1-4B19-9CDB-231E2BEC6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3" name="Oval 135">
              <a:extLst>
                <a:ext uri="{FF2B5EF4-FFF2-40B4-BE49-F238E27FC236}">
                  <a16:creationId xmlns:a16="http://schemas.microsoft.com/office/drawing/2014/main" id="{E8AE25E5-BA72-47DA-A390-D23D37054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4" name="Oval 136">
              <a:extLst>
                <a:ext uri="{FF2B5EF4-FFF2-40B4-BE49-F238E27FC236}">
                  <a16:creationId xmlns:a16="http://schemas.microsoft.com/office/drawing/2014/main" id="{C1D72EA2-0767-458D-B4C5-6A5A08E00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5" name="Oval 137">
              <a:extLst>
                <a:ext uri="{FF2B5EF4-FFF2-40B4-BE49-F238E27FC236}">
                  <a16:creationId xmlns:a16="http://schemas.microsoft.com/office/drawing/2014/main" id="{829245D2-F3EE-41E7-A01E-C9923AEBF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6" name="Oval 138">
              <a:extLst>
                <a:ext uri="{FF2B5EF4-FFF2-40B4-BE49-F238E27FC236}">
                  <a16:creationId xmlns:a16="http://schemas.microsoft.com/office/drawing/2014/main" id="{C63881D7-9BE6-4E6D-A273-10CC7B711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7" name="Oval 139">
              <a:extLst>
                <a:ext uri="{FF2B5EF4-FFF2-40B4-BE49-F238E27FC236}">
                  <a16:creationId xmlns:a16="http://schemas.microsoft.com/office/drawing/2014/main" id="{EC52FE53-BC0C-4805-A93F-21C858DE4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8" name="Oval 140">
              <a:extLst>
                <a:ext uri="{FF2B5EF4-FFF2-40B4-BE49-F238E27FC236}">
                  <a16:creationId xmlns:a16="http://schemas.microsoft.com/office/drawing/2014/main" id="{DBD5AD29-997B-4B5D-B0BC-8DEB54CF2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49" name="Oval 141">
              <a:extLst>
                <a:ext uri="{FF2B5EF4-FFF2-40B4-BE49-F238E27FC236}">
                  <a16:creationId xmlns:a16="http://schemas.microsoft.com/office/drawing/2014/main" id="{4B92BB47-0C43-4622-BB21-1ADDE4F73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0" name="Oval 142">
              <a:extLst>
                <a:ext uri="{FF2B5EF4-FFF2-40B4-BE49-F238E27FC236}">
                  <a16:creationId xmlns:a16="http://schemas.microsoft.com/office/drawing/2014/main" id="{2E153DBC-BAE8-4A85-9AF9-26B0826DC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1" name="Oval 143">
              <a:extLst>
                <a:ext uri="{FF2B5EF4-FFF2-40B4-BE49-F238E27FC236}">
                  <a16:creationId xmlns:a16="http://schemas.microsoft.com/office/drawing/2014/main" id="{C73D2EF7-198C-41BD-83C6-83A01FFDB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2" name="Oval 144">
              <a:extLst>
                <a:ext uri="{FF2B5EF4-FFF2-40B4-BE49-F238E27FC236}">
                  <a16:creationId xmlns:a16="http://schemas.microsoft.com/office/drawing/2014/main" id="{60513E4B-3EC0-4DA8-81FE-EF8C9164A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3" name="Oval 145">
              <a:extLst>
                <a:ext uri="{FF2B5EF4-FFF2-40B4-BE49-F238E27FC236}">
                  <a16:creationId xmlns:a16="http://schemas.microsoft.com/office/drawing/2014/main" id="{880CCAAC-E874-45BF-8210-89074A0BB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4" name="Oval 146">
              <a:extLst>
                <a:ext uri="{FF2B5EF4-FFF2-40B4-BE49-F238E27FC236}">
                  <a16:creationId xmlns:a16="http://schemas.microsoft.com/office/drawing/2014/main" id="{182DD457-96EA-4C4E-BB30-8CECDE271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5" name="Oval 147">
              <a:extLst>
                <a:ext uri="{FF2B5EF4-FFF2-40B4-BE49-F238E27FC236}">
                  <a16:creationId xmlns:a16="http://schemas.microsoft.com/office/drawing/2014/main" id="{E23B19FE-7015-4FAD-8ED5-66590D636F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6" name="Oval 148">
              <a:extLst>
                <a:ext uri="{FF2B5EF4-FFF2-40B4-BE49-F238E27FC236}">
                  <a16:creationId xmlns:a16="http://schemas.microsoft.com/office/drawing/2014/main" id="{7C8C2C1E-AC73-487F-BF3B-FE5B20D08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7" name="Oval 149">
              <a:extLst>
                <a:ext uri="{FF2B5EF4-FFF2-40B4-BE49-F238E27FC236}">
                  <a16:creationId xmlns:a16="http://schemas.microsoft.com/office/drawing/2014/main" id="{4BCB098E-519B-4A34-98C8-3E35965F4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8" name="Oval 150">
              <a:extLst>
                <a:ext uri="{FF2B5EF4-FFF2-40B4-BE49-F238E27FC236}">
                  <a16:creationId xmlns:a16="http://schemas.microsoft.com/office/drawing/2014/main" id="{9AA00225-1512-4A29-B680-00C5C9852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59" name="Oval 151">
              <a:extLst>
                <a:ext uri="{FF2B5EF4-FFF2-40B4-BE49-F238E27FC236}">
                  <a16:creationId xmlns:a16="http://schemas.microsoft.com/office/drawing/2014/main" id="{883603E6-E1A8-4B1A-9B67-6A24E1337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0" name="Oval 152">
              <a:extLst>
                <a:ext uri="{FF2B5EF4-FFF2-40B4-BE49-F238E27FC236}">
                  <a16:creationId xmlns:a16="http://schemas.microsoft.com/office/drawing/2014/main" id="{7CB39C81-1B4D-4A55-9621-51087B929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1" name="Oval 153">
              <a:extLst>
                <a:ext uri="{FF2B5EF4-FFF2-40B4-BE49-F238E27FC236}">
                  <a16:creationId xmlns:a16="http://schemas.microsoft.com/office/drawing/2014/main" id="{CECA11F3-0974-4017-9E7F-645D0FF48F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2" name="Oval 154">
              <a:extLst>
                <a:ext uri="{FF2B5EF4-FFF2-40B4-BE49-F238E27FC236}">
                  <a16:creationId xmlns:a16="http://schemas.microsoft.com/office/drawing/2014/main" id="{01DA657F-0399-4B5D-8274-3DF0356DF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3" name="Oval 155">
              <a:extLst>
                <a:ext uri="{FF2B5EF4-FFF2-40B4-BE49-F238E27FC236}">
                  <a16:creationId xmlns:a16="http://schemas.microsoft.com/office/drawing/2014/main" id="{43322E29-EC36-4428-9D3E-B69FFE915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4" name="Oval 156">
              <a:extLst>
                <a:ext uri="{FF2B5EF4-FFF2-40B4-BE49-F238E27FC236}">
                  <a16:creationId xmlns:a16="http://schemas.microsoft.com/office/drawing/2014/main" id="{E5639525-2537-41FE-8CD6-38586F5D7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365" name="Group 157">
            <a:extLst>
              <a:ext uri="{FF2B5EF4-FFF2-40B4-BE49-F238E27FC236}">
                <a16:creationId xmlns:a16="http://schemas.microsoft.com/office/drawing/2014/main" id="{FA60A913-A8AC-4A6F-B1FF-1B9D76A729B6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728663"/>
            <a:ext cx="447675" cy="628650"/>
            <a:chOff x="2779" y="1027"/>
            <a:chExt cx="282" cy="396"/>
          </a:xfrm>
        </p:grpSpPr>
        <p:sp>
          <p:nvSpPr>
            <p:cNvPr id="94366" name="Oval 158">
              <a:extLst>
                <a:ext uri="{FF2B5EF4-FFF2-40B4-BE49-F238E27FC236}">
                  <a16:creationId xmlns:a16="http://schemas.microsoft.com/office/drawing/2014/main" id="{5A39E67D-5001-4AC3-8158-3E85287526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7" name="Oval 159">
              <a:extLst>
                <a:ext uri="{FF2B5EF4-FFF2-40B4-BE49-F238E27FC236}">
                  <a16:creationId xmlns:a16="http://schemas.microsoft.com/office/drawing/2014/main" id="{415AEF27-454D-4807-AECA-2BEEE230D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8" name="Oval 160">
              <a:extLst>
                <a:ext uri="{FF2B5EF4-FFF2-40B4-BE49-F238E27FC236}">
                  <a16:creationId xmlns:a16="http://schemas.microsoft.com/office/drawing/2014/main" id="{7B420E1E-6F25-48E5-9A11-2B8939A14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69" name="Oval 161">
              <a:extLst>
                <a:ext uri="{FF2B5EF4-FFF2-40B4-BE49-F238E27FC236}">
                  <a16:creationId xmlns:a16="http://schemas.microsoft.com/office/drawing/2014/main" id="{DC71CC59-E605-4C83-8EA5-75406BDF9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0" name="Oval 162">
              <a:extLst>
                <a:ext uri="{FF2B5EF4-FFF2-40B4-BE49-F238E27FC236}">
                  <a16:creationId xmlns:a16="http://schemas.microsoft.com/office/drawing/2014/main" id="{E89AD4B7-6686-40DB-A6B8-F6166B83F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1" name="Oval 163">
              <a:extLst>
                <a:ext uri="{FF2B5EF4-FFF2-40B4-BE49-F238E27FC236}">
                  <a16:creationId xmlns:a16="http://schemas.microsoft.com/office/drawing/2014/main" id="{CC611C45-CC73-4748-B591-17A5887F5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2" name="Oval 164">
              <a:extLst>
                <a:ext uri="{FF2B5EF4-FFF2-40B4-BE49-F238E27FC236}">
                  <a16:creationId xmlns:a16="http://schemas.microsoft.com/office/drawing/2014/main" id="{388991CA-7AE3-4FDC-899F-3D8202EDC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3" name="Oval 165">
              <a:extLst>
                <a:ext uri="{FF2B5EF4-FFF2-40B4-BE49-F238E27FC236}">
                  <a16:creationId xmlns:a16="http://schemas.microsoft.com/office/drawing/2014/main" id="{240C7332-7E30-4E48-BC09-527C2CA63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4" name="Oval 166">
              <a:extLst>
                <a:ext uri="{FF2B5EF4-FFF2-40B4-BE49-F238E27FC236}">
                  <a16:creationId xmlns:a16="http://schemas.microsoft.com/office/drawing/2014/main" id="{01A9AE4B-DCD0-408B-A51C-BFE4B450F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5" name="Oval 167">
              <a:extLst>
                <a:ext uri="{FF2B5EF4-FFF2-40B4-BE49-F238E27FC236}">
                  <a16:creationId xmlns:a16="http://schemas.microsoft.com/office/drawing/2014/main" id="{9EDA21EE-4366-4211-91F8-446F37D81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6" name="Oval 168">
              <a:extLst>
                <a:ext uri="{FF2B5EF4-FFF2-40B4-BE49-F238E27FC236}">
                  <a16:creationId xmlns:a16="http://schemas.microsoft.com/office/drawing/2014/main" id="{2DE80DCE-31CA-41BE-A4CE-709173A96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7" name="Oval 169">
              <a:extLst>
                <a:ext uri="{FF2B5EF4-FFF2-40B4-BE49-F238E27FC236}">
                  <a16:creationId xmlns:a16="http://schemas.microsoft.com/office/drawing/2014/main" id="{74440D63-3482-4CC8-9656-E5F0957AD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8" name="Oval 170">
              <a:extLst>
                <a:ext uri="{FF2B5EF4-FFF2-40B4-BE49-F238E27FC236}">
                  <a16:creationId xmlns:a16="http://schemas.microsoft.com/office/drawing/2014/main" id="{750D280C-1DDB-4269-86D3-B0EB4C9E6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79" name="Oval 171">
              <a:extLst>
                <a:ext uri="{FF2B5EF4-FFF2-40B4-BE49-F238E27FC236}">
                  <a16:creationId xmlns:a16="http://schemas.microsoft.com/office/drawing/2014/main" id="{B72FDCD2-198E-4CF4-A631-1E78170D1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0" name="Oval 172">
              <a:extLst>
                <a:ext uri="{FF2B5EF4-FFF2-40B4-BE49-F238E27FC236}">
                  <a16:creationId xmlns:a16="http://schemas.microsoft.com/office/drawing/2014/main" id="{592617A8-5E12-4C3E-A832-7E838BA139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1" name="Oval 173">
              <a:extLst>
                <a:ext uri="{FF2B5EF4-FFF2-40B4-BE49-F238E27FC236}">
                  <a16:creationId xmlns:a16="http://schemas.microsoft.com/office/drawing/2014/main" id="{04C7B293-0CBD-4865-8D7C-415DA6096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2" name="Oval 174">
              <a:extLst>
                <a:ext uri="{FF2B5EF4-FFF2-40B4-BE49-F238E27FC236}">
                  <a16:creationId xmlns:a16="http://schemas.microsoft.com/office/drawing/2014/main" id="{E94B4AA8-D2D0-480F-9EEF-4EEFED0FF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3" name="Oval 175">
              <a:extLst>
                <a:ext uri="{FF2B5EF4-FFF2-40B4-BE49-F238E27FC236}">
                  <a16:creationId xmlns:a16="http://schemas.microsoft.com/office/drawing/2014/main" id="{15CBC93A-F05F-4F24-8B5A-FBD36E2BA3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4" name="Oval 176">
              <a:extLst>
                <a:ext uri="{FF2B5EF4-FFF2-40B4-BE49-F238E27FC236}">
                  <a16:creationId xmlns:a16="http://schemas.microsoft.com/office/drawing/2014/main" id="{5C8E9AF2-99B2-4E45-8E68-F4C31885BE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5" name="Oval 177">
              <a:extLst>
                <a:ext uri="{FF2B5EF4-FFF2-40B4-BE49-F238E27FC236}">
                  <a16:creationId xmlns:a16="http://schemas.microsoft.com/office/drawing/2014/main" id="{FF459C97-5338-4659-963F-F678F82DFD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6" name="Oval 178">
              <a:extLst>
                <a:ext uri="{FF2B5EF4-FFF2-40B4-BE49-F238E27FC236}">
                  <a16:creationId xmlns:a16="http://schemas.microsoft.com/office/drawing/2014/main" id="{8A5615CB-1F81-4312-9439-0DF373AB8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387" name="Group 179">
            <a:extLst>
              <a:ext uri="{FF2B5EF4-FFF2-40B4-BE49-F238E27FC236}">
                <a16:creationId xmlns:a16="http://schemas.microsoft.com/office/drawing/2014/main" id="{B15A3D07-1F92-4BC6-BA79-F73B96995DAA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728663"/>
            <a:ext cx="449263" cy="628650"/>
            <a:chOff x="3460" y="1027"/>
            <a:chExt cx="283" cy="396"/>
          </a:xfrm>
        </p:grpSpPr>
        <p:sp>
          <p:nvSpPr>
            <p:cNvPr id="94388" name="Oval 180">
              <a:extLst>
                <a:ext uri="{FF2B5EF4-FFF2-40B4-BE49-F238E27FC236}">
                  <a16:creationId xmlns:a16="http://schemas.microsoft.com/office/drawing/2014/main" id="{C81DAC29-E145-4913-9506-0FF996196F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89" name="Oval 181">
              <a:extLst>
                <a:ext uri="{FF2B5EF4-FFF2-40B4-BE49-F238E27FC236}">
                  <a16:creationId xmlns:a16="http://schemas.microsoft.com/office/drawing/2014/main" id="{20F5F542-7298-4E30-9919-BE0EAF6A4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0" name="Oval 182">
              <a:extLst>
                <a:ext uri="{FF2B5EF4-FFF2-40B4-BE49-F238E27FC236}">
                  <a16:creationId xmlns:a16="http://schemas.microsoft.com/office/drawing/2014/main" id="{5B23E149-6258-4CBF-856A-3F4CA568E9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1" name="Oval 183">
              <a:extLst>
                <a:ext uri="{FF2B5EF4-FFF2-40B4-BE49-F238E27FC236}">
                  <a16:creationId xmlns:a16="http://schemas.microsoft.com/office/drawing/2014/main" id="{ECF7F8FC-67EF-4DB5-BB0E-3B1CEEC45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2" name="Oval 184">
              <a:extLst>
                <a:ext uri="{FF2B5EF4-FFF2-40B4-BE49-F238E27FC236}">
                  <a16:creationId xmlns:a16="http://schemas.microsoft.com/office/drawing/2014/main" id="{71B5650D-7A97-4658-B4A9-EC05DC77A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3" name="Oval 185">
              <a:extLst>
                <a:ext uri="{FF2B5EF4-FFF2-40B4-BE49-F238E27FC236}">
                  <a16:creationId xmlns:a16="http://schemas.microsoft.com/office/drawing/2014/main" id="{8AD633A0-4C19-4DAE-ACE0-613D69D40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4" name="Oval 186">
              <a:extLst>
                <a:ext uri="{FF2B5EF4-FFF2-40B4-BE49-F238E27FC236}">
                  <a16:creationId xmlns:a16="http://schemas.microsoft.com/office/drawing/2014/main" id="{4ECA9B02-EB21-4A5E-A4E1-B178AB036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5" name="Oval 187">
              <a:extLst>
                <a:ext uri="{FF2B5EF4-FFF2-40B4-BE49-F238E27FC236}">
                  <a16:creationId xmlns:a16="http://schemas.microsoft.com/office/drawing/2014/main" id="{E582D868-1E4C-48C0-B26B-93B9CF5DC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6" name="Oval 188">
              <a:extLst>
                <a:ext uri="{FF2B5EF4-FFF2-40B4-BE49-F238E27FC236}">
                  <a16:creationId xmlns:a16="http://schemas.microsoft.com/office/drawing/2014/main" id="{5F4C9B66-0B77-4830-80B6-83858EF11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7" name="Oval 189">
              <a:extLst>
                <a:ext uri="{FF2B5EF4-FFF2-40B4-BE49-F238E27FC236}">
                  <a16:creationId xmlns:a16="http://schemas.microsoft.com/office/drawing/2014/main" id="{90E1C69B-A805-48A1-86C5-E877CD629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8" name="Oval 190">
              <a:extLst>
                <a:ext uri="{FF2B5EF4-FFF2-40B4-BE49-F238E27FC236}">
                  <a16:creationId xmlns:a16="http://schemas.microsoft.com/office/drawing/2014/main" id="{1C9BC60D-58A1-43EF-8989-48C279CCC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399" name="Oval 191">
              <a:extLst>
                <a:ext uri="{FF2B5EF4-FFF2-40B4-BE49-F238E27FC236}">
                  <a16:creationId xmlns:a16="http://schemas.microsoft.com/office/drawing/2014/main" id="{B6242E2E-D5F5-42D1-A6D0-C8B6048BB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0" name="Oval 192">
              <a:extLst>
                <a:ext uri="{FF2B5EF4-FFF2-40B4-BE49-F238E27FC236}">
                  <a16:creationId xmlns:a16="http://schemas.microsoft.com/office/drawing/2014/main" id="{6CE29A8E-1526-4E3A-82A5-6B6BA4DEF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1" name="Oval 193">
              <a:extLst>
                <a:ext uri="{FF2B5EF4-FFF2-40B4-BE49-F238E27FC236}">
                  <a16:creationId xmlns:a16="http://schemas.microsoft.com/office/drawing/2014/main" id="{323CE57E-15BD-4F5C-8B1B-CBE446D69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2" name="Oval 194">
              <a:extLst>
                <a:ext uri="{FF2B5EF4-FFF2-40B4-BE49-F238E27FC236}">
                  <a16:creationId xmlns:a16="http://schemas.microsoft.com/office/drawing/2014/main" id="{7918FEFF-3A44-4005-80FC-E2CBF65D8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3" name="Oval 195">
              <a:extLst>
                <a:ext uri="{FF2B5EF4-FFF2-40B4-BE49-F238E27FC236}">
                  <a16:creationId xmlns:a16="http://schemas.microsoft.com/office/drawing/2014/main" id="{D2283CE2-3D1D-44C4-8937-DB74D95765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4" name="Oval 196">
              <a:extLst>
                <a:ext uri="{FF2B5EF4-FFF2-40B4-BE49-F238E27FC236}">
                  <a16:creationId xmlns:a16="http://schemas.microsoft.com/office/drawing/2014/main" id="{E62FFB36-5E3D-4B1F-9DE3-AD351ABE7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5" name="Oval 197">
              <a:extLst>
                <a:ext uri="{FF2B5EF4-FFF2-40B4-BE49-F238E27FC236}">
                  <a16:creationId xmlns:a16="http://schemas.microsoft.com/office/drawing/2014/main" id="{EC679FD0-F987-4998-9EF9-851883107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6" name="Oval 198">
              <a:extLst>
                <a:ext uri="{FF2B5EF4-FFF2-40B4-BE49-F238E27FC236}">
                  <a16:creationId xmlns:a16="http://schemas.microsoft.com/office/drawing/2014/main" id="{894D62F5-CF53-4C06-AE20-C8BB1176A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7" name="Oval 199">
              <a:extLst>
                <a:ext uri="{FF2B5EF4-FFF2-40B4-BE49-F238E27FC236}">
                  <a16:creationId xmlns:a16="http://schemas.microsoft.com/office/drawing/2014/main" id="{2678329A-534F-4831-BF3C-0FE5513A4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8" name="Oval 200">
              <a:extLst>
                <a:ext uri="{FF2B5EF4-FFF2-40B4-BE49-F238E27FC236}">
                  <a16:creationId xmlns:a16="http://schemas.microsoft.com/office/drawing/2014/main" id="{0426B41D-E79A-4448-9D41-622ED4838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09" name="Oval 201">
              <a:extLst>
                <a:ext uri="{FF2B5EF4-FFF2-40B4-BE49-F238E27FC236}">
                  <a16:creationId xmlns:a16="http://schemas.microsoft.com/office/drawing/2014/main" id="{C7511E8A-5295-44EF-9BF4-453A6AF22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0" name="Oval 202">
              <a:extLst>
                <a:ext uri="{FF2B5EF4-FFF2-40B4-BE49-F238E27FC236}">
                  <a16:creationId xmlns:a16="http://schemas.microsoft.com/office/drawing/2014/main" id="{E8A9BB84-1A1C-47DD-BD0B-D03DD657A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1" name="Oval 203">
              <a:extLst>
                <a:ext uri="{FF2B5EF4-FFF2-40B4-BE49-F238E27FC236}">
                  <a16:creationId xmlns:a16="http://schemas.microsoft.com/office/drawing/2014/main" id="{82C5307C-553D-4B5E-8759-72DB1D8F9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2" name="Oval 204">
              <a:extLst>
                <a:ext uri="{FF2B5EF4-FFF2-40B4-BE49-F238E27FC236}">
                  <a16:creationId xmlns:a16="http://schemas.microsoft.com/office/drawing/2014/main" id="{4F370B81-EB71-448C-8808-B740F0DE9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3" name="Oval 205">
              <a:extLst>
                <a:ext uri="{FF2B5EF4-FFF2-40B4-BE49-F238E27FC236}">
                  <a16:creationId xmlns:a16="http://schemas.microsoft.com/office/drawing/2014/main" id="{5CF6179C-E851-488A-87B4-4E3B6E7AB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4" name="Oval 206">
              <a:extLst>
                <a:ext uri="{FF2B5EF4-FFF2-40B4-BE49-F238E27FC236}">
                  <a16:creationId xmlns:a16="http://schemas.microsoft.com/office/drawing/2014/main" id="{3DA6D09D-DDCB-4570-B1FB-BAA8A9D67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5" name="Oval 207">
              <a:extLst>
                <a:ext uri="{FF2B5EF4-FFF2-40B4-BE49-F238E27FC236}">
                  <a16:creationId xmlns:a16="http://schemas.microsoft.com/office/drawing/2014/main" id="{3AD857E5-3FB5-4D64-9EBF-70BF9A796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6" name="Oval 208">
              <a:extLst>
                <a:ext uri="{FF2B5EF4-FFF2-40B4-BE49-F238E27FC236}">
                  <a16:creationId xmlns:a16="http://schemas.microsoft.com/office/drawing/2014/main" id="{C095CE5F-CA3F-402E-81B2-B14C5C5A1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417" name="Group 209">
            <a:extLst>
              <a:ext uri="{FF2B5EF4-FFF2-40B4-BE49-F238E27FC236}">
                <a16:creationId xmlns:a16="http://schemas.microsoft.com/office/drawing/2014/main" id="{02E6766C-470B-415F-872D-499EA16425C9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728663"/>
            <a:ext cx="449262" cy="628650"/>
            <a:chOff x="3119" y="1027"/>
            <a:chExt cx="283" cy="396"/>
          </a:xfrm>
        </p:grpSpPr>
        <p:sp>
          <p:nvSpPr>
            <p:cNvPr id="94418" name="Oval 210">
              <a:extLst>
                <a:ext uri="{FF2B5EF4-FFF2-40B4-BE49-F238E27FC236}">
                  <a16:creationId xmlns:a16="http://schemas.microsoft.com/office/drawing/2014/main" id="{8521511B-7949-4133-AB95-7F528BD0A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19" name="Oval 211">
              <a:extLst>
                <a:ext uri="{FF2B5EF4-FFF2-40B4-BE49-F238E27FC236}">
                  <a16:creationId xmlns:a16="http://schemas.microsoft.com/office/drawing/2014/main" id="{41E4838E-DBF7-47A7-AF0C-274555EFB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0" name="Oval 212">
              <a:extLst>
                <a:ext uri="{FF2B5EF4-FFF2-40B4-BE49-F238E27FC236}">
                  <a16:creationId xmlns:a16="http://schemas.microsoft.com/office/drawing/2014/main" id="{75F8037B-1028-4E09-905E-9EDEAC554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1" name="Oval 213">
              <a:extLst>
                <a:ext uri="{FF2B5EF4-FFF2-40B4-BE49-F238E27FC236}">
                  <a16:creationId xmlns:a16="http://schemas.microsoft.com/office/drawing/2014/main" id="{1C91114F-7689-4B8D-B08C-501772DF3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2" name="Oval 214">
              <a:extLst>
                <a:ext uri="{FF2B5EF4-FFF2-40B4-BE49-F238E27FC236}">
                  <a16:creationId xmlns:a16="http://schemas.microsoft.com/office/drawing/2014/main" id="{B824E0B6-B87B-4437-85AC-990835C29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3" name="Oval 215">
              <a:extLst>
                <a:ext uri="{FF2B5EF4-FFF2-40B4-BE49-F238E27FC236}">
                  <a16:creationId xmlns:a16="http://schemas.microsoft.com/office/drawing/2014/main" id="{671E012C-DA55-4B3B-9DA1-B1AE5274D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4" name="Oval 216">
              <a:extLst>
                <a:ext uri="{FF2B5EF4-FFF2-40B4-BE49-F238E27FC236}">
                  <a16:creationId xmlns:a16="http://schemas.microsoft.com/office/drawing/2014/main" id="{179B79BB-3D2D-4685-8F92-CFA5EC0B1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5" name="Oval 217">
              <a:extLst>
                <a:ext uri="{FF2B5EF4-FFF2-40B4-BE49-F238E27FC236}">
                  <a16:creationId xmlns:a16="http://schemas.microsoft.com/office/drawing/2014/main" id="{8CB1045A-48FD-4A1A-BF33-9ECE6A6E8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6" name="Oval 218">
              <a:extLst>
                <a:ext uri="{FF2B5EF4-FFF2-40B4-BE49-F238E27FC236}">
                  <a16:creationId xmlns:a16="http://schemas.microsoft.com/office/drawing/2014/main" id="{636212EF-FEE1-4390-9E38-331C549CB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7" name="Oval 219">
              <a:extLst>
                <a:ext uri="{FF2B5EF4-FFF2-40B4-BE49-F238E27FC236}">
                  <a16:creationId xmlns:a16="http://schemas.microsoft.com/office/drawing/2014/main" id="{EAD13DAB-F94F-489A-BDDF-B29B3AD9B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8" name="Oval 220">
              <a:extLst>
                <a:ext uri="{FF2B5EF4-FFF2-40B4-BE49-F238E27FC236}">
                  <a16:creationId xmlns:a16="http://schemas.microsoft.com/office/drawing/2014/main" id="{6F15348F-7A84-4564-8D8A-1099A09AD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29" name="Oval 221">
              <a:extLst>
                <a:ext uri="{FF2B5EF4-FFF2-40B4-BE49-F238E27FC236}">
                  <a16:creationId xmlns:a16="http://schemas.microsoft.com/office/drawing/2014/main" id="{63E0B923-7A36-4B77-AA2F-0E77BFF470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0" name="Oval 222">
              <a:extLst>
                <a:ext uri="{FF2B5EF4-FFF2-40B4-BE49-F238E27FC236}">
                  <a16:creationId xmlns:a16="http://schemas.microsoft.com/office/drawing/2014/main" id="{E96C1F1C-9AAF-46F2-8D54-6067CFDA38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1" name="Oval 223">
              <a:extLst>
                <a:ext uri="{FF2B5EF4-FFF2-40B4-BE49-F238E27FC236}">
                  <a16:creationId xmlns:a16="http://schemas.microsoft.com/office/drawing/2014/main" id="{04F583F2-C10C-406E-BF49-866854BD8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2" name="Oval 224">
              <a:extLst>
                <a:ext uri="{FF2B5EF4-FFF2-40B4-BE49-F238E27FC236}">
                  <a16:creationId xmlns:a16="http://schemas.microsoft.com/office/drawing/2014/main" id="{766B2E9E-9D8D-480E-81F8-9CC474149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3" name="Oval 225">
              <a:extLst>
                <a:ext uri="{FF2B5EF4-FFF2-40B4-BE49-F238E27FC236}">
                  <a16:creationId xmlns:a16="http://schemas.microsoft.com/office/drawing/2014/main" id="{0A8E99BB-EE79-4CA3-AA73-A755E20D7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4" name="Oval 226">
              <a:extLst>
                <a:ext uri="{FF2B5EF4-FFF2-40B4-BE49-F238E27FC236}">
                  <a16:creationId xmlns:a16="http://schemas.microsoft.com/office/drawing/2014/main" id="{850AAD2B-C68F-455E-9AB5-F2FAF31F6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5" name="Oval 227">
              <a:extLst>
                <a:ext uri="{FF2B5EF4-FFF2-40B4-BE49-F238E27FC236}">
                  <a16:creationId xmlns:a16="http://schemas.microsoft.com/office/drawing/2014/main" id="{34EFF1D0-E17E-4081-BCEE-47DBB67CC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6" name="Oval 228">
              <a:extLst>
                <a:ext uri="{FF2B5EF4-FFF2-40B4-BE49-F238E27FC236}">
                  <a16:creationId xmlns:a16="http://schemas.microsoft.com/office/drawing/2014/main" id="{621AC0D6-2AD7-4775-ABD7-776806F78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7" name="Oval 229">
              <a:extLst>
                <a:ext uri="{FF2B5EF4-FFF2-40B4-BE49-F238E27FC236}">
                  <a16:creationId xmlns:a16="http://schemas.microsoft.com/office/drawing/2014/main" id="{0371B711-847D-4A92-99BE-AEC3E4EF4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8" name="Oval 230">
              <a:extLst>
                <a:ext uri="{FF2B5EF4-FFF2-40B4-BE49-F238E27FC236}">
                  <a16:creationId xmlns:a16="http://schemas.microsoft.com/office/drawing/2014/main" id="{866776E1-9B7C-45E9-A4CC-0CBF089B9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39" name="Oval 231">
              <a:extLst>
                <a:ext uri="{FF2B5EF4-FFF2-40B4-BE49-F238E27FC236}">
                  <a16:creationId xmlns:a16="http://schemas.microsoft.com/office/drawing/2014/main" id="{E342162B-7F97-4304-A05D-4BCA08961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0" name="Oval 232">
              <a:extLst>
                <a:ext uri="{FF2B5EF4-FFF2-40B4-BE49-F238E27FC236}">
                  <a16:creationId xmlns:a16="http://schemas.microsoft.com/office/drawing/2014/main" id="{09BF2AD2-993A-4BF0-97EF-8094280B0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1" name="Oval 233">
              <a:extLst>
                <a:ext uri="{FF2B5EF4-FFF2-40B4-BE49-F238E27FC236}">
                  <a16:creationId xmlns:a16="http://schemas.microsoft.com/office/drawing/2014/main" id="{9A9A26C6-9EF2-450C-BCCC-2D780B94DD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2" name="Oval 234">
              <a:extLst>
                <a:ext uri="{FF2B5EF4-FFF2-40B4-BE49-F238E27FC236}">
                  <a16:creationId xmlns:a16="http://schemas.microsoft.com/office/drawing/2014/main" id="{5DC4264D-FC31-423C-B00B-A22F9325D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3" name="Oval 235">
              <a:extLst>
                <a:ext uri="{FF2B5EF4-FFF2-40B4-BE49-F238E27FC236}">
                  <a16:creationId xmlns:a16="http://schemas.microsoft.com/office/drawing/2014/main" id="{6870ED9E-610D-40DD-8A2F-A5FB97541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4" name="Oval 236">
              <a:extLst>
                <a:ext uri="{FF2B5EF4-FFF2-40B4-BE49-F238E27FC236}">
                  <a16:creationId xmlns:a16="http://schemas.microsoft.com/office/drawing/2014/main" id="{18D4A401-564B-4EA3-8035-B21FA9B3F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5" name="Oval 237">
              <a:extLst>
                <a:ext uri="{FF2B5EF4-FFF2-40B4-BE49-F238E27FC236}">
                  <a16:creationId xmlns:a16="http://schemas.microsoft.com/office/drawing/2014/main" id="{B93281B4-A728-4A73-89E5-37EC4BDA7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6" name="Oval 238">
              <a:extLst>
                <a:ext uri="{FF2B5EF4-FFF2-40B4-BE49-F238E27FC236}">
                  <a16:creationId xmlns:a16="http://schemas.microsoft.com/office/drawing/2014/main" id="{9A91632B-79A1-45C8-86CD-B915985C3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7" name="Oval 239">
              <a:extLst>
                <a:ext uri="{FF2B5EF4-FFF2-40B4-BE49-F238E27FC236}">
                  <a16:creationId xmlns:a16="http://schemas.microsoft.com/office/drawing/2014/main" id="{76354376-C7AF-4AE8-A11C-1008AEBBC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48" name="Oval 240">
              <a:extLst>
                <a:ext uri="{FF2B5EF4-FFF2-40B4-BE49-F238E27FC236}">
                  <a16:creationId xmlns:a16="http://schemas.microsoft.com/office/drawing/2014/main" id="{A69FBC34-852C-44FF-81B9-313F49CA4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449" name="Group 241">
            <a:extLst>
              <a:ext uri="{FF2B5EF4-FFF2-40B4-BE49-F238E27FC236}">
                <a16:creationId xmlns:a16="http://schemas.microsoft.com/office/drawing/2014/main" id="{141A66FF-5D0A-4902-BB62-C07C0F4F2225}"/>
              </a:ext>
            </a:extLst>
          </p:cNvPr>
          <p:cNvGrpSpPr>
            <a:grpSpLocks/>
          </p:cNvGrpSpPr>
          <p:nvPr/>
        </p:nvGrpSpPr>
        <p:grpSpPr bwMode="auto">
          <a:xfrm>
            <a:off x="3870325" y="728663"/>
            <a:ext cx="449263" cy="628650"/>
            <a:chOff x="2438" y="1027"/>
            <a:chExt cx="283" cy="396"/>
          </a:xfrm>
        </p:grpSpPr>
        <p:sp>
          <p:nvSpPr>
            <p:cNvPr id="94450" name="Oval 242">
              <a:extLst>
                <a:ext uri="{FF2B5EF4-FFF2-40B4-BE49-F238E27FC236}">
                  <a16:creationId xmlns:a16="http://schemas.microsoft.com/office/drawing/2014/main" id="{E22D130F-9905-4709-88F4-C06C33D0E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1" name="Oval 243">
              <a:extLst>
                <a:ext uri="{FF2B5EF4-FFF2-40B4-BE49-F238E27FC236}">
                  <a16:creationId xmlns:a16="http://schemas.microsoft.com/office/drawing/2014/main" id="{2A179D85-477C-415E-9AE0-2A09311314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2" name="Oval 244">
              <a:extLst>
                <a:ext uri="{FF2B5EF4-FFF2-40B4-BE49-F238E27FC236}">
                  <a16:creationId xmlns:a16="http://schemas.microsoft.com/office/drawing/2014/main" id="{11098532-1B4D-4655-B621-E35DF1FF4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3" name="Oval 245">
              <a:extLst>
                <a:ext uri="{FF2B5EF4-FFF2-40B4-BE49-F238E27FC236}">
                  <a16:creationId xmlns:a16="http://schemas.microsoft.com/office/drawing/2014/main" id="{94F5599A-B9AB-4D67-B031-4C8C5DE53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4" name="Oval 246">
              <a:extLst>
                <a:ext uri="{FF2B5EF4-FFF2-40B4-BE49-F238E27FC236}">
                  <a16:creationId xmlns:a16="http://schemas.microsoft.com/office/drawing/2014/main" id="{96A71DE6-394B-423D-BF97-355C63BF2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5" name="Oval 247">
              <a:extLst>
                <a:ext uri="{FF2B5EF4-FFF2-40B4-BE49-F238E27FC236}">
                  <a16:creationId xmlns:a16="http://schemas.microsoft.com/office/drawing/2014/main" id="{6BA0004C-66F4-4763-B4E5-D879467E0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6" name="Oval 248">
              <a:extLst>
                <a:ext uri="{FF2B5EF4-FFF2-40B4-BE49-F238E27FC236}">
                  <a16:creationId xmlns:a16="http://schemas.microsoft.com/office/drawing/2014/main" id="{83C2B0B3-35AC-4D67-BB01-E3013E4CA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7" name="Oval 249">
              <a:extLst>
                <a:ext uri="{FF2B5EF4-FFF2-40B4-BE49-F238E27FC236}">
                  <a16:creationId xmlns:a16="http://schemas.microsoft.com/office/drawing/2014/main" id="{AF26D6CD-0757-4C93-B5F3-6BB5C80BC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8" name="Oval 250">
              <a:extLst>
                <a:ext uri="{FF2B5EF4-FFF2-40B4-BE49-F238E27FC236}">
                  <a16:creationId xmlns:a16="http://schemas.microsoft.com/office/drawing/2014/main" id="{5BF57DAA-44C3-4D22-9E85-51A2BCF787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59" name="Oval 251">
              <a:extLst>
                <a:ext uri="{FF2B5EF4-FFF2-40B4-BE49-F238E27FC236}">
                  <a16:creationId xmlns:a16="http://schemas.microsoft.com/office/drawing/2014/main" id="{6051E8E0-B904-4BC2-9BD5-7E68BAA75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0" name="Oval 252">
              <a:extLst>
                <a:ext uri="{FF2B5EF4-FFF2-40B4-BE49-F238E27FC236}">
                  <a16:creationId xmlns:a16="http://schemas.microsoft.com/office/drawing/2014/main" id="{4CACFD97-5EF3-4CCE-AE88-143DF1C7D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1" name="Oval 253">
              <a:extLst>
                <a:ext uri="{FF2B5EF4-FFF2-40B4-BE49-F238E27FC236}">
                  <a16:creationId xmlns:a16="http://schemas.microsoft.com/office/drawing/2014/main" id="{FC0F9145-234B-489B-BE6E-9D2FF3D78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2" name="Oval 254">
              <a:extLst>
                <a:ext uri="{FF2B5EF4-FFF2-40B4-BE49-F238E27FC236}">
                  <a16:creationId xmlns:a16="http://schemas.microsoft.com/office/drawing/2014/main" id="{ECF9E1EF-A0E3-4C1F-9BD4-38DE73309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3" name="Oval 255">
              <a:extLst>
                <a:ext uri="{FF2B5EF4-FFF2-40B4-BE49-F238E27FC236}">
                  <a16:creationId xmlns:a16="http://schemas.microsoft.com/office/drawing/2014/main" id="{CAA753E5-7F74-46D5-8FAD-C41C0E23A9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4" name="Oval 256">
              <a:extLst>
                <a:ext uri="{FF2B5EF4-FFF2-40B4-BE49-F238E27FC236}">
                  <a16:creationId xmlns:a16="http://schemas.microsoft.com/office/drawing/2014/main" id="{E787A2E3-48C7-4615-9271-97F8BB2AA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5" name="Oval 257">
              <a:extLst>
                <a:ext uri="{FF2B5EF4-FFF2-40B4-BE49-F238E27FC236}">
                  <a16:creationId xmlns:a16="http://schemas.microsoft.com/office/drawing/2014/main" id="{7F764778-02DF-4A06-A0C5-7D16652E3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6" name="Oval 258">
              <a:extLst>
                <a:ext uri="{FF2B5EF4-FFF2-40B4-BE49-F238E27FC236}">
                  <a16:creationId xmlns:a16="http://schemas.microsoft.com/office/drawing/2014/main" id="{CD3CD49A-D1BC-4178-B721-31849978E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7" name="Oval 259">
              <a:extLst>
                <a:ext uri="{FF2B5EF4-FFF2-40B4-BE49-F238E27FC236}">
                  <a16:creationId xmlns:a16="http://schemas.microsoft.com/office/drawing/2014/main" id="{7FD99AE0-26C5-48C2-BD52-F3A3A3E43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8" name="Oval 260">
              <a:extLst>
                <a:ext uri="{FF2B5EF4-FFF2-40B4-BE49-F238E27FC236}">
                  <a16:creationId xmlns:a16="http://schemas.microsoft.com/office/drawing/2014/main" id="{BC6E80FC-F622-4D36-BA53-3A2C77288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69" name="Oval 261">
              <a:extLst>
                <a:ext uri="{FF2B5EF4-FFF2-40B4-BE49-F238E27FC236}">
                  <a16:creationId xmlns:a16="http://schemas.microsoft.com/office/drawing/2014/main" id="{ED303DFF-BD89-4D6A-BE4C-98907AF94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0" name="Oval 262">
              <a:extLst>
                <a:ext uri="{FF2B5EF4-FFF2-40B4-BE49-F238E27FC236}">
                  <a16:creationId xmlns:a16="http://schemas.microsoft.com/office/drawing/2014/main" id="{E2548EBA-97DF-4748-BBF8-F1F6051E7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1" name="Oval 263">
              <a:extLst>
                <a:ext uri="{FF2B5EF4-FFF2-40B4-BE49-F238E27FC236}">
                  <a16:creationId xmlns:a16="http://schemas.microsoft.com/office/drawing/2014/main" id="{3A54F168-170E-4443-9832-0B4DB2F5E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2" name="Oval 264">
              <a:extLst>
                <a:ext uri="{FF2B5EF4-FFF2-40B4-BE49-F238E27FC236}">
                  <a16:creationId xmlns:a16="http://schemas.microsoft.com/office/drawing/2014/main" id="{DD55A2CF-4086-4F37-BE67-D6255396B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3" name="Oval 265">
              <a:extLst>
                <a:ext uri="{FF2B5EF4-FFF2-40B4-BE49-F238E27FC236}">
                  <a16:creationId xmlns:a16="http://schemas.microsoft.com/office/drawing/2014/main" id="{59C7BFF5-3474-455F-A38D-1FD20C4C5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4" name="Oval 266">
              <a:extLst>
                <a:ext uri="{FF2B5EF4-FFF2-40B4-BE49-F238E27FC236}">
                  <a16:creationId xmlns:a16="http://schemas.microsoft.com/office/drawing/2014/main" id="{7E0E614F-0E0C-4E34-AC07-A7E3132032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5" name="Oval 267">
              <a:extLst>
                <a:ext uri="{FF2B5EF4-FFF2-40B4-BE49-F238E27FC236}">
                  <a16:creationId xmlns:a16="http://schemas.microsoft.com/office/drawing/2014/main" id="{0C2B8CAC-ACB3-4DF2-8A99-009BC5512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6" name="Oval 268">
              <a:extLst>
                <a:ext uri="{FF2B5EF4-FFF2-40B4-BE49-F238E27FC236}">
                  <a16:creationId xmlns:a16="http://schemas.microsoft.com/office/drawing/2014/main" id="{D3C57100-AF6A-4A2C-99CF-04AA33355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7" name="Oval 269">
              <a:extLst>
                <a:ext uri="{FF2B5EF4-FFF2-40B4-BE49-F238E27FC236}">
                  <a16:creationId xmlns:a16="http://schemas.microsoft.com/office/drawing/2014/main" id="{4CDA35B2-F87A-4A2C-BAA8-C19993942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78" name="Oval 270">
              <a:extLst>
                <a:ext uri="{FF2B5EF4-FFF2-40B4-BE49-F238E27FC236}">
                  <a16:creationId xmlns:a16="http://schemas.microsoft.com/office/drawing/2014/main" id="{C70FE42A-244E-4F09-8A2D-B38D0B6A1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479" name="Group 271">
            <a:extLst>
              <a:ext uri="{FF2B5EF4-FFF2-40B4-BE49-F238E27FC236}">
                <a16:creationId xmlns:a16="http://schemas.microsoft.com/office/drawing/2014/main" id="{E528C850-4F57-4DF1-82D2-3E8F51A6AF07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1446213"/>
            <a:ext cx="449263" cy="628650"/>
            <a:chOff x="400" y="2047"/>
            <a:chExt cx="283" cy="396"/>
          </a:xfrm>
        </p:grpSpPr>
        <p:sp>
          <p:nvSpPr>
            <p:cNvPr id="94480" name="Oval 272">
              <a:extLst>
                <a:ext uri="{FF2B5EF4-FFF2-40B4-BE49-F238E27FC236}">
                  <a16:creationId xmlns:a16="http://schemas.microsoft.com/office/drawing/2014/main" id="{46639B89-05A8-41B1-930A-246C301BE3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1" name="Oval 273">
              <a:extLst>
                <a:ext uri="{FF2B5EF4-FFF2-40B4-BE49-F238E27FC236}">
                  <a16:creationId xmlns:a16="http://schemas.microsoft.com/office/drawing/2014/main" id="{992DAF4F-9E85-4FE5-BBE6-D60CD5C4B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2" name="Oval 274">
              <a:extLst>
                <a:ext uri="{FF2B5EF4-FFF2-40B4-BE49-F238E27FC236}">
                  <a16:creationId xmlns:a16="http://schemas.microsoft.com/office/drawing/2014/main" id="{EFC6182F-3E81-423B-BB39-B5A13A4E1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3" name="Oval 275">
              <a:extLst>
                <a:ext uri="{FF2B5EF4-FFF2-40B4-BE49-F238E27FC236}">
                  <a16:creationId xmlns:a16="http://schemas.microsoft.com/office/drawing/2014/main" id="{A927B44A-D7EF-49CB-BE03-EC1119772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4" name="Oval 276">
              <a:extLst>
                <a:ext uri="{FF2B5EF4-FFF2-40B4-BE49-F238E27FC236}">
                  <a16:creationId xmlns:a16="http://schemas.microsoft.com/office/drawing/2014/main" id="{337E2222-99FB-48B7-A00A-DA08161E0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5" name="Oval 277">
              <a:extLst>
                <a:ext uri="{FF2B5EF4-FFF2-40B4-BE49-F238E27FC236}">
                  <a16:creationId xmlns:a16="http://schemas.microsoft.com/office/drawing/2014/main" id="{253AE991-7BF8-4A23-AF40-4EE5A9E66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6" name="Oval 278">
              <a:extLst>
                <a:ext uri="{FF2B5EF4-FFF2-40B4-BE49-F238E27FC236}">
                  <a16:creationId xmlns:a16="http://schemas.microsoft.com/office/drawing/2014/main" id="{46CB1BBE-0C81-4D01-9EE5-276448EEF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7" name="Oval 279">
              <a:extLst>
                <a:ext uri="{FF2B5EF4-FFF2-40B4-BE49-F238E27FC236}">
                  <a16:creationId xmlns:a16="http://schemas.microsoft.com/office/drawing/2014/main" id="{6E9F2115-7FDE-489D-BC0A-41151C09B3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8" name="Oval 280">
              <a:extLst>
                <a:ext uri="{FF2B5EF4-FFF2-40B4-BE49-F238E27FC236}">
                  <a16:creationId xmlns:a16="http://schemas.microsoft.com/office/drawing/2014/main" id="{5F6B6184-6EFC-4657-9148-64CDB261FD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89" name="Oval 281">
              <a:extLst>
                <a:ext uri="{FF2B5EF4-FFF2-40B4-BE49-F238E27FC236}">
                  <a16:creationId xmlns:a16="http://schemas.microsoft.com/office/drawing/2014/main" id="{F4471598-6A51-453B-B387-FE740137B6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0" name="Oval 282">
              <a:extLst>
                <a:ext uri="{FF2B5EF4-FFF2-40B4-BE49-F238E27FC236}">
                  <a16:creationId xmlns:a16="http://schemas.microsoft.com/office/drawing/2014/main" id="{7F9060B1-E095-433D-BE3E-CB60C704F6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1" name="Oval 283">
              <a:extLst>
                <a:ext uri="{FF2B5EF4-FFF2-40B4-BE49-F238E27FC236}">
                  <a16:creationId xmlns:a16="http://schemas.microsoft.com/office/drawing/2014/main" id="{DB323CCC-6CCE-4BB5-8157-BC42AD882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2" name="Oval 284">
              <a:extLst>
                <a:ext uri="{FF2B5EF4-FFF2-40B4-BE49-F238E27FC236}">
                  <a16:creationId xmlns:a16="http://schemas.microsoft.com/office/drawing/2014/main" id="{84D6A99D-8DC6-4D1B-BC3F-3271A34FA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3" name="Oval 285">
              <a:extLst>
                <a:ext uri="{FF2B5EF4-FFF2-40B4-BE49-F238E27FC236}">
                  <a16:creationId xmlns:a16="http://schemas.microsoft.com/office/drawing/2014/main" id="{1C4FAB3A-CA4E-4C81-A3F0-896350129E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4" name="Oval 286">
              <a:extLst>
                <a:ext uri="{FF2B5EF4-FFF2-40B4-BE49-F238E27FC236}">
                  <a16:creationId xmlns:a16="http://schemas.microsoft.com/office/drawing/2014/main" id="{9F74581B-269E-4C32-8824-352487714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5" name="Oval 287">
              <a:extLst>
                <a:ext uri="{FF2B5EF4-FFF2-40B4-BE49-F238E27FC236}">
                  <a16:creationId xmlns:a16="http://schemas.microsoft.com/office/drawing/2014/main" id="{55FC39A2-8220-40A5-9ACF-9C7D0418B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6" name="Oval 288">
              <a:extLst>
                <a:ext uri="{FF2B5EF4-FFF2-40B4-BE49-F238E27FC236}">
                  <a16:creationId xmlns:a16="http://schemas.microsoft.com/office/drawing/2014/main" id="{983A7E2A-D336-48DF-9E3E-8BC56D9A5E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7" name="Oval 289">
              <a:extLst>
                <a:ext uri="{FF2B5EF4-FFF2-40B4-BE49-F238E27FC236}">
                  <a16:creationId xmlns:a16="http://schemas.microsoft.com/office/drawing/2014/main" id="{ECE15027-40FA-4D24-B6B0-C348D2589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8" name="Oval 290">
              <a:extLst>
                <a:ext uri="{FF2B5EF4-FFF2-40B4-BE49-F238E27FC236}">
                  <a16:creationId xmlns:a16="http://schemas.microsoft.com/office/drawing/2014/main" id="{4895F731-0B9D-470B-9F95-38640CE36E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499" name="Oval 291">
              <a:extLst>
                <a:ext uri="{FF2B5EF4-FFF2-40B4-BE49-F238E27FC236}">
                  <a16:creationId xmlns:a16="http://schemas.microsoft.com/office/drawing/2014/main" id="{C7827065-CC21-4222-97AF-F440D5EF4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0" name="Oval 292">
              <a:extLst>
                <a:ext uri="{FF2B5EF4-FFF2-40B4-BE49-F238E27FC236}">
                  <a16:creationId xmlns:a16="http://schemas.microsoft.com/office/drawing/2014/main" id="{6B6A5DBC-E98E-48F2-BAF2-C7FD41BA1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1" name="Oval 293">
              <a:extLst>
                <a:ext uri="{FF2B5EF4-FFF2-40B4-BE49-F238E27FC236}">
                  <a16:creationId xmlns:a16="http://schemas.microsoft.com/office/drawing/2014/main" id="{462A8AFF-F608-4215-9EA1-8D97481A47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2" name="Oval 294">
              <a:extLst>
                <a:ext uri="{FF2B5EF4-FFF2-40B4-BE49-F238E27FC236}">
                  <a16:creationId xmlns:a16="http://schemas.microsoft.com/office/drawing/2014/main" id="{C9BAD6EB-B2B2-4EC6-8C0C-39073B23B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3" name="Oval 295">
              <a:extLst>
                <a:ext uri="{FF2B5EF4-FFF2-40B4-BE49-F238E27FC236}">
                  <a16:creationId xmlns:a16="http://schemas.microsoft.com/office/drawing/2014/main" id="{E2379207-54D5-4090-A5D4-6243E6991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4" name="Oval 296">
              <a:extLst>
                <a:ext uri="{FF2B5EF4-FFF2-40B4-BE49-F238E27FC236}">
                  <a16:creationId xmlns:a16="http://schemas.microsoft.com/office/drawing/2014/main" id="{12799A98-CAB1-43EE-8FE0-2D394F51F0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5" name="Oval 297">
              <a:extLst>
                <a:ext uri="{FF2B5EF4-FFF2-40B4-BE49-F238E27FC236}">
                  <a16:creationId xmlns:a16="http://schemas.microsoft.com/office/drawing/2014/main" id="{E3F30C26-6357-4913-B0BD-9584E74BC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506" name="Group 298">
            <a:extLst>
              <a:ext uri="{FF2B5EF4-FFF2-40B4-BE49-F238E27FC236}">
                <a16:creationId xmlns:a16="http://schemas.microsoft.com/office/drawing/2014/main" id="{D3F96F21-4894-45A9-9910-502BD7717DD5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1446213"/>
            <a:ext cx="447675" cy="628650"/>
            <a:chOff x="740" y="2047"/>
            <a:chExt cx="282" cy="396"/>
          </a:xfrm>
        </p:grpSpPr>
        <p:sp>
          <p:nvSpPr>
            <p:cNvPr id="94507" name="Oval 299">
              <a:extLst>
                <a:ext uri="{FF2B5EF4-FFF2-40B4-BE49-F238E27FC236}">
                  <a16:creationId xmlns:a16="http://schemas.microsoft.com/office/drawing/2014/main" id="{1F84B391-98B7-4ECA-961A-E6E083783E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8" name="Oval 300">
              <a:extLst>
                <a:ext uri="{FF2B5EF4-FFF2-40B4-BE49-F238E27FC236}">
                  <a16:creationId xmlns:a16="http://schemas.microsoft.com/office/drawing/2014/main" id="{288448AE-9ADD-49FE-9974-D5CBA9666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09" name="Oval 301">
              <a:extLst>
                <a:ext uri="{FF2B5EF4-FFF2-40B4-BE49-F238E27FC236}">
                  <a16:creationId xmlns:a16="http://schemas.microsoft.com/office/drawing/2014/main" id="{D5409B4F-83D4-4517-9678-D48D3FE2A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0" name="Oval 302">
              <a:extLst>
                <a:ext uri="{FF2B5EF4-FFF2-40B4-BE49-F238E27FC236}">
                  <a16:creationId xmlns:a16="http://schemas.microsoft.com/office/drawing/2014/main" id="{965E9E18-75B4-4BC4-800B-CCB0816D8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1" name="Oval 303">
              <a:extLst>
                <a:ext uri="{FF2B5EF4-FFF2-40B4-BE49-F238E27FC236}">
                  <a16:creationId xmlns:a16="http://schemas.microsoft.com/office/drawing/2014/main" id="{DE18C40D-C87C-4D14-981E-205CADCBE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2" name="Oval 304">
              <a:extLst>
                <a:ext uri="{FF2B5EF4-FFF2-40B4-BE49-F238E27FC236}">
                  <a16:creationId xmlns:a16="http://schemas.microsoft.com/office/drawing/2014/main" id="{6367CAF6-8CB1-42AE-991E-AB819AE9B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3" name="Oval 305">
              <a:extLst>
                <a:ext uri="{FF2B5EF4-FFF2-40B4-BE49-F238E27FC236}">
                  <a16:creationId xmlns:a16="http://schemas.microsoft.com/office/drawing/2014/main" id="{98396C72-AD0A-4A81-A77F-D74980040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4" name="Oval 306">
              <a:extLst>
                <a:ext uri="{FF2B5EF4-FFF2-40B4-BE49-F238E27FC236}">
                  <a16:creationId xmlns:a16="http://schemas.microsoft.com/office/drawing/2014/main" id="{B9A58E57-A3F2-44B5-A6C3-2A0119D96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5" name="Oval 307">
              <a:extLst>
                <a:ext uri="{FF2B5EF4-FFF2-40B4-BE49-F238E27FC236}">
                  <a16:creationId xmlns:a16="http://schemas.microsoft.com/office/drawing/2014/main" id="{9C732630-F344-47FB-BCE0-67B8DC7D4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6" name="Oval 308">
              <a:extLst>
                <a:ext uri="{FF2B5EF4-FFF2-40B4-BE49-F238E27FC236}">
                  <a16:creationId xmlns:a16="http://schemas.microsoft.com/office/drawing/2014/main" id="{274630BB-3AB8-4185-971F-F1E76268C0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7" name="Oval 309">
              <a:extLst>
                <a:ext uri="{FF2B5EF4-FFF2-40B4-BE49-F238E27FC236}">
                  <a16:creationId xmlns:a16="http://schemas.microsoft.com/office/drawing/2014/main" id="{3B07EFB3-5E0B-4DE5-ABDD-3E30902FB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8" name="Oval 310">
              <a:extLst>
                <a:ext uri="{FF2B5EF4-FFF2-40B4-BE49-F238E27FC236}">
                  <a16:creationId xmlns:a16="http://schemas.microsoft.com/office/drawing/2014/main" id="{7CA4E21E-02E0-4125-AEFB-B771CEFD6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19" name="Oval 311">
              <a:extLst>
                <a:ext uri="{FF2B5EF4-FFF2-40B4-BE49-F238E27FC236}">
                  <a16:creationId xmlns:a16="http://schemas.microsoft.com/office/drawing/2014/main" id="{1B66D7C2-A512-4B61-BF66-3B7BBA089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0" name="Oval 312">
              <a:extLst>
                <a:ext uri="{FF2B5EF4-FFF2-40B4-BE49-F238E27FC236}">
                  <a16:creationId xmlns:a16="http://schemas.microsoft.com/office/drawing/2014/main" id="{0A342B7F-B868-4A3D-AA64-C5A4FE45A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1" name="Oval 313">
              <a:extLst>
                <a:ext uri="{FF2B5EF4-FFF2-40B4-BE49-F238E27FC236}">
                  <a16:creationId xmlns:a16="http://schemas.microsoft.com/office/drawing/2014/main" id="{550CBCD5-17A8-4245-BD04-C6DCA2883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2" name="Oval 314">
              <a:extLst>
                <a:ext uri="{FF2B5EF4-FFF2-40B4-BE49-F238E27FC236}">
                  <a16:creationId xmlns:a16="http://schemas.microsoft.com/office/drawing/2014/main" id="{8E477F1D-879C-44A5-852C-F1B6D7CD4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3" name="Oval 315">
              <a:extLst>
                <a:ext uri="{FF2B5EF4-FFF2-40B4-BE49-F238E27FC236}">
                  <a16:creationId xmlns:a16="http://schemas.microsoft.com/office/drawing/2014/main" id="{B9D7B660-6E77-4226-BEE7-F74D75A31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4" name="Oval 316">
              <a:extLst>
                <a:ext uri="{FF2B5EF4-FFF2-40B4-BE49-F238E27FC236}">
                  <a16:creationId xmlns:a16="http://schemas.microsoft.com/office/drawing/2014/main" id="{BF75B28E-000E-480D-93E6-1720AE7F0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5" name="Oval 317">
              <a:extLst>
                <a:ext uri="{FF2B5EF4-FFF2-40B4-BE49-F238E27FC236}">
                  <a16:creationId xmlns:a16="http://schemas.microsoft.com/office/drawing/2014/main" id="{87D08E0A-1CF1-49D0-A73F-FCEDB261F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6" name="Oval 318">
              <a:extLst>
                <a:ext uri="{FF2B5EF4-FFF2-40B4-BE49-F238E27FC236}">
                  <a16:creationId xmlns:a16="http://schemas.microsoft.com/office/drawing/2014/main" id="{55A81C22-E98F-422A-A26F-54C62EA5E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527" name="Group 319">
            <a:extLst>
              <a:ext uri="{FF2B5EF4-FFF2-40B4-BE49-F238E27FC236}">
                <a16:creationId xmlns:a16="http://schemas.microsoft.com/office/drawing/2014/main" id="{BEC01944-4CEA-48C8-B8E9-CB1FDD1E6363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1446213"/>
            <a:ext cx="447675" cy="628650"/>
            <a:chOff x="1079" y="2047"/>
            <a:chExt cx="282" cy="396"/>
          </a:xfrm>
        </p:grpSpPr>
        <p:sp>
          <p:nvSpPr>
            <p:cNvPr id="94528" name="Oval 320">
              <a:extLst>
                <a:ext uri="{FF2B5EF4-FFF2-40B4-BE49-F238E27FC236}">
                  <a16:creationId xmlns:a16="http://schemas.microsoft.com/office/drawing/2014/main" id="{E327E6B9-D4FA-42D5-9846-FA5E1057D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29" name="Oval 321">
              <a:extLst>
                <a:ext uri="{FF2B5EF4-FFF2-40B4-BE49-F238E27FC236}">
                  <a16:creationId xmlns:a16="http://schemas.microsoft.com/office/drawing/2014/main" id="{940C4352-80A7-4552-9C99-989092EF9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0" name="Oval 322">
              <a:extLst>
                <a:ext uri="{FF2B5EF4-FFF2-40B4-BE49-F238E27FC236}">
                  <a16:creationId xmlns:a16="http://schemas.microsoft.com/office/drawing/2014/main" id="{1736E230-7F46-4509-B5D3-64DFA6D84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1" name="Oval 323">
              <a:extLst>
                <a:ext uri="{FF2B5EF4-FFF2-40B4-BE49-F238E27FC236}">
                  <a16:creationId xmlns:a16="http://schemas.microsoft.com/office/drawing/2014/main" id="{019E7773-585D-4294-8713-083B6643B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2" name="Oval 324">
              <a:extLst>
                <a:ext uri="{FF2B5EF4-FFF2-40B4-BE49-F238E27FC236}">
                  <a16:creationId xmlns:a16="http://schemas.microsoft.com/office/drawing/2014/main" id="{5F38F211-507B-4FDB-ADAC-4DFBCBE2C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3" name="Oval 325">
              <a:extLst>
                <a:ext uri="{FF2B5EF4-FFF2-40B4-BE49-F238E27FC236}">
                  <a16:creationId xmlns:a16="http://schemas.microsoft.com/office/drawing/2014/main" id="{AD725474-6D18-4D9A-8B19-DF8B17150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4" name="Oval 326">
              <a:extLst>
                <a:ext uri="{FF2B5EF4-FFF2-40B4-BE49-F238E27FC236}">
                  <a16:creationId xmlns:a16="http://schemas.microsoft.com/office/drawing/2014/main" id="{5CE1B5FD-AE66-4225-BA1A-F08AF048D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5" name="Oval 327">
              <a:extLst>
                <a:ext uri="{FF2B5EF4-FFF2-40B4-BE49-F238E27FC236}">
                  <a16:creationId xmlns:a16="http://schemas.microsoft.com/office/drawing/2014/main" id="{FAFF7797-DDAA-4FEE-ADC6-2F8BBC82D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6" name="Oval 328">
              <a:extLst>
                <a:ext uri="{FF2B5EF4-FFF2-40B4-BE49-F238E27FC236}">
                  <a16:creationId xmlns:a16="http://schemas.microsoft.com/office/drawing/2014/main" id="{066542D4-39E5-4323-AA5F-D7598C58BB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7" name="Oval 329">
              <a:extLst>
                <a:ext uri="{FF2B5EF4-FFF2-40B4-BE49-F238E27FC236}">
                  <a16:creationId xmlns:a16="http://schemas.microsoft.com/office/drawing/2014/main" id="{EEEC0459-66B7-42D9-ADD3-82D6FD527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8" name="Oval 330">
              <a:extLst>
                <a:ext uri="{FF2B5EF4-FFF2-40B4-BE49-F238E27FC236}">
                  <a16:creationId xmlns:a16="http://schemas.microsoft.com/office/drawing/2014/main" id="{505CB204-328D-451C-8BA1-32BEADE7A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39" name="Oval 331">
              <a:extLst>
                <a:ext uri="{FF2B5EF4-FFF2-40B4-BE49-F238E27FC236}">
                  <a16:creationId xmlns:a16="http://schemas.microsoft.com/office/drawing/2014/main" id="{DEE601EE-747C-4753-AD9E-DE3143CBB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0" name="Oval 332">
              <a:extLst>
                <a:ext uri="{FF2B5EF4-FFF2-40B4-BE49-F238E27FC236}">
                  <a16:creationId xmlns:a16="http://schemas.microsoft.com/office/drawing/2014/main" id="{158DA147-5FD4-4554-9F5E-60EF3A6EB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1" name="Oval 333">
              <a:extLst>
                <a:ext uri="{FF2B5EF4-FFF2-40B4-BE49-F238E27FC236}">
                  <a16:creationId xmlns:a16="http://schemas.microsoft.com/office/drawing/2014/main" id="{CD76C159-3465-4217-8824-4D9B34A72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2" name="Oval 334">
              <a:extLst>
                <a:ext uri="{FF2B5EF4-FFF2-40B4-BE49-F238E27FC236}">
                  <a16:creationId xmlns:a16="http://schemas.microsoft.com/office/drawing/2014/main" id="{46255872-231B-4FBA-99DE-CA941DA77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3" name="Oval 335">
              <a:extLst>
                <a:ext uri="{FF2B5EF4-FFF2-40B4-BE49-F238E27FC236}">
                  <a16:creationId xmlns:a16="http://schemas.microsoft.com/office/drawing/2014/main" id="{849575CA-6E1E-4141-8333-C494E55C1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4" name="Oval 336">
              <a:extLst>
                <a:ext uri="{FF2B5EF4-FFF2-40B4-BE49-F238E27FC236}">
                  <a16:creationId xmlns:a16="http://schemas.microsoft.com/office/drawing/2014/main" id="{52DB0103-E58E-45A1-85C9-BC67953B7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5" name="Oval 337">
              <a:extLst>
                <a:ext uri="{FF2B5EF4-FFF2-40B4-BE49-F238E27FC236}">
                  <a16:creationId xmlns:a16="http://schemas.microsoft.com/office/drawing/2014/main" id="{36E01760-979F-4F12-9754-A9DEEE686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6" name="Oval 338">
              <a:extLst>
                <a:ext uri="{FF2B5EF4-FFF2-40B4-BE49-F238E27FC236}">
                  <a16:creationId xmlns:a16="http://schemas.microsoft.com/office/drawing/2014/main" id="{84426BF7-BA04-4232-AA16-8DF33EF71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7" name="Oval 339">
              <a:extLst>
                <a:ext uri="{FF2B5EF4-FFF2-40B4-BE49-F238E27FC236}">
                  <a16:creationId xmlns:a16="http://schemas.microsoft.com/office/drawing/2014/main" id="{866145F8-87C9-4733-9745-2BAD17052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48" name="Oval 340">
              <a:extLst>
                <a:ext uri="{FF2B5EF4-FFF2-40B4-BE49-F238E27FC236}">
                  <a16:creationId xmlns:a16="http://schemas.microsoft.com/office/drawing/2014/main" id="{130263EE-F126-498D-AA60-8B36A6D4A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549" name="Group 341">
            <a:extLst>
              <a:ext uri="{FF2B5EF4-FFF2-40B4-BE49-F238E27FC236}">
                <a16:creationId xmlns:a16="http://schemas.microsoft.com/office/drawing/2014/main" id="{8AB747DC-DEE1-4B83-B8C8-6F037E4BFA6D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1446213"/>
            <a:ext cx="449263" cy="628650"/>
            <a:chOff x="1420" y="2047"/>
            <a:chExt cx="283" cy="396"/>
          </a:xfrm>
        </p:grpSpPr>
        <p:sp>
          <p:nvSpPr>
            <p:cNvPr id="94550" name="Oval 342">
              <a:extLst>
                <a:ext uri="{FF2B5EF4-FFF2-40B4-BE49-F238E27FC236}">
                  <a16:creationId xmlns:a16="http://schemas.microsoft.com/office/drawing/2014/main" id="{725C38E4-58F4-473B-81A0-CA73CD805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1" name="Oval 343">
              <a:extLst>
                <a:ext uri="{FF2B5EF4-FFF2-40B4-BE49-F238E27FC236}">
                  <a16:creationId xmlns:a16="http://schemas.microsoft.com/office/drawing/2014/main" id="{375B8F0C-AB58-4461-8356-AE9B64E020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2" name="Oval 344">
              <a:extLst>
                <a:ext uri="{FF2B5EF4-FFF2-40B4-BE49-F238E27FC236}">
                  <a16:creationId xmlns:a16="http://schemas.microsoft.com/office/drawing/2014/main" id="{DB801DF5-F609-4E98-8FE2-C62122589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3" name="Oval 345">
              <a:extLst>
                <a:ext uri="{FF2B5EF4-FFF2-40B4-BE49-F238E27FC236}">
                  <a16:creationId xmlns:a16="http://schemas.microsoft.com/office/drawing/2014/main" id="{D79C832E-27F9-4F1C-B206-C8D819575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4" name="Oval 346">
              <a:extLst>
                <a:ext uri="{FF2B5EF4-FFF2-40B4-BE49-F238E27FC236}">
                  <a16:creationId xmlns:a16="http://schemas.microsoft.com/office/drawing/2014/main" id="{A6850647-87CF-47DF-B2C1-B5589BBE1B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5" name="Oval 347">
              <a:extLst>
                <a:ext uri="{FF2B5EF4-FFF2-40B4-BE49-F238E27FC236}">
                  <a16:creationId xmlns:a16="http://schemas.microsoft.com/office/drawing/2014/main" id="{402FF04D-81AC-4B73-B568-70026CE3D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6" name="Oval 348">
              <a:extLst>
                <a:ext uri="{FF2B5EF4-FFF2-40B4-BE49-F238E27FC236}">
                  <a16:creationId xmlns:a16="http://schemas.microsoft.com/office/drawing/2014/main" id="{959BCD11-0243-473B-9032-247C3D9AC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7" name="Oval 349">
              <a:extLst>
                <a:ext uri="{FF2B5EF4-FFF2-40B4-BE49-F238E27FC236}">
                  <a16:creationId xmlns:a16="http://schemas.microsoft.com/office/drawing/2014/main" id="{945F0D0C-65AD-4A88-A8D0-EBE4AA127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8" name="Oval 350">
              <a:extLst>
                <a:ext uri="{FF2B5EF4-FFF2-40B4-BE49-F238E27FC236}">
                  <a16:creationId xmlns:a16="http://schemas.microsoft.com/office/drawing/2014/main" id="{C5A9C9B3-EEB2-4FE5-BEB5-AAF10DC01E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59" name="Oval 351">
              <a:extLst>
                <a:ext uri="{FF2B5EF4-FFF2-40B4-BE49-F238E27FC236}">
                  <a16:creationId xmlns:a16="http://schemas.microsoft.com/office/drawing/2014/main" id="{CB2F6A65-1CF0-467E-B9DC-1916E9E12B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0" name="Oval 352">
              <a:extLst>
                <a:ext uri="{FF2B5EF4-FFF2-40B4-BE49-F238E27FC236}">
                  <a16:creationId xmlns:a16="http://schemas.microsoft.com/office/drawing/2014/main" id="{1F28590C-8A19-4FAA-99E9-6CDD8097B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1" name="Oval 353">
              <a:extLst>
                <a:ext uri="{FF2B5EF4-FFF2-40B4-BE49-F238E27FC236}">
                  <a16:creationId xmlns:a16="http://schemas.microsoft.com/office/drawing/2014/main" id="{C1591B64-C5B0-4678-BAB9-A35E7C34C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2" name="Oval 354">
              <a:extLst>
                <a:ext uri="{FF2B5EF4-FFF2-40B4-BE49-F238E27FC236}">
                  <a16:creationId xmlns:a16="http://schemas.microsoft.com/office/drawing/2014/main" id="{C880C89A-85BB-4D3F-A3DB-2B8EF7048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3" name="Oval 355">
              <a:extLst>
                <a:ext uri="{FF2B5EF4-FFF2-40B4-BE49-F238E27FC236}">
                  <a16:creationId xmlns:a16="http://schemas.microsoft.com/office/drawing/2014/main" id="{FE6EF887-2B98-4042-8C52-ED77E4A3D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4" name="Oval 356">
              <a:extLst>
                <a:ext uri="{FF2B5EF4-FFF2-40B4-BE49-F238E27FC236}">
                  <a16:creationId xmlns:a16="http://schemas.microsoft.com/office/drawing/2014/main" id="{95A6886A-EB7E-4FB7-836E-C67E0EF96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5" name="Oval 357">
              <a:extLst>
                <a:ext uri="{FF2B5EF4-FFF2-40B4-BE49-F238E27FC236}">
                  <a16:creationId xmlns:a16="http://schemas.microsoft.com/office/drawing/2014/main" id="{691320C5-40B2-4424-A0CD-F8BAE25D6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6" name="Oval 358">
              <a:extLst>
                <a:ext uri="{FF2B5EF4-FFF2-40B4-BE49-F238E27FC236}">
                  <a16:creationId xmlns:a16="http://schemas.microsoft.com/office/drawing/2014/main" id="{343B8D67-E216-4C85-9049-2E86A283D0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7" name="Oval 359">
              <a:extLst>
                <a:ext uri="{FF2B5EF4-FFF2-40B4-BE49-F238E27FC236}">
                  <a16:creationId xmlns:a16="http://schemas.microsoft.com/office/drawing/2014/main" id="{B3239192-6B0C-42EB-BA9D-0B25DC4CE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8" name="Oval 360">
              <a:extLst>
                <a:ext uri="{FF2B5EF4-FFF2-40B4-BE49-F238E27FC236}">
                  <a16:creationId xmlns:a16="http://schemas.microsoft.com/office/drawing/2014/main" id="{8A8094CC-F669-4965-A38A-B5480AEA0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69" name="Oval 361">
              <a:extLst>
                <a:ext uri="{FF2B5EF4-FFF2-40B4-BE49-F238E27FC236}">
                  <a16:creationId xmlns:a16="http://schemas.microsoft.com/office/drawing/2014/main" id="{C7DBC9DF-33F0-490C-9AF5-B623C9329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0" name="Oval 362">
              <a:extLst>
                <a:ext uri="{FF2B5EF4-FFF2-40B4-BE49-F238E27FC236}">
                  <a16:creationId xmlns:a16="http://schemas.microsoft.com/office/drawing/2014/main" id="{A1BB4ECA-5029-4EDD-8369-CECDEFB89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571" name="Group 363">
            <a:extLst>
              <a:ext uri="{FF2B5EF4-FFF2-40B4-BE49-F238E27FC236}">
                <a16:creationId xmlns:a16="http://schemas.microsoft.com/office/drawing/2014/main" id="{E8313C5E-B2E3-467A-9E73-B3785EA6A381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1446213"/>
            <a:ext cx="449263" cy="628650"/>
            <a:chOff x="1760" y="2047"/>
            <a:chExt cx="283" cy="396"/>
          </a:xfrm>
        </p:grpSpPr>
        <p:sp>
          <p:nvSpPr>
            <p:cNvPr id="94572" name="Oval 364">
              <a:extLst>
                <a:ext uri="{FF2B5EF4-FFF2-40B4-BE49-F238E27FC236}">
                  <a16:creationId xmlns:a16="http://schemas.microsoft.com/office/drawing/2014/main" id="{39D90C29-A19A-41CA-B717-A3FE6D0E0C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3" name="Oval 365">
              <a:extLst>
                <a:ext uri="{FF2B5EF4-FFF2-40B4-BE49-F238E27FC236}">
                  <a16:creationId xmlns:a16="http://schemas.microsoft.com/office/drawing/2014/main" id="{EA194388-32F7-4A5A-8A6A-9CADEF974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4" name="Oval 366">
              <a:extLst>
                <a:ext uri="{FF2B5EF4-FFF2-40B4-BE49-F238E27FC236}">
                  <a16:creationId xmlns:a16="http://schemas.microsoft.com/office/drawing/2014/main" id="{746C223D-466C-41CB-AB1A-FDCFB482F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5" name="Oval 367">
              <a:extLst>
                <a:ext uri="{FF2B5EF4-FFF2-40B4-BE49-F238E27FC236}">
                  <a16:creationId xmlns:a16="http://schemas.microsoft.com/office/drawing/2014/main" id="{33A53567-AA39-4C55-B662-03C88C3571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6" name="Oval 368">
              <a:extLst>
                <a:ext uri="{FF2B5EF4-FFF2-40B4-BE49-F238E27FC236}">
                  <a16:creationId xmlns:a16="http://schemas.microsoft.com/office/drawing/2014/main" id="{1645FD89-2923-4030-BEE7-C37A56E7F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7" name="Oval 369">
              <a:extLst>
                <a:ext uri="{FF2B5EF4-FFF2-40B4-BE49-F238E27FC236}">
                  <a16:creationId xmlns:a16="http://schemas.microsoft.com/office/drawing/2014/main" id="{F537023C-80CF-4F53-8EDB-17995550C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8" name="Oval 370">
              <a:extLst>
                <a:ext uri="{FF2B5EF4-FFF2-40B4-BE49-F238E27FC236}">
                  <a16:creationId xmlns:a16="http://schemas.microsoft.com/office/drawing/2014/main" id="{AFFE6F64-5E40-4B21-84D0-92969C967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79" name="Oval 371">
              <a:extLst>
                <a:ext uri="{FF2B5EF4-FFF2-40B4-BE49-F238E27FC236}">
                  <a16:creationId xmlns:a16="http://schemas.microsoft.com/office/drawing/2014/main" id="{DA917AEA-2230-4E05-925B-72E2A4C653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0" name="Oval 372">
              <a:extLst>
                <a:ext uri="{FF2B5EF4-FFF2-40B4-BE49-F238E27FC236}">
                  <a16:creationId xmlns:a16="http://schemas.microsoft.com/office/drawing/2014/main" id="{890485BE-89BB-4E34-AD13-9671B1ACD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1" name="Oval 373">
              <a:extLst>
                <a:ext uri="{FF2B5EF4-FFF2-40B4-BE49-F238E27FC236}">
                  <a16:creationId xmlns:a16="http://schemas.microsoft.com/office/drawing/2014/main" id="{1DDE5E5C-32DE-481C-A7D2-D435021BC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2" name="Oval 374">
              <a:extLst>
                <a:ext uri="{FF2B5EF4-FFF2-40B4-BE49-F238E27FC236}">
                  <a16:creationId xmlns:a16="http://schemas.microsoft.com/office/drawing/2014/main" id="{1B2794C1-B6E4-4DDD-BB8E-02BDAA611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3" name="Oval 375">
              <a:extLst>
                <a:ext uri="{FF2B5EF4-FFF2-40B4-BE49-F238E27FC236}">
                  <a16:creationId xmlns:a16="http://schemas.microsoft.com/office/drawing/2014/main" id="{5777A7E1-6DD3-4CBE-BB90-9DEC6D4A3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4" name="Oval 376">
              <a:extLst>
                <a:ext uri="{FF2B5EF4-FFF2-40B4-BE49-F238E27FC236}">
                  <a16:creationId xmlns:a16="http://schemas.microsoft.com/office/drawing/2014/main" id="{60AE3A9E-D94E-456D-9840-3770CF1608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5" name="Oval 377">
              <a:extLst>
                <a:ext uri="{FF2B5EF4-FFF2-40B4-BE49-F238E27FC236}">
                  <a16:creationId xmlns:a16="http://schemas.microsoft.com/office/drawing/2014/main" id="{F1A81D0C-BB61-41C0-BD6C-52899AC12F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6" name="Oval 378">
              <a:extLst>
                <a:ext uri="{FF2B5EF4-FFF2-40B4-BE49-F238E27FC236}">
                  <a16:creationId xmlns:a16="http://schemas.microsoft.com/office/drawing/2014/main" id="{02F26CD9-8D7D-4121-A6D9-E0E56B4BD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7" name="Oval 379">
              <a:extLst>
                <a:ext uri="{FF2B5EF4-FFF2-40B4-BE49-F238E27FC236}">
                  <a16:creationId xmlns:a16="http://schemas.microsoft.com/office/drawing/2014/main" id="{015145F6-B996-4011-9D17-0861D6EA2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8" name="Oval 380">
              <a:extLst>
                <a:ext uri="{FF2B5EF4-FFF2-40B4-BE49-F238E27FC236}">
                  <a16:creationId xmlns:a16="http://schemas.microsoft.com/office/drawing/2014/main" id="{8AE9CF07-2E55-42D8-8403-3987074F8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89" name="Oval 381">
              <a:extLst>
                <a:ext uri="{FF2B5EF4-FFF2-40B4-BE49-F238E27FC236}">
                  <a16:creationId xmlns:a16="http://schemas.microsoft.com/office/drawing/2014/main" id="{5B3D3131-07FE-470B-B608-A4CE5CD81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0" name="Oval 382">
              <a:extLst>
                <a:ext uri="{FF2B5EF4-FFF2-40B4-BE49-F238E27FC236}">
                  <a16:creationId xmlns:a16="http://schemas.microsoft.com/office/drawing/2014/main" id="{82B1E986-2576-4BA4-A5EC-E79B565D7A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1" name="Oval 383">
              <a:extLst>
                <a:ext uri="{FF2B5EF4-FFF2-40B4-BE49-F238E27FC236}">
                  <a16:creationId xmlns:a16="http://schemas.microsoft.com/office/drawing/2014/main" id="{498AE826-D0BD-48C6-A822-887A8229D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2" name="Oval 384">
              <a:extLst>
                <a:ext uri="{FF2B5EF4-FFF2-40B4-BE49-F238E27FC236}">
                  <a16:creationId xmlns:a16="http://schemas.microsoft.com/office/drawing/2014/main" id="{8BFD8273-916D-4C46-9B1B-48F8C64F9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3" name="Oval 385">
              <a:extLst>
                <a:ext uri="{FF2B5EF4-FFF2-40B4-BE49-F238E27FC236}">
                  <a16:creationId xmlns:a16="http://schemas.microsoft.com/office/drawing/2014/main" id="{740DE981-F22A-4420-8615-BA0BA2314F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4" name="Oval 386">
              <a:extLst>
                <a:ext uri="{FF2B5EF4-FFF2-40B4-BE49-F238E27FC236}">
                  <a16:creationId xmlns:a16="http://schemas.microsoft.com/office/drawing/2014/main" id="{FCFC2CB2-8731-4773-BD01-225ECCC22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5" name="Oval 387">
              <a:extLst>
                <a:ext uri="{FF2B5EF4-FFF2-40B4-BE49-F238E27FC236}">
                  <a16:creationId xmlns:a16="http://schemas.microsoft.com/office/drawing/2014/main" id="{E1126069-B854-401C-A788-C61D2F84B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6" name="Oval 388">
              <a:extLst>
                <a:ext uri="{FF2B5EF4-FFF2-40B4-BE49-F238E27FC236}">
                  <a16:creationId xmlns:a16="http://schemas.microsoft.com/office/drawing/2014/main" id="{93088DE7-6F27-4A69-87EC-8C5CA0CB4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7" name="Oval 389">
              <a:extLst>
                <a:ext uri="{FF2B5EF4-FFF2-40B4-BE49-F238E27FC236}">
                  <a16:creationId xmlns:a16="http://schemas.microsoft.com/office/drawing/2014/main" id="{A34EF998-67A4-4083-A0CF-4F221D4168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598" name="Oval 390">
              <a:extLst>
                <a:ext uri="{FF2B5EF4-FFF2-40B4-BE49-F238E27FC236}">
                  <a16:creationId xmlns:a16="http://schemas.microsoft.com/office/drawing/2014/main" id="{652C127B-C80C-4506-B829-C5DCFA036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599" name="Group 391">
            <a:extLst>
              <a:ext uri="{FF2B5EF4-FFF2-40B4-BE49-F238E27FC236}">
                <a16:creationId xmlns:a16="http://schemas.microsoft.com/office/drawing/2014/main" id="{16E36384-F8E4-4654-8ADA-37FD10E3A960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1446213"/>
            <a:ext cx="449262" cy="628650"/>
            <a:chOff x="2101" y="2047"/>
            <a:chExt cx="283" cy="396"/>
          </a:xfrm>
        </p:grpSpPr>
        <p:sp>
          <p:nvSpPr>
            <p:cNvPr id="94600" name="Oval 392">
              <a:extLst>
                <a:ext uri="{FF2B5EF4-FFF2-40B4-BE49-F238E27FC236}">
                  <a16:creationId xmlns:a16="http://schemas.microsoft.com/office/drawing/2014/main" id="{226CC6B0-20B1-416A-AB6B-56314F475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1" name="Oval 393">
              <a:extLst>
                <a:ext uri="{FF2B5EF4-FFF2-40B4-BE49-F238E27FC236}">
                  <a16:creationId xmlns:a16="http://schemas.microsoft.com/office/drawing/2014/main" id="{9E7A33BF-105C-40C3-835F-A1AFFF440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2" name="Oval 394">
              <a:extLst>
                <a:ext uri="{FF2B5EF4-FFF2-40B4-BE49-F238E27FC236}">
                  <a16:creationId xmlns:a16="http://schemas.microsoft.com/office/drawing/2014/main" id="{831F5AE2-501B-45FC-B055-C3BC1D77F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3" name="Oval 395">
              <a:extLst>
                <a:ext uri="{FF2B5EF4-FFF2-40B4-BE49-F238E27FC236}">
                  <a16:creationId xmlns:a16="http://schemas.microsoft.com/office/drawing/2014/main" id="{68D76DD4-F6DD-4758-9645-8D646283DF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4" name="Oval 396">
              <a:extLst>
                <a:ext uri="{FF2B5EF4-FFF2-40B4-BE49-F238E27FC236}">
                  <a16:creationId xmlns:a16="http://schemas.microsoft.com/office/drawing/2014/main" id="{70E66BA1-88E0-45BD-85C5-3DF0B0C92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5" name="Oval 397">
              <a:extLst>
                <a:ext uri="{FF2B5EF4-FFF2-40B4-BE49-F238E27FC236}">
                  <a16:creationId xmlns:a16="http://schemas.microsoft.com/office/drawing/2014/main" id="{D7962DE8-2022-413F-B357-85FE19217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6" name="Oval 398">
              <a:extLst>
                <a:ext uri="{FF2B5EF4-FFF2-40B4-BE49-F238E27FC236}">
                  <a16:creationId xmlns:a16="http://schemas.microsoft.com/office/drawing/2014/main" id="{2B7C67E3-8CD4-43D3-A663-DC779D394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7" name="Oval 399">
              <a:extLst>
                <a:ext uri="{FF2B5EF4-FFF2-40B4-BE49-F238E27FC236}">
                  <a16:creationId xmlns:a16="http://schemas.microsoft.com/office/drawing/2014/main" id="{82556EFD-73E7-429B-A04C-82107DB8E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8" name="Oval 400">
              <a:extLst>
                <a:ext uri="{FF2B5EF4-FFF2-40B4-BE49-F238E27FC236}">
                  <a16:creationId xmlns:a16="http://schemas.microsoft.com/office/drawing/2014/main" id="{DBFD684B-8687-4726-AF85-ED0AF62CD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09" name="Oval 401">
              <a:extLst>
                <a:ext uri="{FF2B5EF4-FFF2-40B4-BE49-F238E27FC236}">
                  <a16:creationId xmlns:a16="http://schemas.microsoft.com/office/drawing/2014/main" id="{E54CD672-0CAD-4BC1-8956-5864308E6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0" name="Oval 402">
              <a:extLst>
                <a:ext uri="{FF2B5EF4-FFF2-40B4-BE49-F238E27FC236}">
                  <a16:creationId xmlns:a16="http://schemas.microsoft.com/office/drawing/2014/main" id="{BA9169CD-D387-488A-A5FE-8A78C58D3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1" name="Oval 403">
              <a:extLst>
                <a:ext uri="{FF2B5EF4-FFF2-40B4-BE49-F238E27FC236}">
                  <a16:creationId xmlns:a16="http://schemas.microsoft.com/office/drawing/2014/main" id="{01566DE6-3682-4732-9536-A11C52A5D0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2" name="Oval 404">
              <a:extLst>
                <a:ext uri="{FF2B5EF4-FFF2-40B4-BE49-F238E27FC236}">
                  <a16:creationId xmlns:a16="http://schemas.microsoft.com/office/drawing/2014/main" id="{356C39E5-4F4B-4357-BB47-B6736B298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3" name="Oval 405">
              <a:extLst>
                <a:ext uri="{FF2B5EF4-FFF2-40B4-BE49-F238E27FC236}">
                  <a16:creationId xmlns:a16="http://schemas.microsoft.com/office/drawing/2014/main" id="{C3F69125-7370-4136-98A0-4E05CEF4D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4" name="Oval 406">
              <a:extLst>
                <a:ext uri="{FF2B5EF4-FFF2-40B4-BE49-F238E27FC236}">
                  <a16:creationId xmlns:a16="http://schemas.microsoft.com/office/drawing/2014/main" id="{51C9AF3C-989B-4540-BE96-8F4F69C4D7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5" name="Oval 407">
              <a:extLst>
                <a:ext uri="{FF2B5EF4-FFF2-40B4-BE49-F238E27FC236}">
                  <a16:creationId xmlns:a16="http://schemas.microsoft.com/office/drawing/2014/main" id="{129C8B38-2CE4-44B1-8F62-060E7DD5D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6" name="Oval 408">
              <a:extLst>
                <a:ext uri="{FF2B5EF4-FFF2-40B4-BE49-F238E27FC236}">
                  <a16:creationId xmlns:a16="http://schemas.microsoft.com/office/drawing/2014/main" id="{FE142159-E9EB-4CE0-9720-B75789C22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7" name="Oval 409">
              <a:extLst>
                <a:ext uri="{FF2B5EF4-FFF2-40B4-BE49-F238E27FC236}">
                  <a16:creationId xmlns:a16="http://schemas.microsoft.com/office/drawing/2014/main" id="{8E54DDE6-FCD7-42CB-B8E9-0BE4767AE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8" name="Oval 410">
              <a:extLst>
                <a:ext uri="{FF2B5EF4-FFF2-40B4-BE49-F238E27FC236}">
                  <a16:creationId xmlns:a16="http://schemas.microsoft.com/office/drawing/2014/main" id="{B3049C9D-39AB-48D0-83F0-F98C87DCE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19" name="Oval 411">
              <a:extLst>
                <a:ext uri="{FF2B5EF4-FFF2-40B4-BE49-F238E27FC236}">
                  <a16:creationId xmlns:a16="http://schemas.microsoft.com/office/drawing/2014/main" id="{0DF1EE8A-D6C6-4612-984D-4CEB66B6B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0" name="Oval 412">
              <a:extLst>
                <a:ext uri="{FF2B5EF4-FFF2-40B4-BE49-F238E27FC236}">
                  <a16:creationId xmlns:a16="http://schemas.microsoft.com/office/drawing/2014/main" id="{2F72E4F3-80B3-49B1-84E4-31497E0A5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621" name="Group 413">
            <a:extLst>
              <a:ext uri="{FF2B5EF4-FFF2-40B4-BE49-F238E27FC236}">
                <a16:creationId xmlns:a16="http://schemas.microsoft.com/office/drawing/2014/main" id="{4B404E44-6254-42AF-947A-5B238C43F384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1446213"/>
            <a:ext cx="447675" cy="628650"/>
            <a:chOff x="2780" y="2047"/>
            <a:chExt cx="282" cy="396"/>
          </a:xfrm>
        </p:grpSpPr>
        <p:sp>
          <p:nvSpPr>
            <p:cNvPr id="94622" name="Oval 414">
              <a:extLst>
                <a:ext uri="{FF2B5EF4-FFF2-40B4-BE49-F238E27FC236}">
                  <a16:creationId xmlns:a16="http://schemas.microsoft.com/office/drawing/2014/main" id="{6B8A1375-0246-49CA-91AF-C6E3F68D9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3" name="Oval 415">
              <a:extLst>
                <a:ext uri="{FF2B5EF4-FFF2-40B4-BE49-F238E27FC236}">
                  <a16:creationId xmlns:a16="http://schemas.microsoft.com/office/drawing/2014/main" id="{26B3A663-706C-4524-8346-A6D93CE8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4" name="Oval 416">
              <a:extLst>
                <a:ext uri="{FF2B5EF4-FFF2-40B4-BE49-F238E27FC236}">
                  <a16:creationId xmlns:a16="http://schemas.microsoft.com/office/drawing/2014/main" id="{8DBA0E96-70D0-4B69-9C18-B71447993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5" name="Oval 417">
              <a:extLst>
                <a:ext uri="{FF2B5EF4-FFF2-40B4-BE49-F238E27FC236}">
                  <a16:creationId xmlns:a16="http://schemas.microsoft.com/office/drawing/2014/main" id="{15770FE0-95FC-4546-87DB-1B75A38E2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6" name="Oval 418">
              <a:extLst>
                <a:ext uri="{FF2B5EF4-FFF2-40B4-BE49-F238E27FC236}">
                  <a16:creationId xmlns:a16="http://schemas.microsoft.com/office/drawing/2014/main" id="{BC5BE1EA-DB80-4E27-AA6E-C7BFEE675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7" name="Oval 419">
              <a:extLst>
                <a:ext uri="{FF2B5EF4-FFF2-40B4-BE49-F238E27FC236}">
                  <a16:creationId xmlns:a16="http://schemas.microsoft.com/office/drawing/2014/main" id="{AC91AC07-3DC1-46B1-B384-24FD3FC1D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8" name="Oval 420">
              <a:extLst>
                <a:ext uri="{FF2B5EF4-FFF2-40B4-BE49-F238E27FC236}">
                  <a16:creationId xmlns:a16="http://schemas.microsoft.com/office/drawing/2014/main" id="{39ABBECE-A4DE-418F-8F7A-8B047B788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29" name="Oval 421">
              <a:extLst>
                <a:ext uri="{FF2B5EF4-FFF2-40B4-BE49-F238E27FC236}">
                  <a16:creationId xmlns:a16="http://schemas.microsoft.com/office/drawing/2014/main" id="{759A67D1-BD70-40F4-A8E5-444B75DAC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0" name="Oval 422">
              <a:extLst>
                <a:ext uri="{FF2B5EF4-FFF2-40B4-BE49-F238E27FC236}">
                  <a16:creationId xmlns:a16="http://schemas.microsoft.com/office/drawing/2014/main" id="{A5A7C817-EEB2-45D7-8332-525A5CB8A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1" name="Oval 423">
              <a:extLst>
                <a:ext uri="{FF2B5EF4-FFF2-40B4-BE49-F238E27FC236}">
                  <a16:creationId xmlns:a16="http://schemas.microsoft.com/office/drawing/2014/main" id="{012CB718-8A7D-4951-9374-8782D943B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2" name="Oval 424">
              <a:extLst>
                <a:ext uri="{FF2B5EF4-FFF2-40B4-BE49-F238E27FC236}">
                  <a16:creationId xmlns:a16="http://schemas.microsoft.com/office/drawing/2014/main" id="{F0E5E32C-D1B8-4F94-AC5A-9EFD8374E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3" name="Oval 425">
              <a:extLst>
                <a:ext uri="{FF2B5EF4-FFF2-40B4-BE49-F238E27FC236}">
                  <a16:creationId xmlns:a16="http://schemas.microsoft.com/office/drawing/2014/main" id="{1DCB89FB-AEA2-4ED2-8665-7BF0C2ACE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4" name="Oval 426">
              <a:extLst>
                <a:ext uri="{FF2B5EF4-FFF2-40B4-BE49-F238E27FC236}">
                  <a16:creationId xmlns:a16="http://schemas.microsoft.com/office/drawing/2014/main" id="{C4C3AD59-7344-4799-B639-BBD038797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5" name="Oval 427">
              <a:extLst>
                <a:ext uri="{FF2B5EF4-FFF2-40B4-BE49-F238E27FC236}">
                  <a16:creationId xmlns:a16="http://schemas.microsoft.com/office/drawing/2014/main" id="{C906F58C-3CB2-4304-A265-C825532C1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6" name="Oval 428">
              <a:extLst>
                <a:ext uri="{FF2B5EF4-FFF2-40B4-BE49-F238E27FC236}">
                  <a16:creationId xmlns:a16="http://schemas.microsoft.com/office/drawing/2014/main" id="{A18CFC70-519E-4FF6-8333-9588B0091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7" name="Oval 429">
              <a:extLst>
                <a:ext uri="{FF2B5EF4-FFF2-40B4-BE49-F238E27FC236}">
                  <a16:creationId xmlns:a16="http://schemas.microsoft.com/office/drawing/2014/main" id="{BF9443C0-E6A5-4B86-8037-8861237C9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8" name="Oval 430">
              <a:extLst>
                <a:ext uri="{FF2B5EF4-FFF2-40B4-BE49-F238E27FC236}">
                  <a16:creationId xmlns:a16="http://schemas.microsoft.com/office/drawing/2014/main" id="{F6C1EB9F-C2F9-48A8-9415-71EEC2B7B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39" name="Oval 431">
              <a:extLst>
                <a:ext uri="{FF2B5EF4-FFF2-40B4-BE49-F238E27FC236}">
                  <a16:creationId xmlns:a16="http://schemas.microsoft.com/office/drawing/2014/main" id="{A5C8BE18-4777-41C8-9B4F-59FE2F5E38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0" name="Oval 432">
              <a:extLst>
                <a:ext uri="{FF2B5EF4-FFF2-40B4-BE49-F238E27FC236}">
                  <a16:creationId xmlns:a16="http://schemas.microsoft.com/office/drawing/2014/main" id="{A42672E2-30EA-4F1A-A5C8-4E5D3C85BC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1" name="Oval 433">
              <a:extLst>
                <a:ext uri="{FF2B5EF4-FFF2-40B4-BE49-F238E27FC236}">
                  <a16:creationId xmlns:a16="http://schemas.microsoft.com/office/drawing/2014/main" id="{9F93F909-991F-4402-B40F-D59482CE0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2" name="Oval 434">
              <a:extLst>
                <a:ext uri="{FF2B5EF4-FFF2-40B4-BE49-F238E27FC236}">
                  <a16:creationId xmlns:a16="http://schemas.microsoft.com/office/drawing/2014/main" id="{83658170-C4DD-4F34-A15A-091B1887B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643" name="Group 435">
            <a:extLst>
              <a:ext uri="{FF2B5EF4-FFF2-40B4-BE49-F238E27FC236}">
                <a16:creationId xmlns:a16="http://schemas.microsoft.com/office/drawing/2014/main" id="{B3C62BC5-3776-4D5A-B2C5-2785E0F89E43}"/>
              </a:ext>
            </a:extLst>
          </p:cNvPr>
          <p:cNvGrpSpPr>
            <a:grpSpLocks/>
          </p:cNvGrpSpPr>
          <p:nvPr/>
        </p:nvGrpSpPr>
        <p:grpSpPr bwMode="auto">
          <a:xfrm>
            <a:off x="5494338" y="1446213"/>
            <a:ext cx="449262" cy="628650"/>
            <a:chOff x="3461" y="2047"/>
            <a:chExt cx="283" cy="396"/>
          </a:xfrm>
        </p:grpSpPr>
        <p:sp>
          <p:nvSpPr>
            <p:cNvPr id="94644" name="Oval 436">
              <a:extLst>
                <a:ext uri="{FF2B5EF4-FFF2-40B4-BE49-F238E27FC236}">
                  <a16:creationId xmlns:a16="http://schemas.microsoft.com/office/drawing/2014/main" id="{2416BA4C-B6D3-4DCB-8B5E-E38B26A551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5" name="Oval 437">
              <a:extLst>
                <a:ext uri="{FF2B5EF4-FFF2-40B4-BE49-F238E27FC236}">
                  <a16:creationId xmlns:a16="http://schemas.microsoft.com/office/drawing/2014/main" id="{9AE6EA27-6017-4F15-8ED1-BC2D41A66A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6" name="Oval 438">
              <a:extLst>
                <a:ext uri="{FF2B5EF4-FFF2-40B4-BE49-F238E27FC236}">
                  <a16:creationId xmlns:a16="http://schemas.microsoft.com/office/drawing/2014/main" id="{731141AA-7071-4AD1-926D-CA326D47E0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7" name="Oval 439">
              <a:extLst>
                <a:ext uri="{FF2B5EF4-FFF2-40B4-BE49-F238E27FC236}">
                  <a16:creationId xmlns:a16="http://schemas.microsoft.com/office/drawing/2014/main" id="{5A6E1B25-35AB-41A3-A795-8DE9D5D087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8" name="Oval 440">
              <a:extLst>
                <a:ext uri="{FF2B5EF4-FFF2-40B4-BE49-F238E27FC236}">
                  <a16:creationId xmlns:a16="http://schemas.microsoft.com/office/drawing/2014/main" id="{72ED633B-3988-4ECC-8496-2F2090A2B2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49" name="Oval 441">
              <a:extLst>
                <a:ext uri="{FF2B5EF4-FFF2-40B4-BE49-F238E27FC236}">
                  <a16:creationId xmlns:a16="http://schemas.microsoft.com/office/drawing/2014/main" id="{6AE770C7-D610-4F61-8651-F661850122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0" name="Oval 442">
              <a:extLst>
                <a:ext uri="{FF2B5EF4-FFF2-40B4-BE49-F238E27FC236}">
                  <a16:creationId xmlns:a16="http://schemas.microsoft.com/office/drawing/2014/main" id="{61CEBD24-CFE6-40E5-B603-8F90D4C09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1" name="Oval 443">
              <a:extLst>
                <a:ext uri="{FF2B5EF4-FFF2-40B4-BE49-F238E27FC236}">
                  <a16:creationId xmlns:a16="http://schemas.microsoft.com/office/drawing/2014/main" id="{DF261BD4-3855-471F-9BAC-ED19B7CE6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2" name="Oval 444">
              <a:extLst>
                <a:ext uri="{FF2B5EF4-FFF2-40B4-BE49-F238E27FC236}">
                  <a16:creationId xmlns:a16="http://schemas.microsoft.com/office/drawing/2014/main" id="{713F55F1-F302-4186-8353-8DBB9E8E3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3" name="Oval 445">
              <a:extLst>
                <a:ext uri="{FF2B5EF4-FFF2-40B4-BE49-F238E27FC236}">
                  <a16:creationId xmlns:a16="http://schemas.microsoft.com/office/drawing/2014/main" id="{AFEE2504-AC91-45F2-B15C-DAF7AF4EF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4" name="Oval 446">
              <a:extLst>
                <a:ext uri="{FF2B5EF4-FFF2-40B4-BE49-F238E27FC236}">
                  <a16:creationId xmlns:a16="http://schemas.microsoft.com/office/drawing/2014/main" id="{DD35C234-ACC4-46D2-BFA9-0D67B4E26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5" name="Oval 447">
              <a:extLst>
                <a:ext uri="{FF2B5EF4-FFF2-40B4-BE49-F238E27FC236}">
                  <a16:creationId xmlns:a16="http://schemas.microsoft.com/office/drawing/2014/main" id="{3AF4D783-D180-4B77-A2AE-4B18B8527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6" name="Oval 448">
              <a:extLst>
                <a:ext uri="{FF2B5EF4-FFF2-40B4-BE49-F238E27FC236}">
                  <a16:creationId xmlns:a16="http://schemas.microsoft.com/office/drawing/2014/main" id="{4EA139C1-483E-4206-B686-A1AAF60DB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7" name="Oval 449">
              <a:extLst>
                <a:ext uri="{FF2B5EF4-FFF2-40B4-BE49-F238E27FC236}">
                  <a16:creationId xmlns:a16="http://schemas.microsoft.com/office/drawing/2014/main" id="{5A9679AF-F309-4EE1-889D-191706B1E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8" name="Oval 450">
              <a:extLst>
                <a:ext uri="{FF2B5EF4-FFF2-40B4-BE49-F238E27FC236}">
                  <a16:creationId xmlns:a16="http://schemas.microsoft.com/office/drawing/2014/main" id="{8B70B57C-A53B-4145-99AC-C1C85C53C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59" name="Oval 451">
              <a:extLst>
                <a:ext uri="{FF2B5EF4-FFF2-40B4-BE49-F238E27FC236}">
                  <a16:creationId xmlns:a16="http://schemas.microsoft.com/office/drawing/2014/main" id="{DA56B4ED-7101-4CE1-92FE-9AE0D8B8E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0" name="Oval 452">
              <a:extLst>
                <a:ext uri="{FF2B5EF4-FFF2-40B4-BE49-F238E27FC236}">
                  <a16:creationId xmlns:a16="http://schemas.microsoft.com/office/drawing/2014/main" id="{1EA6203B-018C-4C8B-9562-881866220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1" name="Oval 453">
              <a:extLst>
                <a:ext uri="{FF2B5EF4-FFF2-40B4-BE49-F238E27FC236}">
                  <a16:creationId xmlns:a16="http://schemas.microsoft.com/office/drawing/2014/main" id="{EAFF61EC-93A9-4692-ABC3-D8AE54826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2" name="Oval 454">
              <a:extLst>
                <a:ext uri="{FF2B5EF4-FFF2-40B4-BE49-F238E27FC236}">
                  <a16:creationId xmlns:a16="http://schemas.microsoft.com/office/drawing/2014/main" id="{F3DCBC2D-B55D-41AA-BFBA-D31D5754D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3" name="Oval 455">
              <a:extLst>
                <a:ext uri="{FF2B5EF4-FFF2-40B4-BE49-F238E27FC236}">
                  <a16:creationId xmlns:a16="http://schemas.microsoft.com/office/drawing/2014/main" id="{CC54EAF9-8CD7-4E93-ABE2-EF79B0874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4" name="Oval 456">
              <a:extLst>
                <a:ext uri="{FF2B5EF4-FFF2-40B4-BE49-F238E27FC236}">
                  <a16:creationId xmlns:a16="http://schemas.microsoft.com/office/drawing/2014/main" id="{FC11E0E9-8EB4-4955-94AF-DBA527F65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5" name="Oval 457">
              <a:extLst>
                <a:ext uri="{FF2B5EF4-FFF2-40B4-BE49-F238E27FC236}">
                  <a16:creationId xmlns:a16="http://schemas.microsoft.com/office/drawing/2014/main" id="{C860BAB8-E27F-4B01-BAE7-05D22A4AD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6" name="Oval 458">
              <a:extLst>
                <a:ext uri="{FF2B5EF4-FFF2-40B4-BE49-F238E27FC236}">
                  <a16:creationId xmlns:a16="http://schemas.microsoft.com/office/drawing/2014/main" id="{E0E5AC9B-2D3A-437F-BE6D-384531C5C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67" name="Oval 459">
              <a:extLst>
                <a:ext uri="{FF2B5EF4-FFF2-40B4-BE49-F238E27FC236}">
                  <a16:creationId xmlns:a16="http://schemas.microsoft.com/office/drawing/2014/main" id="{884A4FAE-CA95-4C21-8C58-18ADEB17D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668" name="Group 460">
            <a:extLst>
              <a:ext uri="{FF2B5EF4-FFF2-40B4-BE49-F238E27FC236}">
                <a16:creationId xmlns:a16="http://schemas.microsoft.com/office/drawing/2014/main" id="{F55FD3B4-678F-4D0A-8C80-240C0945DC37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1446213"/>
            <a:ext cx="449263" cy="628650"/>
            <a:chOff x="3120" y="2047"/>
            <a:chExt cx="283" cy="396"/>
          </a:xfrm>
        </p:grpSpPr>
        <p:sp>
          <p:nvSpPr>
            <p:cNvPr id="94669" name="Oval 461">
              <a:extLst>
                <a:ext uri="{FF2B5EF4-FFF2-40B4-BE49-F238E27FC236}">
                  <a16:creationId xmlns:a16="http://schemas.microsoft.com/office/drawing/2014/main" id="{28D36AB3-4C59-4065-A29C-4598B299C0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0" name="Oval 462">
              <a:extLst>
                <a:ext uri="{FF2B5EF4-FFF2-40B4-BE49-F238E27FC236}">
                  <a16:creationId xmlns:a16="http://schemas.microsoft.com/office/drawing/2014/main" id="{FE761D84-747A-4CAE-97EA-4EC3E65B38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1" name="Oval 463">
              <a:extLst>
                <a:ext uri="{FF2B5EF4-FFF2-40B4-BE49-F238E27FC236}">
                  <a16:creationId xmlns:a16="http://schemas.microsoft.com/office/drawing/2014/main" id="{39241FC8-2376-4648-9796-CD3066D71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2" name="Oval 464">
              <a:extLst>
                <a:ext uri="{FF2B5EF4-FFF2-40B4-BE49-F238E27FC236}">
                  <a16:creationId xmlns:a16="http://schemas.microsoft.com/office/drawing/2014/main" id="{743A7B0F-88B4-4430-96F7-57B07E0C5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3" name="Oval 465">
              <a:extLst>
                <a:ext uri="{FF2B5EF4-FFF2-40B4-BE49-F238E27FC236}">
                  <a16:creationId xmlns:a16="http://schemas.microsoft.com/office/drawing/2014/main" id="{D07E372B-5E67-49BB-9B1C-F326FCAD6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4" name="Oval 466">
              <a:extLst>
                <a:ext uri="{FF2B5EF4-FFF2-40B4-BE49-F238E27FC236}">
                  <a16:creationId xmlns:a16="http://schemas.microsoft.com/office/drawing/2014/main" id="{7DA4FBBB-6556-46AB-A3DF-53DDE1A2D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5" name="Oval 467">
              <a:extLst>
                <a:ext uri="{FF2B5EF4-FFF2-40B4-BE49-F238E27FC236}">
                  <a16:creationId xmlns:a16="http://schemas.microsoft.com/office/drawing/2014/main" id="{9991729A-02C8-4951-8367-0678D57553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6" name="Oval 468">
              <a:extLst>
                <a:ext uri="{FF2B5EF4-FFF2-40B4-BE49-F238E27FC236}">
                  <a16:creationId xmlns:a16="http://schemas.microsoft.com/office/drawing/2014/main" id="{459CCFDB-90B5-4C6B-9211-2464C6B14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7" name="Oval 469">
              <a:extLst>
                <a:ext uri="{FF2B5EF4-FFF2-40B4-BE49-F238E27FC236}">
                  <a16:creationId xmlns:a16="http://schemas.microsoft.com/office/drawing/2014/main" id="{43C29A4B-2AD1-44E0-A3E4-A1BE438E5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8" name="Oval 470">
              <a:extLst>
                <a:ext uri="{FF2B5EF4-FFF2-40B4-BE49-F238E27FC236}">
                  <a16:creationId xmlns:a16="http://schemas.microsoft.com/office/drawing/2014/main" id="{B73D01E9-5795-4191-B819-EBB27F031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79" name="Oval 471">
              <a:extLst>
                <a:ext uri="{FF2B5EF4-FFF2-40B4-BE49-F238E27FC236}">
                  <a16:creationId xmlns:a16="http://schemas.microsoft.com/office/drawing/2014/main" id="{690B2A39-00D8-479C-929F-4BFE417A5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0" name="Oval 472">
              <a:extLst>
                <a:ext uri="{FF2B5EF4-FFF2-40B4-BE49-F238E27FC236}">
                  <a16:creationId xmlns:a16="http://schemas.microsoft.com/office/drawing/2014/main" id="{6AC804C8-B631-4BF2-AB88-884938CE1A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1" name="Oval 473">
              <a:extLst>
                <a:ext uri="{FF2B5EF4-FFF2-40B4-BE49-F238E27FC236}">
                  <a16:creationId xmlns:a16="http://schemas.microsoft.com/office/drawing/2014/main" id="{013ED47A-DA3D-4E36-9DEC-8854F1E91D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2" name="Oval 474">
              <a:extLst>
                <a:ext uri="{FF2B5EF4-FFF2-40B4-BE49-F238E27FC236}">
                  <a16:creationId xmlns:a16="http://schemas.microsoft.com/office/drawing/2014/main" id="{B843F31A-0133-46DC-A77A-B49300FDB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3" name="Oval 475">
              <a:extLst>
                <a:ext uri="{FF2B5EF4-FFF2-40B4-BE49-F238E27FC236}">
                  <a16:creationId xmlns:a16="http://schemas.microsoft.com/office/drawing/2014/main" id="{5BDB96EF-2271-481E-A8B2-4D512C2F3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4" name="Oval 476">
              <a:extLst>
                <a:ext uri="{FF2B5EF4-FFF2-40B4-BE49-F238E27FC236}">
                  <a16:creationId xmlns:a16="http://schemas.microsoft.com/office/drawing/2014/main" id="{B603962E-38F5-46D2-A363-BF7F0BB65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5" name="Oval 477">
              <a:extLst>
                <a:ext uri="{FF2B5EF4-FFF2-40B4-BE49-F238E27FC236}">
                  <a16:creationId xmlns:a16="http://schemas.microsoft.com/office/drawing/2014/main" id="{C6E1E5BC-184A-48D6-867C-284B697E4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6" name="Oval 478">
              <a:extLst>
                <a:ext uri="{FF2B5EF4-FFF2-40B4-BE49-F238E27FC236}">
                  <a16:creationId xmlns:a16="http://schemas.microsoft.com/office/drawing/2014/main" id="{AD88B12D-BCD5-4EF0-AA9C-BF1069822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7" name="Oval 479">
              <a:extLst>
                <a:ext uri="{FF2B5EF4-FFF2-40B4-BE49-F238E27FC236}">
                  <a16:creationId xmlns:a16="http://schemas.microsoft.com/office/drawing/2014/main" id="{C8180EC8-4594-4DDD-9337-4B6E3BBD4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8" name="Oval 480">
              <a:extLst>
                <a:ext uri="{FF2B5EF4-FFF2-40B4-BE49-F238E27FC236}">
                  <a16:creationId xmlns:a16="http://schemas.microsoft.com/office/drawing/2014/main" id="{476F4EAF-A3F2-4D95-BACB-A5D2FDCBC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89" name="Oval 481">
              <a:extLst>
                <a:ext uri="{FF2B5EF4-FFF2-40B4-BE49-F238E27FC236}">
                  <a16:creationId xmlns:a16="http://schemas.microsoft.com/office/drawing/2014/main" id="{50A80FEB-59AA-4F1D-B67C-A48D2C196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0" name="Oval 482">
              <a:extLst>
                <a:ext uri="{FF2B5EF4-FFF2-40B4-BE49-F238E27FC236}">
                  <a16:creationId xmlns:a16="http://schemas.microsoft.com/office/drawing/2014/main" id="{6FA75B1D-6E6D-47F6-AA9B-DDCCD013F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1" name="Oval 483">
              <a:extLst>
                <a:ext uri="{FF2B5EF4-FFF2-40B4-BE49-F238E27FC236}">
                  <a16:creationId xmlns:a16="http://schemas.microsoft.com/office/drawing/2014/main" id="{C2E65EA6-CFBA-4552-B1B8-C28ABDA450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2" name="Oval 484">
              <a:extLst>
                <a:ext uri="{FF2B5EF4-FFF2-40B4-BE49-F238E27FC236}">
                  <a16:creationId xmlns:a16="http://schemas.microsoft.com/office/drawing/2014/main" id="{FEBD1CAF-1318-4108-A7CE-851BFED4C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3" name="Oval 485">
              <a:extLst>
                <a:ext uri="{FF2B5EF4-FFF2-40B4-BE49-F238E27FC236}">
                  <a16:creationId xmlns:a16="http://schemas.microsoft.com/office/drawing/2014/main" id="{2854A472-18D3-4417-8ABE-8209BE23C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4694" name="Group 486">
            <a:extLst>
              <a:ext uri="{FF2B5EF4-FFF2-40B4-BE49-F238E27FC236}">
                <a16:creationId xmlns:a16="http://schemas.microsoft.com/office/drawing/2014/main" id="{B69C7D8C-740C-4AAA-A48B-3D43E77E5F2F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1446213"/>
            <a:ext cx="449262" cy="628650"/>
            <a:chOff x="2439" y="2047"/>
            <a:chExt cx="283" cy="396"/>
          </a:xfrm>
        </p:grpSpPr>
        <p:sp>
          <p:nvSpPr>
            <p:cNvPr id="94695" name="Oval 487">
              <a:extLst>
                <a:ext uri="{FF2B5EF4-FFF2-40B4-BE49-F238E27FC236}">
                  <a16:creationId xmlns:a16="http://schemas.microsoft.com/office/drawing/2014/main" id="{82912A61-232A-4CFE-952C-A6240C035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6" name="Oval 488">
              <a:extLst>
                <a:ext uri="{FF2B5EF4-FFF2-40B4-BE49-F238E27FC236}">
                  <a16:creationId xmlns:a16="http://schemas.microsoft.com/office/drawing/2014/main" id="{1A66C998-8F55-4BF2-9CC2-D13FB925C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7" name="Oval 489">
              <a:extLst>
                <a:ext uri="{FF2B5EF4-FFF2-40B4-BE49-F238E27FC236}">
                  <a16:creationId xmlns:a16="http://schemas.microsoft.com/office/drawing/2014/main" id="{27B4F2CD-263D-4D2F-95BA-1879AFD00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8" name="Oval 490">
              <a:extLst>
                <a:ext uri="{FF2B5EF4-FFF2-40B4-BE49-F238E27FC236}">
                  <a16:creationId xmlns:a16="http://schemas.microsoft.com/office/drawing/2014/main" id="{FE01A0D8-132E-4FC9-88ED-F7D7CF84A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99" name="Oval 491">
              <a:extLst>
                <a:ext uri="{FF2B5EF4-FFF2-40B4-BE49-F238E27FC236}">
                  <a16:creationId xmlns:a16="http://schemas.microsoft.com/office/drawing/2014/main" id="{989123A6-6BAE-4D8C-8ED1-58DE31B625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0" name="Oval 492">
              <a:extLst>
                <a:ext uri="{FF2B5EF4-FFF2-40B4-BE49-F238E27FC236}">
                  <a16:creationId xmlns:a16="http://schemas.microsoft.com/office/drawing/2014/main" id="{1E7CF03F-3FB7-4719-9092-609C1226D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1" name="Oval 493">
              <a:extLst>
                <a:ext uri="{FF2B5EF4-FFF2-40B4-BE49-F238E27FC236}">
                  <a16:creationId xmlns:a16="http://schemas.microsoft.com/office/drawing/2014/main" id="{FD2BB63E-9777-4F60-B74B-376E976194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2" name="Oval 494">
              <a:extLst>
                <a:ext uri="{FF2B5EF4-FFF2-40B4-BE49-F238E27FC236}">
                  <a16:creationId xmlns:a16="http://schemas.microsoft.com/office/drawing/2014/main" id="{B5C2BA07-8CCB-481B-ADF2-B4AB74165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3" name="Oval 495">
              <a:extLst>
                <a:ext uri="{FF2B5EF4-FFF2-40B4-BE49-F238E27FC236}">
                  <a16:creationId xmlns:a16="http://schemas.microsoft.com/office/drawing/2014/main" id="{86C2F6AC-B51E-4D96-8F33-C40BE1A1B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4" name="Oval 496">
              <a:extLst>
                <a:ext uri="{FF2B5EF4-FFF2-40B4-BE49-F238E27FC236}">
                  <a16:creationId xmlns:a16="http://schemas.microsoft.com/office/drawing/2014/main" id="{41C284F4-4082-46BD-A3A2-20CED0B95E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5" name="Oval 497">
              <a:extLst>
                <a:ext uri="{FF2B5EF4-FFF2-40B4-BE49-F238E27FC236}">
                  <a16:creationId xmlns:a16="http://schemas.microsoft.com/office/drawing/2014/main" id="{D862D898-D6D8-4840-A400-EAE41CC31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6" name="Oval 498">
              <a:extLst>
                <a:ext uri="{FF2B5EF4-FFF2-40B4-BE49-F238E27FC236}">
                  <a16:creationId xmlns:a16="http://schemas.microsoft.com/office/drawing/2014/main" id="{6474D83D-50FE-4733-94FD-391556DD5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7" name="Oval 499">
              <a:extLst>
                <a:ext uri="{FF2B5EF4-FFF2-40B4-BE49-F238E27FC236}">
                  <a16:creationId xmlns:a16="http://schemas.microsoft.com/office/drawing/2014/main" id="{27D223EB-B2FC-45ED-BC49-A5397E0F9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8" name="Oval 500">
              <a:extLst>
                <a:ext uri="{FF2B5EF4-FFF2-40B4-BE49-F238E27FC236}">
                  <a16:creationId xmlns:a16="http://schemas.microsoft.com/office/drawing/2014/main" id="{0542B5D6-1186-4886-ADCD-3DB41FC7D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09" name="Oval 501">
              <a:extLst>
                <a:ext uri="{FF2B5EF4-FFF2-40B4-BE49-F238E27FC236}">
                  <a16:creationId xmlns:a16="http://schemas.microsoft.com/office/drawing/2014/main" id="{5F824B62-005E-4F4A-B0BF-038F8131E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0" name="Oval 502">
              <a:extLst>
                <a:ext uri="{FF2B5EF4-FFF2-40B4-BE49-F238E27FC236}">
                  <a16:creationId xmlns:a16="http://schemas.microsoft.com/office/drawing/2014/main" id="{6E5C557C-B06B-4AFA-8BFD-F7A5626509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1" name="Oval 503">
              <a:extLst>
                <a:ext uri="{FF2B5EF4-FFF2-40B4-BE49-F238E27FC236}">
                  <a16:creationId xmlns:a16="http://schemas.microsoft.com/office/drawing/2014/main" id="{33E40D96-469C-4C0B-BA06-952358B13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2" name="Oval 504">
              <a:extLst>
                <a:ext uri="{FF2B5EF4-FFF2-40B4-BE49-F238E27FC236}">
                  <a16:creationId xmlns:a16="http://schemas.microsoft.com/office/drawing/2014/main" id="{A9629E12-60B0-4C94-9D5D-EA65F3AA5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3" name="Oval 505">
              <a:extLst>
                <a:ext uri="{FF2B5EF4-FFF2-40B4-BE49-F238E27FC236}">
                  <a16:creationId xmlns:a16="http://schemas.microsoft.com/office/drawing/2014/main" id="{400C0234-7C23-4359-9C65-A06C492B0D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4" name="Oval 506">
              <a:extLst>
                <a:ext uri="{FF2B5EF4-FFF2-40B4-BE49-F238E27FC236}">
                  <a16:creationId xmlns:a16="http://schemas.microsoft.com/office/drawing/2014/main" id="{3007EA3E-6C9B-4A97-A055-347687740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5" name="Oval 507">
              <a:extLst>
                <a:ext uri="{FF2B5EF4-FFF2-40B4-BE49-F238E27FC236}">
                  <a16:creationId xmlns:a16="http://schemas.microsoft.com/office/drawing/2014/main" id="{2A58E642-41C1-43EC-9AAA-477D39992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6" name="Oval 508">
              <a:extLst>
                <a:ext uri="{FF2B5EF4-FFF2-40B4-BE49-F238E27FC236}">
                  <a16:creationId xmlns:a16="http://schemas.microsoft.com/office/drawing/2014/main" id="{54CA9A82-8812-49EA-94A5-E9B68715A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7" name="Oval 509">
              <a:extLst>
                <a:ext uri="{FF2B5EF4-FFF2-40B4-BE49-F238E27FC236}">
                  <a16:creationId xmlns:a16="http://schemas.microsoft.com/office/drawing/2014/main" id="{4167E9DC-5494-47AE-B58A-8BBB2CFFE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8" name="Oval 510">
              <a:extLst>
                <a:ext uri="{FF2B5EF4-FFF2-40B4-BE49-F238E27FC236}">
                  <a16:creationId xmlns:a16="http://schemas.microsoft.com/office/drawing/2014/main" id="{427461BC-7E7D-4DFE-9E90-9E850D3FC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19" name="Oval 511">
              <a:extLst>
                <a:ext uri="{FF2B5EF4-FFF2-40B4-BE49-F238E27FC236}">
                  <a16:creationId xmlns:a16="http://schemas.microsoft.com/office/drawing/2014/main" id="{3A9630F0-1823-4081-89FF-F098D145D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rgbClr val="FF00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627" name="Group 2419">
            <a:extLst>
              <a:ext uri="{FF2B5EF4-FFF2-40B4-BE49-F238E27FC236}">
                <a16:creationId xmlns:a16="http://schemas.microsoft.com/office/drawing/2014/main" id="{FBD0A821-2C47-4DA6-ADE1-2E9BA3B57998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2349500"/>
            <a:ext cx="449262" cy="628650"/>
            <a:chOff x="399" y="1027"/>
            <a:chExt cx="283" cy="396"/>
          </a:xfrm>
        </p:grpSpPr>
        <p:sp>
          <p:nvSpPr>
            <p:cNvPr id="96628" name="Oval 2420">
              <a:extLst>
                <a:ext uri="{FF2B5EF4-FFF2-40B4-BE49-F238E27FC236}">
                  <a16:creationId xmlns:a16="http://schemas.microsoft.com/office/drawing/2014/main" id="{99EA66DA-8FDB-446E-89B0-A040DFE2C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29" name="Oval 2421">
              <a:extLst>
                <a:ext uri="{FF2B5EF4-FFF2-40B4-BE49-F238E27FC236}">
                  <a16:creationId xmlns:a16="http://schemas.microsoft.com/office/drawing/2014/main" id="{3BDB87C2-588C-4387-8A8A-817F4E177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0" name="Oval 2422">
              <a:extLst>
                <a:ext uri="{FF2B5EF4-FFF2-40B4-BE49-F238E27FC236}">
                  <a16:creationId xmlns:a16="http://schemas.microsoft.com/office/drawing/2014/main" id="{970BD8C1-6182-419F-8FCC-D1437DB95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1" name="Oval 2423">
              <a:extLst>
                <a:ext uri="{FF2B5EF4-FFF2-40B4-BE49-F238E27FC236}">
                  <a16:creationId xmlns:a16="http://schemas.microsoft.com/office/drawing/2014/main" id="{BE809331-9117-4573-9BDC-757EBCBC3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2" name="Oval 2424">
              <a:extLst>
                <a:ext uri="{FF2B5EF4-FFF2-40B4-BE49-F238E27FC236}">
                  <a16:creationId xmlns:a16="http://schemas.microsoft.com/office/drawing/2014/main" id="{38DDF65D-B90C-44A1-9F34-B403D96AE5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3" name="Oval 2425">
              <a:extLst>
                <a:ext uri="{FF2B5EF4-FFF2-40B4-BE49-F238E27FC236}">
                  <a16:creationId xmlns:a16="http://schemas.microsoft.com/office/drawing/2014/main" id="{FDC9D412-38E1-4A07-B613-7BBAD9BB9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4" name="Oval 2426">
              <a:extLst>
                <a:ext uri="{FF2B5EF4-FFF2-40B4-BE49-F238E27FC236}">
                  <a16:creationId xmlns:a16="http://schemas.microsoft.com/office/drawing/2014/main" id="{54A4C019-61B8-40EF-888A-6294D14E6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5" name="Oval 2427">
              <a:extLst>
                <a:ext uri="{FF2B5EF4-FFF2-40B4-BE49-F238E27FC236}">
                  <a16:creationId xmlns:a16="http://schemas.microsoft.com/office/drawing/2014/main" id="{A4EFDCF1-8173-4922-B5C4-B1097E6D9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6" name="Oval 2428">
              <a:extLst>
                <a:ext uri="{FF2B5EF4-FFF2-40B4-BE49-F238E27FC236}">
                  <a16:creationId xmlns:a16="http://schemas.microsoft.com/office/drawing/2014/main" id="{0CCD277E-63C5-4E2A-9623-72586BC9B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7" name="Oval 2429">
              <a:extLst>
                <a:ext uri="{FF2B5EF4-FFF2-40B4-BE49-F238E27FC236}">
                  <a16:creationId xmlns:a16="http://schemas.microsoft.com/office/drawing/2014/main" id="{5A2E4BD8-37ED-4584-ADD2-A8AEA6BBF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8" name="Oval 2430">
              <a:extLst>
                <a:ext uri="{FF2B5EF4-FFF2-40B4-BE49-F238E27FC236}">
                  <a16:creationId xmlns:a16="http://schemas.microsoft.com/office/drawing/2014/main" id="{87A3949C-2158-49BD-A141-D37541F0B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39" name="Oval 2431">
              <a:extLst>
                <a:ext uri="{FF2B5EF4-FFF2-40B4-BE49-F238E27FC236}">
                  <a16:creationId xmlns:a16="http://schemas.microsoft.com/office/drawing/2014/main" id="{1D2B525D-FF4D-4D14-A5A0-0DD5EC261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0" name="Oval 2432">
              <a:extLst>
                <a:ext uri="{FF2B5EF4-FFF2-40B4-BE49-F238E27FC236}">
                  <a16:creationId xmlns:a16="http://schemas.microsoft.com/office/drawing/2014/main" id="{17AF0868-29FA-42A0-A164-C8AA85BC3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1" name="Oval 2433">
              <a:extLst>
                <a:ext uri="{FF2B5EF4-FFF2-40B4-BE49-F238E27FC236}">
                  <a16:creationId xmlns:a16="http://schemas.microsoft.com/office/drawing/2014/main" id="{F39ECDC6-74C3-4341-8A03-CE2875E7B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2" name="Oval 2434">
              <a:extLst>
                <a:ext uri="{FF2B5EF4-FFF2-40B4-BE49-F238E27FC236}">
                  <a16:creationId xmlns:a16="http://schemas.microsoft.com/office/drawing/2014/main" id="{CACED6B7-36AF-4348-A24A-0610E7689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3" name="Oval 2435">
              <a:extLst>
                <a:ext uri="{FF2B5EF4-FFF2-40B4-BE49-F238E27FC236}">
                  <a16:creationId xmlns:a16="http://schemas.microsoft.com/office/drawing/2014/main" id="{C88A1316-1796-482E-98EE-6D8FAE379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4" name="Oval 2436">
              <a:extLst>
                <a:ext uri="{FF2B5EF4-FFF2-40B4-BE49-F238E27FC236}">
                  <a16:creationId xmlns:a16="http://schemas.microsoft.com/office/drawing/2014/main" id="{6C8D7828-45CC-46DC-9402-7FA5512DD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5" name="Oval 2437">
              <a:extLst>
                <a:ext uri="{FF2B5EF4-FFF2-40B4-BE49-F238E27FC236}">
                  <a16:creationId xmlns:a16="http://schemas.microsoft.com/office/drawing/2014/main" id="{3C2ED95B-A801-41ED-B04C-54DFE629E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6" name="Oval 2438">
              <a:extLst>
                <a:ext uri="{FF2B5EF4-FFF2-40B4-BE49-F238E27FC236}">
                  <a16:creationId xmlns:a16="http://schemas.microsoft.com/office/drawing/2014/main" id="{8E2A296C-71AE-4B6C-8C81-1EB3D9787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7" name="Oval 2439">
              <a:extLst>
                <a:ext uri="{FF2B5EF4-FFF2-40B4-BE49-F238E27FC236}">
                  <a16:creationId xmlns:a16="http://schemas.microsoft.com/office/drawing/2014/main" id="{CF2E7CB0-F17F-4180-ACE2-5C336DCB81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8" name="Oval 2440">
              <a:extLst>
                <a:ext uri="{FF2B5EF4-FFF2-40B4-BE49-F238E27FC236}">
                  <a16:creationId xmlns:a16="http://schemas.microsoft.com/office/drawing/2014/main" id="{3A3E8282-4A47-4ADA-AD40-9D896BF7C8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49" name="Oval 2441">
              <a:extLst>
                <a:ext uri="{FF2B5EF4-FFF2-40B4-BE49-F238E27FC236}">
                  <a16:creationId xmlns:a16="http://schemas.microsoft.com/office/drawing/2014/main" id="{C278308B-6D9A-45A6-BB03-305AE6ED8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0" name="Oval 2442">
              <a:extLst>
                <a:ext uri="{FF2B5EF4-FFF2-40B4-BE49-F238E27FC236}">
                  <a16:creationId xmlns:a16="http://schemas.microsoft.com/office/drawing/2014/main" id="{7D0E451D-BB76-44E5-892B-373E7715E0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1" name="Oval 2443">
              <a:extLst>
                <a:ext uri="{FF2B5EF4-FFF2-40B4-BE49-F238E27FC236}">
                  <a16:creationId xmlns:a16="http://schemas.microsoft.com/office/drawing/2014/main" id="{1B112680-75CD-4509-B95F-719E647CC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2" name="Oval 2444">
              <a:extLst>
                <a:ext uri="{FF2B5EF4-FFF2-40B4-BE49-F238E27FC236}">
                  <a16:creationId xmlns:a16="http://schemas.microsoft.com/office/drawing/2014/main" id="{7EF39E78-B708-4019-9411-4BB4B1ED8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3" name="Oval 2445">
              <a:extLst>
                <a:ext uri="{FF2B5EF4-FFF2-40B4-BE49-F238E27FC236}">
                  <a16:creationId xmlns:a16="http://schemas.microsoft.com/office/drawing/2014/main" id="{7879FB92-6E5B-4A18-9E13-833A4E84D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4" name="Oval 2446">
              <a:extLst>
                <a:ext uri="{FF2B5EF4-FFF2-40B4-BE49-F238E27FC236}">
                  <a16:creationId xmlns:a16="http://schemas.microsoft.com/office/drawing/2014/main" id="{E80DD8FF-7E8D-42DD-9C9A-456F1B2E3C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5" name="Oval 2447">
              <a:extLst>
                <a:ext uri="{FF2B5EF4-FFF2-40B4-BE49-F238E27FC236}">
                  <a16:creationId xmlns:a16="http://schemas.microsoft.com/office/drawing/2014/main" id="{F854D8CC-FB67-4994-95F5-E5AB21F1F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6" name="Oval 2448">
              <a:extLst>
                <a:ext uri="{FF2B5EF4-FFF2-40B4-BE49-F238E27FC236}">
                  <a16:creationId xmlns:a16="http://schemas.microsoft.com/office/drawing/2014/main" id="{4788A367-DA3F-4A3F-83A4-394DC9749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57" name="Oval 2449">
              <a:extLst>
                <a:ext uri="{FF2B5EF4-FFF2-40B4-BE49-F238E27FC236}">
                  <a16:creationId xmlns:a16="http://schemas.microsoft.com/office/drawing/2014/main" id="{BB12CB3B-74C5-404D-A3C0-549B27623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658" name="Group 2450">
            <a:extLst>
              <a:ext uri="{FF2B5EF4-FFF2-40B4-BE49-F238E27FC236}">
                <a16:creationId xmlns:a16="http://schemas.microsoft.com/office/drawing/2014/main" id="{00BB7E4D-211D-4FDE-BCA6-D39CD2C2177C}"/>
              </a:ext>
            </a:extLst>
          </p:cNvPr>
          <p:cNvGrpSpPr>
            <a:grpSpLocks/>
          </p:cNvGrpSpPr>
          <p:nvPr/>
        </p:nvGrpSpPr>
        <p:grpSpPr bwMode="auto">
          <a:xfrm>
            <a:off x="1173163" y="2349500"/>
            <a:ext cx="447675" cy="628650"/>
            <a:chOff x="739" y="1027"/>
            <a:chExt cx="282" cy="396"/>
          </a:xfrm>
        </p:grpSpPr>
        <p:sp>
          <p:nvSpPr>
            <p:cNvPr id="96659" name="Oval 2451">
              <a:extLst>
                <a:ext uri="{FF2B5EF4-FFF2-40B4-BE49-F238E27FC236}">
                  <a16:creationId xmlns:a16="http://schemas.microsoft.com/office/drawing/2014/main" id="{2440E261-5869-460F-A742-63D8D2E93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0" name="Oval 2452">
              <a:extLst>
                <a:ext uri="{FF2B5EF4-FFF2-40B4-BE49-F238E27FC236}">
                  <a16:creationId xmlns:a16="http://schemas.microsoft.com/office/drawing/2014/main" id="{C25515DF-70E0-44F8-A77A-0F74B0719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1" name="Oval 2453">
              <a:extLst>
                <a:ext uri="{FF2B5EF4-FFF2-40B4-BE49-F238E27FC236}">
                  <a16:creationId xmlns:a16="http://schemas.microsoft.com/office/drawing/2014/main" id="{4A89A3D4-3891-489A-A460-FFCD1D420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2" name="Oval 2454">
              <a:extLst>
                <a:ext uri="{FF2B5EF4-FFF2-40B4-BE49-F238E27FC236}">
                  <a16:creationId xmlns:a16="http://schemas.microsoft.com/office/drawing/2014/main" id="{45E96D02-C005-41DA-B0BA-1E8EC335DD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3" name="Oval 2455">
              <a:extLst>
                <a:ext uri="{FF2B5EF4-FFF2-40B4-BE49-F238E27FC236}">
                  <a16:creationId xmlns:a16="http://schemas.microsoft.com/office/drawing/2014/main" id="{74BC6124-1404-43B5-8E34-9A1C44AE41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4" name="Oval 2456">
              <a:extLst>
                <a:ext uri="{FF2B5EF4-FFF2-40B4-BE49-F238E27FC236}">
                  <a16:creationId xmlns:a16="http://schemas.microsoft.com/office/drawing/2014/main" id="{5B1F7089-EBFF-4F09-B674-B79D8A62C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5" name="Oval 2457">
              <a:extLst>
                <a:ext uri="{FF2B5EF4-FFF2-40B4-BE49-F238E27FC236}">
                  <a16:creationId xmlns:a16="http://schemas.microsoft.com/office/drawing/2014/main" id="{7297E86E-E678-4F95-A507-C7B1EEFD5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6" name="Oval 2458">
              <a:extLst>
                <a:ext uri="{FF2B5EF4-FFF2-40B4-BE49-F238E27FC236}">
                  <a16:creationId xmlns:a16="http://schemas.microsoft.com/office/drawing/2014/main" id="{31F696FE-B26C-4FE3-999F-90277ADEB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7" name="Oval 2459">
              <a:extLst>
                <a:ext uri="{FF2B5EF4-FFF2-40B4-BE49-F238E27FC236}">
                  <a16:creationId xmlns:a16="http://schemas.microsoft.com/office/drawing/2014/main" id="{40596F22-B47B-4D4C-A4D4-BBD8DE9EA9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8" name="Oval 2460">
              <a:extLst>
                <a:ext uri="{FF2B5EF4-FFF2-40B4-BE49-F238E27FC236}">
                  <a16:creationId xmlns:a16="http://schemas.microsoft.com/office/drawing/2014/main" id="{E3E0DCDB-E8D2-47BF-91A0-A33014A4E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69" name="Oval 2461">
              <a:extLst>
                <a:ext uri="{FF2B5EF4-FFF2-40B4-BE49-F238E27FC236}">
                  <a16:creationId xmlns:a16="http://schemas.microsoft.com/office/drawing/2014/main" id="{FBD19EF5-D06D-4F8B-BC76-C31750349D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0" name="Oval 2462">
              <a:extLst>
                <a:ext uri="{FF2B5EF4-FFF2-40B4-BE49-F238E27FC236}">
                  <a16:creationId xmlns:a16="http://schemas.microsoft.com/office/drawing/2014/main" id="{72958BDE-5FCF-4B37-AEAE-BD7D4CD47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1" name="Oval 2463">
              <a:extLst>
                <a:ext uri="{FF2B5EF4-FFF2-40B4-BE49-F238E27FC236}">
                  <a16:creationId xmlns:a16="http://schemas.microsoft.com/office/drawing/2014/main" id="{63FB892D-EDC6-4CAC-9FEE-ADD4207C5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2" name="Oval 2464">
              <a:extLst>
                <a:ext uri="{FF2B5EF4-FFF2-40B4-BE49-F238E27FC236}">
                  <a16:creationId xmlns:a16="http://schemas.microsoft.com/office/drawing/2014/main" id="{14D5C137-5DC6-4BDB-AFD6-A4485657E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3" name="Oval 2465">
              <a:extLst>
                <a:ext uri="{FF2B5EF4-FFF2-40B4-BE49-F238E27FC236}">
                  <a16:creationId xmlns:a16="http://schemas.microsoft.com/office/drawing/2014/main" id="{E51E8E44-E523-4E3C-99F3-82CDF29229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4" name="Oval 2466">
              <a:extLst>
                <a:ext uri="{FF2B5EF4-FFF2-40B4-BE49-F238E27FC236}">
                  <a16:creationId xmlns:a16="http://schemas.microsoft.com/office/drawing/2014/main" id="{8737892F-5D2A-4AB1-B227-0510D662C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5" name="Oval 2467">
              <a:extLst>
                <a:ext uri="{FF2B5EF4-FFF2-40B4-BE49-F238E27FC236}">
                  <a16:creationId xmlns:a16="http://schemas.microsoft.com/office/drawing/2014/main" id="{C6E34781-5890-443D-B634-8E1C2D8AF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6" name="Oval 2468">
              <a:extLst>
                <a:ext uri="{FF2B5EF4-FFF2-40B4-BE49-F238E27FC236}">
                  <a16:creationId xmlns:a16="http://schemas.microsoft.com/office/drawing/2014/main" id="{779C8184-7C55-4D12-BB35-FFB183BA06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7" name="Oval 2469">
              <a:extLst>
                <a:ext uri="{FF2B5EF4-FFF2-40B4-BE49-F238E27FC236}">
                  <a16:creationId xmlns:a16="http://schemas.microsoft.com/office/drawing/2014/main" id="{34003E5D-87CE-4407-A9FB-2F02C0EB11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78" name="Oval 2470">
              <a:extLst>
                <a:ext uri="{FF2B5EF4-FFF2-40B4-BE49-F238E27FC236}">
                  <a16:creationId xmlns:a16="http://schemas.microsoft.com/office/drawing/2014/main" id="{F99D46AE-A6D7-4184-B70D-53DB44773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679" name="Group 2471">
            <a:extLst>
              <a:ext uri="{FF2B5EF4-FFF2-40B4-BE49-F238E27FC236}">
                <a16:creationId xmlns:a16="http://schemas.microsoft.com/office/drawing/2014/main" id="{7842AE08-5842-4578-B9A7-9BA4CF68EEB9}"/>
              </a:ext>
            </a:extLst>
          </p:cNvPr>
          <p:cNvGrpSpPr>
            <a:grpSpLocks/>
          </p:cNvGrpSpPr>
          <p:nvPr/>
        </p:nvGrpSpPr>
        <p:grpSpPr bwMode="auto">
          <a:xfrm>
            <a:off x="1711325" y="2349500"/>
            <a:ext cx="447675" cy="628650"/>
            <a:chOff x="1078" y="1027"/>
            <a:chExt cx="282" cy="396"/>
          </a:xfrm>
        </p:grpSpPr>
        <p:sp>
          <p:nvSpPr>
            <p:cNvPr id="96680" name="Oval 2472">
              <a:extLst>
                <a:ext uri="{FF2B5EF4-FFF2-40B4-BE49-F238E27FC236}">
                  <a16:creationId xmlns:a16="http://schemas.microsoft.com/office/drawing/2014/main" id="{91C82A2D-266F-4BED-BA3D-290E9D497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1" name="Oval 2473">
              <a:extLst>
                <a:ext uri="{FF2B5EF4-FFF2-40B4-BE49-F238E27FC236}">
                  <a16:creationId xmlns:a16="http://schemas.microsoft.com/office/drawing/2014/main" id="{E55F2512-8959-4A0B-839F-A6529F147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2" name="Oval 2474">
              <a:extLst>
                <a:ext uri="{FF2B5EF4-FFF2-40B4-BE49-F238E27FC236}">
                  <a16:creationId xmlns:a16="http://schemas.microsoft.com/office/drawing/2014/main" id="{E5ECF68C-35F6-4A16-B3B4-2FFA2AD55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3" name="Oval 2475">
              <a:extLst>
                <a:ext uri="{FF2B5EF4-FFF2-40B4-BE49-F238E27FC236}">
                  <a16:creationId xmlns:a16="http://schemas.microsoft.com/office/drawing/2014/main" id="{803F1067-F300-483A-BFA9-E7701C6F6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4" name="Oval 2476">
              <a:extLst>
                <a:ext uri="{FF2B5EF4-FFF2-40B4-BE49-F238E27FC236}">
                  <a16:creationId xmlns:a16="http://schemas.microsoft.com/office/drawing/2014/main" id="{A6F9F933-2511-468E-BADC-71147A7AF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5" name="Oval 2477">
              <a:extLst>
                <a:ext uri="{FF2B5EF4-FFF2-40B4-BE49-F238E27FC236}">
                  <a16:creationId xmlns:a16="http://schemas.microsoft.com/office/drawing/2014/main" id="{6B9231F5-A439-4191-ABAF-468F91417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6" name="Oval 2478">
              <a:extLst>
                <a:ext uri="{FF2B5EF4-FFF2-40B4-BE49-F238E27FC236}">
                  <a16:creationId xmlns:a16="http://schemas.microsoft.com/office/drawing/2014/main" id="{114C2470-385A-4505-AA26-7FAD01436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7" name="Oval 2479">
              <a:extLst>
                <a:ext uri="{FF2B5EF4-FFF2-40B4-BE49-F238E27FC236}">
                  <a16:creationId xmlns:a16="http://schemas.microsoft.com/office/drawing/2014/main" id="{448AFE2D-48B5-4181-893C-70BD873E3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8" name="Oval 2480">
              <a:extLst>
                <a:ext uri="{FF2B5EF4-FFF2-40B4-BE49-F238E27FC236}">
                  <a16:creationId xmlns:a16="http://schemas.microsoft.com/office/drawing/2014/main" id="{3B206835-FFDC-4851-8A95-5C8C7D0409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89" name="Oval 2481">
              <a:extLst>
                <a:ext uri="{FF2B5EF4-FFF2-40B4-BE49-F238E27FC236}">
                  <a16:creationId xmlns:a16="http://schemas.microsoft.com/office/drawing/2014/main" id="{E1558CA2-75BB-46A6-A161-B23D911E64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0" name="Oval 2482">
              <a:extLst>
                <a:ext uri="{FF2B5EF4-FFF2-40B4-BE49-F238E27FC236}">
                  <a16:creationId xmlns:a16="http://schemas.microsoft.com/office/drawing/2014/main" id="{20E25074-EBE3-46E0-802C-65BC285EE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1" name="Oval 2483">
              <a:extLst>
                <a:ext uri="{FF2B5EF4-FFF2-40B4-BE49-F238E27FC236}">
                  <a16:creationId xmlns:a16="http://schemas.microsoft.com/office/drawing/2014/main" id="{B2A6BF69-E3DC-4C99-9F8A-460B9D068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2" name="Oval 2484">
              <a:extLst>
                <a:ext uri="{FF2B5EF4-FFF2-40B4-BE49-F238E27FC236}">
                  <a16:creationId xmlns:a16="http://schemas.microsoft.com/office/drawing/2014/main" id="{519BD805-6433-46AF-A6A2-6908F2E50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3" name="Oval 2485">
              <a:extLst>
                <a:ext uri="{FF2B5EF4-FFF2-40B4-BE49-F238E27FC236}">
                  <a16:creationId xmlns:a16="http://schemas.microsoft.com/office/drawing/2014/main" id="{92BEF391-23EA-4B45-ACF3-1244941DF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4" name="Oval 2486">
              <a:extLst>
                <a:ext uri="{FF2B5EF4-FFF2-40B4-BE49-F238E27FC236}">
                  <a16:creationId xmlns:a16="http://schemas.microsoft.com/office/drawing/2014/main" id="{1F1FAF0C-9981-4A59-96DB-8FD9CFB58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5" name="Oval 2487">
              <a:extLst>
                <a:ext uri="{FF2B5EF4-FFF2-40B4-BE49-F238E27FC236}">
                  <a16:creationId xmlns:a16="http://schemas.microsoft.com/office/drawing/2014/main" id="{11E3CDD8-BABF-4428-B9F8-42542B18B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6" name="Oval 2488">
              <a:extLst>
                <a:ext uri="{FF2B5EF4-FFF2-40B4-BE49-F238E27FC236}">
                  <a16:creationId xmlns:a16="http://schemas.microsoft.com/office/drawing/2014/main" id="{F5A303B5-6676-4CA2-811E-C4CD15F5F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7" name="Oval 2489">
              <a:extLst>
                <a:ext uri="{FF2B5EF4-FFF2-40B4-BE49-F238E27FC236}">
                  <a16:creationId xmlns:a16="http://schemas.microsoft.com/office/drawing/2014/main" id="{3BC7D3DC-30DB-4971-B167-DD7C6BFB8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8" name="Oval 2490">
              <a:extLst>
                <a:ext uri="{FF2B5EF4-FFF2-40B4-BE49-F238E27FC236}">
                  <a16:creationId xmlns:a16="http://schemas.microsoft.com/office/drawing/2014/main" id="{092204A5-51FB-4CE7-BEE9-D7F9B6EB2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699" name="Oval 2491">
              <a:extLst>
                <a:ext uri="{FF2B5EF4-FFF2-40B4-BE49-F238E27FC236}">
                  <a16:creationId xmlns:a16="http://schemas.microsoft.com/office/drawing/2014/main" id="{67620D6A-6F9C-4869-8003-81652B5AD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0" name="Oval 2492">
              <a:extLst>
                <a:ext uri="{FF2B5EF4-FFF2-40B4-BE49-F238E27FC236}">
                  <a16:creationId xmlns:a16="http://schemas.microsoft.com/office/drawing/2014/main" id="{6777E4AC-A87E-42F1-A4D6-6D8E9D231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1" name="Oval 2493">
              <a:extLst>
                <a:ext uri="{FF2B5EF4-FFF2-40B4-BE49-F238E27FC236}">
                  <a16:creationId xmlns:a16="http://schemas.microsoft.com/office/drawing/2014/main" id="{85B8AA0B-C6B5-4B31-8D8B-227F04EC0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2" name="Oval 2494">
              <a:extLst>
                <a:ext uri="{FF2B5EF4-FFF2-40B4-BE49-F238E27FC236}">
                  <a16:creationId xmlns:a16="http://schemas.microsoft.com/office/drawing/2014/main" id="{412A72C4-D234-40AE-B45E-B0F15111B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3" name="Oval 2495">
              <a:extLst>
                <a:ext uri="{FF2B5EF4-FFF2-40B4-BE49-F238E27FC236}">
                  <a16:creationId xmlns:a16="http://schemas.microsoft.com/office/drawing/2014/main" id="{9BC77457-163C-4647-8225-950A8B9BC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704" name="Group 2496">
            <a:extLst>
              <a:ext uri="{FF2B5EF4-FFF2-40B4-BE49-F238E27FC236}">
                <a16:creationId xmlns:a16="http://schemas.microsoft.com/office/drawing/2014/main" id="{E8B6E310-56AA-423B-86D0-724633137895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2349500"/>
            <a:ext cx="449262" cy="628650"/>
            <a:chOff x="1419" y="1027"/>
            <a:chExt cx="283" cy="396"/>
          </a:xfrm>
        </p:grpSpPr>
        <p:sp>
          <p:nvSpPr>
            <p:cNvPr id="96705" name="Oval 2497">
              <a:extLst>
                <a:ext uri="{FF2B5EF4-FFF2-40B4-BE49-F238E27FC236}">
                  <a16:creationId xmlns:a16="http://schemas.microsoft.com/office/drawing/2014/main" id="{40E96DCB-5586-49F5-B96F-8F59FFDDA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6" name="Oval 2498">
              <a:extLst>
                <a:ext uri="{FF2B5EF4-FFF2-40B4-BE49-F238E27FC236}">
                  <a16:creationId xmlns:a16="http://schemas.microsoft.com/office/drawing/2014/main" id="{D2532F7F-349A-4D44-B0D6-CF8454B64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7" name="Oval 2499">
              <a:extLst>
                <a:ext uri="{FF2B5EF4-FFF2-40B4-BE49-F238E27FC236}">
                  <a16:creationId xmlns:a16="http://schemas.microsoft.com/office/drawing/2014/main" id="{D9D9F867-4922-436F-B8A1-6BD98DB11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8" name="Oval 2500">
              <a:extLst>
                <a:ext uri="{FF2B5EF4-FFF2-40B4-BE49-F238E27FC236}">
                  <a16:creationId xmlns:a16="http://schemas.microsoft.com/office/drawing/2014/main" id="{059EBAA2-2558-46A2-9FBA-305E18E1A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09" name="Oval 2501">
              <a:extLst>
                <a:ext uri="{FF2B5EF4-FFF2-40B4-BE49-F238E27FC236}">
                  <a16:creationId xmlns:a16="http://schemas.microsoft.com/office/drawing/2014/main" id="{F45429B8-5E6F-4FCA-AC77-A83FBF4D7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0" name="Oval 2502">
              <a:extLst>
                <a:ext uri="{FF2B5EF4-FFF2-40B4-BE49-F238E27FC236}">
                  <a16:creationId xmlns:a16="http://schemas.microsoft.com/office/drawing/2014/main" id="{052E3B51-C5A8-4F40-9FD6-81FA64908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1" name="Oval 2503">
              <a:extLst>
                <a:ext uri="{FF2B5EF4-FFF2-40B4-BE49-F238E27FC236}">
                  <a16:creationId xmlns:a16="http://schemas.microsoft.com/office/drawing/2014/main" id="{9CCEF0B7-258C-4853-9668-DEBF31E30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2" name="Oval 2504">
              <a:extLst>
                <a:ext uri="{FF2B5EF4-FFF2-40B4-BE49-F238E27FC236}">
                  <a16:creationId xmlns:a16="http://schemas.microsoft.com/office/drawing/2014/main" id="{4E75B509-F631-454A-AFDA-C7AF0986D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3" name="Oval 2505">
              <a:extLst>
                <a:ext uri="{FF2B5EF4-FFF2-40B4-BE49-F238E27FC236}">
                  <a16:creationId xmlns:a16="http://schemas.microsoft.com/office/drawing/2014/main" id="{C9A8A824-A361-42B9-B959-81FC088D9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4" name="Oval 2506">
              <a:extLst>
                <a:ext uri="{FF2B5EF4-FFF2-40B4-BE49-F238E27FC236}">
                  <a16:creationId xmlns:a16="http://schemas.microsoft.com/office/drawing/2014/main" id="{2604016F-1BBD-40B0-AD36-1C6B5D07AF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5" name="Oval 2507">
              <a:extLst>
                <a:ext uri="{FF2B5EF4-FFF2-40B4-BE49-F238E27FC236}">
                  <a16:creationId xmlns:a16="http://schemas.microsoft.com/office/drawing/2014/main" id="{703019DE-1371-4C26-9366-429D9E8FD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6" name="Oval 2508">
              <a:extLst>
                <a:ext uri="{FF2B5EF4-FFF2-40B4-BE49-F238E27FC236}">
                  <a16:creationId xmlns:a16="http://schemas.microsoft.com/office/drawing/2014/main" id="{E5958D03-C9FF-4248-8FA9-B79876EA1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7" name="Oval 2509">
              <a:extLst>
                <a:ext uri="{FF2B5EF4-FFF2-40B4-BE49-F238E27FC236}">
                  <a16:creationId xmlns:a16="http://schemas.microsoft.com/office/drawing/2014/main" id="{17DE84AB-3154-4B6B-8B5A-7694CF541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8" name="Oval 2510">
              <a:extLst>
                <a:ext uri="{FF2B5EF4-FFF2-40B4-BE49-F238E27FC236}">
                  <a16:creationId xmlns:a16="http://schemas.microsoft.com/office/drawing/2014/main" id="{E8CC9FF3-2040-46BC-BC95-90E6DA5F3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19" name="Oval 2511">
              <a:extLst>
                <a:ext uri="{FF2B5EF4-FFF2-40B4-BE49-F238E27FC236}">
                  <a16:creationId xmlns:a16="http://schemas.microsoft.com/office/drawing/2014/main" id="{7A59535F-09CE-4D7B-AB5D-06071D7BF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0" name="Oval 2512">
              <a:extLst>
                <a:ext uri="{FF2B5EF4-FFF2-40B4-BE49-F238E27FC236}">
                  <a16:creationId xmlns:a16="http://schemas.microsoft.com/office/drawing/2014/main" id="{067FFC02-B0EE-474E-A6C9-E365F2666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1" name="Oval 2513">
              <a:extLst>
                <a:ext uri="{FF2B5EF4-FFF2-40B4-BE49-F238E27FC236}">
                  <a16:creationId xmlns:a16="http://schemas.microsoft.com/office/drawing/2014/main" id="{DBFD45E8-8397-4C92-9D11-A5BD167C9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2" name="Oval 2514">
              <a:extLst>
                <a:ext uri="{FF2B5EF4-FFF2-40B4-BE49-F238E27FC236}">
                  <a16:creationId xmlns:a16="http://schemas.microsoft.com/office/drawing/2014/main" id="{89C2B456-310E-488E-8C60-E17576EB7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3" name="Oval 2515">
              <a:extLst>
                <a:ext uri="{FF2B5EF4-FFF2-40B4-BE49-F238E27FC236}">
                  <a16:creationId xmlns:a16="http://schemas.microsoft.com/office/drawing/2014/main" id="{F7CA45DE-2633-4882-A204-48243E2B5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4" name="Oval 2516">
              <a:extLst>
                <a:ext uri="{FF2B5EF4-FFF2-40B4-BE49-F238E27FC236}">
                  <a16:creationId xmlns:a16="http://schemas.microsoft.com/office/drawing/2014/main" id="{130FAACA-CBED-4299-8294-4058BD077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5" name="Oval 2517">
              <a:extLst>
                <a:ext uri="{FF2B5EF4-FFF2-40B4-BE49-F238E27FC236}">
                  <a16:creationId xmlns:a16="http://schemas.microsoft.com/office/drawing/2014/main" id="{A87C6FDD-AEAB-42B3-B1EA-4FD2CCF45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6" name="Oval 2518">
              <a:extLst>
                <a:ext uri="{FF2B5EF4-FFF2-40B4-BE49-F238E27FC236}">
                  <a16:creationId xmlns:a16="http://schemas.microsoft.com/office/drawing/2014/main" id="{3B411A74-6FDA-425A-810F-68F77B8C8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7" name="Oval 2519">
              <a:extLst>
                <a:ext uri="{FF2B5EF4-FFF2-40B4-BE49-F238E27FC236}">
                  <a16:creationId xmlns:a16="http://schemas.microsoft.com/office/drawing/2014/main" id="{B2C64C57-9113-4839-B746-497CE8D39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8" name="Oval 2520">
              <a:extLst>
                <a:ext uri="{FF2B5EF4-FFF2-40B4-BE49-F238E27FC236}">
                  <a16:creationId xmlns:a16="http://schemas.microsoft.com/office/drawing/2014/main" id="{0D6F4948-AF1D-410F-83E4-26CDF2D19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29" name="Oval 2521">
              <a:extLst>
                <a:ext uri="{FF2B5EF4-FFF2-40B4-BE49-F238E27FC236}">
                  <a16:creationId xmlns:a16="http://schemas.microsoft.com/office/drawing/2014/main" id="{6F02F5BB-4681-4E4B-A917-BF2037AE32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730" name="Group 2522">
            <a:extLst>
              <a:ext uri="{FF2B5EF4-FFF2-40B4-BE49-F238E27FC236}">
                <a16:creationId xmlns:a16="http://schemas.microsoft.com/office/drawing/2014/main" id="{E3AAA2A0-EF3D-4721-821E-B3F6E6179220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349500"/>
            <a:ext cx="449262" cy="628650"/>
            <a:chOff x="1759" y="1027"/>
            <a:chExt cx="283" cy="396"/>
          </a:xfrm>
        </p:grpSpPr>
        <p:sp>
          <p:nvSpPr>
            <p:cNvPr id="96731" name="Oval 2523">
              <a:extLst>
                <a:ext uri="{FF2B5EF4-FFF2-40B4-BE49-F238E27FC236}">
                  <a16:creationId xmlns:a16="http://schemas.microsoft.com/office/drawing/2014/main" id="{0105B814-AB6F-4E4E-9701-73C0E245A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2" name="Oval 2524">
              <a:extLst>
                <a:ext uri="{FF2B5EF4-FFF2-40B4-BE49-F238E27FC236}">
                  <a16:creationId xmlns:a16="http://schemas.microsoft.com/office/drawing/2014/main" id="{F0F2CA18-769A-4480-9FFD-537CD35B48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3" name="Oval 2525">
              <a:extLst>
                <a:ext uri="{FF2B5EF4-FFF2-40B4-BE49-F238E27FC236}">
                  <a16:creationId xmlns:a16="http://schemas.microsoft.com/office/drawing/2014/main" id="{E0CF782E-FE99-4CD8-B083-FF37BB237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4" name="Oval 2526">
              <a:extLst>
                <a:ext uri="{FF2B5EF4-FFF2-40B4-BE49-F238E27FC236}">
                  <a16:creationId xmlns:a16="http://schemas.microsoft.com/office/drawing/2014/main" id="{43A8BCF9-3890-4967-B144-6D08E80F8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5" name="Oval 2527">
              <a:extLst>
                <a:ext uri="{FF2B5EF4-FFF2-40B4-BE49-F238E27FC236}">
                  <a16:creationId xmlns:a16="http://schemas.microsoft.com/office/drawing/2014/main" id="{216A59E7-332E-4B3E-B733-542EA1E34A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6" name="Oval 2528">
              <a:extLst>
                <a:ext uri="{FF2B5EF4-FFF2-40B4-BE49-F238E27FC236}">
                  <a16:creationId xmlns:a16="http://schemas.microsoft.com/office/drawing/2014/main" id="{15E03371-67FD-4EF5-A326-A32B6DB7F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7" name="Oval 2529">
              <a:extLst>
                <a:ext uri="{FF2B5EF4-FFF2-40B4-BE49-F238E27FC236}">
                  <a16:creationId xmlns:a16="http://schemas.microsoft.com/office/drawing/2014/main" id="{CBBD06B8-AD90-43E9-8B1D-714F8F0E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8" name="Oval 2530">
              <a:extLst>
                <a:ext uri="{FF2B5EF4-FFF2-40B4-BE49-F238E27FC236}">
                  <a16:creationId xmlns:a16="http://schemas.microsoft.com/office/drawing/2014/main" id="{C4A728EB-7FC3-4666-9916-4A09E1628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39" name="Oval 2531">
              <a:extLst>
                <a:ext uri="{FF2B5EF4-FFF2-40B4-BE49-F238E27FC236}">
                  <a16:creationId xmlns:a16="http://schemas.microsoft.com/office/drawing/2014/main" id="{558EDDD0-BB52-4B9F-AB88-E89553662A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0" name="Oval 2532">
              <a:extLst>
                <a:ext uri="{FF2B5EF4-FFF2-40B4-BE49-F238E27FC236}">
                  <a16:creationId xmlns:a16="http://schemas.microsoft.com/office/drawing/2014/main" id="{096C149B-9798-4DA9-AF4E-1AF55F77FC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1" name="Oval 2533">
              <a:extLst>
                <a:ext uri="{FF2B5EF4-FFF2-40B4-BE49-F238E27FC236}">
                  <a16:creationId xmlns:a16="http://schemas.microsoft.com/office/drawing/2014/main" id="{286F9570-D54E-419F-9B16-AFED070EE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2" name="Oval 2534">
              <a:extLst>
                <a:ext uri="{FF2B5EF4-FFF2-40B4-BE49-F238E27FC236}">
                  <a16:creationId xmlns:a16="http://schemas.microsoft.com/office/drawing/2014/main" id="{BE99E3F6-DDD5-4696-B5FD-DCFB96B80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3" name="Oval 2535">
              <a:extLst>
                <a:ext uri="{FF2B5EF4-FFF2-40B4-BE49-F238E27FC236}">
                  <a16:creationId xmlns:a16="http://schemas.microsoft.com/office/drawing/2014/main" id="{076B6394-6BB3-4066-AB99-2068E9D92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4" name="Oval 2536">
              <a:extLst>
                <a:ext uri="{FF2B5EF4-FFF2-40B4-BE49-F238E27FC236}">
                  <a16:creationId xmlns:a16="http://schemas.microsoft.com/office/drawing/2014/main" id="{A1AE1956-4248-43F3-A0AA-B0BBC929A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5" name="Oval 2537">
              <a:extLst>
                <a:ext uri="{FF2B5EF4-FFF2-40B4-BE49-F238E27FC236}">
                  <a16:creationId xmlns:a16="http://schemas.microsoft.com/office/drawing/2014/main" id="{E31B24EF-3925-4F3C-A84F-C8AC6DE45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6" name="Oval 2538">
              <a:extLst>
                <a:ext uri="{FF2B5EF4-FFF2-40B4-BE49-F238E27FC236}">
                  <a16:creationId xmlns:a16="http://schemas.microsoft.com/office/drawing/2014/main" id="{CFD6ED55-BB91-4525-99A6-38009033C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7" name="Oval 2539">
              <a:extLst>
                <a:ext uri="{FF2B5EF4-FFF2-40B4-BE49-F238E27FC236}">
                  <a16:creationId xmlns:a16="http://schemas.microsoft.com/office/drawing/2014/main" id="{4BE87EDD-1B37-4C89-8335-733FD9227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8" name="Oval 2540">
              <a:extLst>
                <a:ext uri="{FF2B5EF4-FFF2-40B4-BE49-F238E27FC236}">
                  <a16:creationId xmlns:a16="http://schemas.microsoft.com/office/drawing/2014/main" id="{1944D8E7-389B-4CD4-A00C-2684F39A0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49" name="Oval 2541">
              <a:extLst>
                <a:ext uri="{FF2B5EF4-FFF2-40B4-BE49-F238E27FC236}">
                  <a16:creationId xmlns:a16="http://schemas.microsoft.com/office/drawing/2014/main" id="{C3C3F87A-637D-4365-BF53-1584C57D2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0" name="Oval 2542">
              <a:extLst>
                <a:ext uri="{FF2B5EF4-FFF2-40B4-BE49-F238E27FC236}">
                  <a16:creationId xmlns:a16="http://schemas.microsoft.com/office/drawing/2014/main" id="{26269E0B-3B69-43CA-85C8-39545BF19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1" name="Oval 2543">
              <a:extLst>
                <a:ext uri="{FF2B5EF4-FFF2-40B4-BE49-F238E27FC236}">
                  <a16:creationId xmlns:a16="http://schemas.microsoft.com/office/drawing/2014/main" id="{2FCEE5D8-3CFC-4FDD-8036-319EA30EA5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2" name="Oval 2544">
              <a:extLst>
                <a:ext uri="{FF2B5EF4-FFF2-40B4-BE49-F238E27FC236}">
                  <a16:creationId xmlns:a16="http://schemas.microsoft.com/office/drawing/2014/main" id="{5A118947-BA19-4FB7-87FD-382B6F649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3" name="Oval 2545">
              <a:extLst>
                <a:ext uri="{FF2B5EF4-FFF2-40B4-BE49-F238E27FC236}">
                  <a16:creationId xmlns:a16="http://schemas.microsoft.com/office/drawing/2014/main" id="{2AEFE3C2-0D5F-4C65-94A8-E3004E811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4" name="Oval 2546">
              <a:extLst>
                <a:ext uri="{FF2B5EF4-FFF2-40B4-BE49-F238E27FC236}">
                  <a16:creationId xmlns:a16="http://schemas.microsoft.com/office/drawing/2014/main" id="{EA5063E3-93A7-46C5-923C-D7881ABE87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5" name="Oval 2547">
              <a:extLst>
                <a:ext uri="{FF2B5EF4-FFF2-40B4-BE49-F238E27FC236}">
                  <a16:creationId xmlns:a16="http://schemas.microsoft.com/office/drawing/2014/main" id="{DCA90D4E-B89B-46DC-A6B7-8ED67693C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6" name="Oval 2548">
              <a:extLst>
                <a:ext uri="{FF2B5EF4-FFF2-40B4-BE49-F238E27FC236}">
                  <a16:creationId xmlns:a16="http://schemas.microsoft.com/office/drawing/2014/main" id="{BB2EA85F-AE74-43DC-A004-72FBEA2E0D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57" name="Oval 2549">
              <a:extLst>
                <a:ext uri="{FF2B5EF4-FFF2-40B4-BE49-F238E27FC236}">
                  <a16:creationId xmlns:a16="http://schemas.microsoft.com/office/drawing/2014/main" id="{708832BD-EBBC-4D28-8746-F273CE466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758" name="Group 2550">
            <a:extLst>
              <a:ext uri="{FF2B5EF4-FFF2-40B4-BE49-F238E27FC236}">
                <a16:creationId xmlns:a16="http://schemas.microsoft.com/office/drawing/2014/main" id="{6DEE9189-FBEF-4EBD-B843-0BB10F533858}"/>
              </a:ext>
            </a:extLst>
          </p:cNvPr>
          <p:cNvGrpSpPr>
            <a:grpSpLocks/>
          </p:cNvGrpSpPr>
          <p:nvPr/>
        </p:nvGrpSpPr>
        <p:grpSpPr bwMode="auto">
          <a:xfrm>
            <a:off x="3333750" y="2349500"/>
            <a:ext cx="449263" cy="628650"/>
            <a:chOff x="2100" y="1027"/>
            <a:chExt cx="283" cy="396"/>
          </a:xfrm>
        </p:grpSpPr>
        <p:sp>
          <p:nvSpPr>
            <p:cNvPr id="96759" name="Oval 2551">
              <a:extLst>
                <a:ext uri="{FF2B5EF4-FFF2-40B4-BE49-F238E27FC236}">
                  <a16:creationId xmlns:a16="http://schemas.microsoft.com/office/drawing/2014/main" id="{FA299766-16E0-4F39-A890-64F324330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0" name="Oval 2552">
              <a:extLst>
                <a:ext uri="{FF2B5EF4-FFF2-40B4-BE49-F238E27FC236}">
                  <a16:creationId xmlns:a16="http://schemas.microsoft.com/office/drawing/2014/main" id="{374EE36A-B9C1-4181-B1FA-97D6411B08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1" name="Oval 2553">
              <a:extLst>
                <a:ext uri="{FF2B5EF4-FFF2-40B4-BE49-F238E27FC236}">
                  <a16:creationId xmlns:a16="http://schemas.microsoft.com/office/drawing/2014/main" id="{C0D4B4AC-75BE-4C6D-B4EF-DC5E7EA1C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2" name="Oval 2554">
              <a:extLst>
                <a:ext uri="{FF2B5EF4-FFF2-40B4-BE49-F238E27FC236}">
                  <a16:creationId xmlns:a16="http://schemas.microsoft.com/office/drawing/2014/main" id="{7217FCC2-906A-49E7-B07F-EE10A4241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3" name="Oval 2555">
              <a:extLst>
                <a:ext uri="{FF2B5EF4-FFF2-40B4-BE49-F238E27FC236}">
                  <a16:creationId xmlns:a16="http://schemas.microsoft.com/office/drawing/2014/main" id="{0CB51CA7-CD3A-4283-ADC6-98FD67411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4" name="Oval 2556">
              <a:extLst>
                <a:ext uri="{FF2B5EF4-FFF2-40B4-BE49-F238E27FC236}">
                  <a16:creationId xmlns:a16="http://schemas.microsoft.com/office/drawing/2014/main" id="{83FFB9F6-1773-4298-ACC4-5FEB7C243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5" name="Oval 2557">
              <a:extLst>
                <a:ext uri="{FF2B5EF4-FFF2-40B4-BE49-F238E27FC236}">
                  <a16:creationId xmlns:a16="http://schemas.microsoft.com/office/drawing/2014/main" id="{243770F6-F268-4DA9-934C-10E2EEED8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6" name="Oval 2558">
              <a:extLst>
                <a:ext uri="{FF2B5EF4-FFF2-40B4-BE49-F238E27FC236}">
                  <a16:creationId xmlns:a16="http://schemas.microsoft.com/office/drawing/2014/main" id="{CCA9329F-65F6-4052-A6F4-91E1DFC0F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7" name="Oval 2559">
              <a:extLst>
                <a:ext uri="{FF2B5EF4-FFF2-40B4-BE49-F238E27FC236}">
                  <a16:creationId xmlns:a16="http://schemas.microsoft.com/office/drawing/2014/main" id="{B59E9441-1ECB-4ED7-B577-C2626695F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8" name="Oval 2560">
              <a:extLst>
                <a:ext uri="{FF2B5EF4-FFF2-40B4-BE49-F238E27FC236}">
                  <a16:creationId xmlns:a16="http://schemas.microsoft.com/office/drawing/2014/main" id="{EDA966D9-EC1E-46AB-ADFC-BD35946E3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69" name="Oval 2561">
              <a:extLst>
                <a:ext uri="{FF2B5EF4-FFF2-40B4-BE49-F238E27FC236}">
                  <a16:creationId xmlns:a16="http://schemas.microsoft.com/office/drawing/2014/main" id="{C01C4AB2-B6E4-40B2-A74C-2B949C611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0" name="Oval 2562">
              <a:extLst>
                <a:ext uri="{FF2B5EF4-FFF2-40B4-BE49-F238E27FC236}">
                  <a16:creationId xmlns:a16="http://schemas.microsoft.com/office/drawing/2014/main" id="{0EA320B9-BF1A-4F93-87E2-18AB4F941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1" name="Oval 2563">
              <a:extLst>
                <a:ext uri="{FF2B5EF4-FFF2-40B4-BE49-F238E27FC236}">
                  <a16:creationId xmlns:a16="http://schemas.microsoft.com/office/drawing/2014/main" id="{B2658D7E-CEBA-4148-95E8-965C5CB237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2" name="Oval 2564">
              <a:extLst>
                <a:ext uri="{FF2B5EF4-FFF2-40B4-BE49-F238E27FC236}">
                  <a16:creationId xmlns:a16="http://schemas.microsoft.com/office/drawing/2014/main" id="{1EF9E68D-7E43-42E5-B487-D152F1DA8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3" name="Oval 2565">
              <a:extLst>
                <a:ext uri="{FF2B5EF4-FFF2-40B4-BE49-F238E27FC236}">
                  <a16:creationId xmlns:a16="http://schemas.microsoft.com/office/drawing/2014/main" id="{B2300252-8ACB-4E6E-A98F-CDAFF7ED9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4" name="Oval 2566">
              <a:extLst>
                <a:ext uri="{FF2B5EF4-FFF2-40B4-BE49-F238E27FC236}">
                  <a16:creationId xmlns:a16="http://schemas.microsoft.com/office/drawing/2014/main" id="{47066D94-134E-4491-8467-42B245867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5" name="Oval 2567">
              <a:extLst>
                <a:ext uri="{FF2B5EF4-FFF2-40B4-BE49-F238E27FC236}">
                  <a16:creationId xmlns:a16="http://schemas.microsoft.com/office/drawing/2014/main" id="{5806480B-5283-4BEE-A461-C3423B554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6" name="Oval 2568">
              <a:extLst>
                <a:ext uri="{FF2B5EF4-FFF2-40B4-BE49-F238E27FC236}">
                  <a16:creationId xmlns:a16="http://schemas.microsoft.com/office/drawing/2014/main" id="{158ADCE0-4DF6-4148-912E-5C7922783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7" name="Oval 2569">
              <a:extLst>
                <a:ext uri="{FF2B5EF4-FFF2-40B4-BE49-F238E27FC236}">
                  <a16:creationId xmlns:a16="http://schemas.microsoft.com/office/drawing/2014/main" id="{DD157A7C-2BA4-4AE3-B5EB-EA2AEE2F1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8" name="Oval 2570">
              <a:extLst>
                <a:ext uri="{FF2B5EF4-FFF2-40B4-BE49-F238E27FC236}">
                  <a16:creationId xmlns:a16="http://schemas.microsoft.com/office/drawing/2014/main" id="{33C4C3BC-9377-4100-8EC3-9797044D59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79" name="Oval 2571">
              <a:extLst>
                <a:ext uri="{FF2B5EF4-FFF2-40B4-BE49-F238E27FC236}">
                  <a16:creationId xmlns:a16="http://schemas.microsoft.com/office/drawing/2014/main" id="{BDB23341-9B94-4126-B5AB-EFF932D97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0" name="Oval 2572">
              <a:extLst>
                <a:ext uri="{FF2B5EF4-FFF2-40B4-BE49-F238E27FC236}">
                  <a16:creationId xmlns:a16="http://schemas.microsoft.com/office/drawing/2014/main" id="{1768FE51-96CB-4803-8DA0-4F15254DB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1" name="Oval 2573">
              <a:extLst>
                <a:ext uri="{FF2B5EF4-FFF2-40B4-BE49-F238E27FC236}">
                  <a16:creationId xmlns:a16="http://schemas.microsoft.com/office/drawing/2014/main" id="{C16F7DAA-FF5E-43D2-96CC-E964A7ABC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782" name="Group 2574">
            <a:extLst>
              <a:ext uri="{FF2B5EF4-FFF2-40B4-BE49-F238E27FC236}">
                <a16:creationId xmlns:a16="http://schemas.microsoft.com/office/drawing/2014/main" id="{938786F0-1DCB-4F8A-A133-36EC76A82355}"/>
              </a:ext>
            </a:extLst>
          </p:cNvPr>
          <p:cNvGrpSpPr>
            <a:grpSpLocks/>
          </p:cNvGrpSpPr>
          <p:nvPr/>
        </p:nvGrpSpPr>
        <p:grpSpPr bwMode="auto">
          <a:xfrm>
            <a:off x="4411663" y="2349500"/>
            <a:ext cx="447675" cy="628650"/>
            <a:chOff x="2779" y="1027"/>
            <a:chExt cx="282" cy="396"/>
          </a:xfrm>
        </p:grpSpPr>
        <p:sp>
          <p:nvSpPr>
            <p:cNvPr id="96783" name="Oval 2575">
              <a:extLst>
                <a:ext uri="{FF2B5EF4-FFF2-40B4-BE49-F238E27FC236}">
                  <a16:creationId xmlns:a16="http://schemas.microsoft.com/office/drawing/2014/main" id="{35968C39-4549-460A-B660-B8AA70FB3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4" name="Oval 2576">
              <a:extLst>
                <a:ext uri="{FF2B5EF4-FFF2-40B4-BE49-F238E27FC236}">
                  <a16:creationId xmlns:a16="http://schemas.microsoft.com/office/drawing/2014/main" id="{B457E7D7-513E-4BE6-9FA6-C73415B9D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5" name="Oval 2577">
              <a:extLst>
                <a:ext uri="{FF2B5EF4-FFF2-40B4-BE49-F238E27FC236}">
                  <a16:creationId xmlns:a16="http://schemas.microsoft.com/office/drawing/2014/main" id="{401FBC48-804C-4516-9904-447649816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6" name="Oval 2578">
              <a:extLst>
                <a:ext uri="{FF2B5EF4-FFF2-40B4-BE49-F238E27FC236}">
                  <a16:creationId xmlns:a16="http://schemas.microsoft.com/office/drawing/2014/main" id="{500C9B67-EA88-4F34-9383-D816B4DAA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7" name="Oval 2579">
              <a:extLst>
                <a:ext uri="{FF2B5EF4-FFF2-40B4-BE49-F238E27FC236}">
                  <a16:creationId xmlns:a16="http://schemas.microsoft.com/office/drawing/2014/main" id="{7F61B056-DC5C-4DD9-BDE5-1B39BE589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8" name="Oval 2580">
              <a:extLst>
                <a:ext uri="{FF2B5EF4-FFF2-40B4-BE49-F238E27FC236}">
                  <a16:creationId xmlns:a16="http://schemas.microsoft.com/office/drawing/2014/main" id="{25C286F1-4A17-41C0-9FE4-D716D739E2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89" name="Oval 2581">
              <a:extLst>
                <a:ext uri="{FF2B5EF4-FFF2-40B4-BE49-F238E27FC236}">
                  <a16:creationId xmlns:a16="http://schemas.microsoft.com/office/drawing/2014/main" id="{74C2499A-3F49-4957-AAB7-F21D222CB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0" name="Oval 2582">
              <a:extLst>
                <a:ext uri="{FF2B5EF4-FFF2-40B4-BE49-F238E27FC236}">
                  <a16:creationId xmlns:a16="http://schemas.microsoft.com/office/drawing/2014/main" id="{0487A365-A316-4D4A-8069-FB8061251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1" name="Oval 2583">
              <a:extLst>
                <a:ext uri="{FF2B5EF4-FFF2-40B4-BE49-F238E27FC236}">
                  <a16:creationId xmlns:a16="http://schemas.microsoft.com/office/drawing/2014/main" id="{A1ADFE54-C2D6-4B29-8755-2542B7CA68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2" name="Oval 2584">
              <a:extLst>
                <a:ext uri="{FF2B5EF4-FFF2-40B4-BE49-F238E27FC236}">
                  <a16:creationId xmlns:a16="http://schemas.microsoft.com/office/drawing/2014/main" id="{5CD98CAF-BAD6-457A-8491-CB89201F18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3" name="Oval 2585">
              <a:extLst>
                <a:ext uri="{FF2B5EF4-FFF2-40B4-BE49-F238E27FC236}">
                  <a16:creationId xmlns:a16="http://schemas.microsoft.com/office/drawing/2014/main" id="{29767366-82BE-40F4-9E11-63653E6F6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4" name="Oval 2586">
              <a:extLst>
                <a:ext uri="{FF2B5EF4-FFF2-40B4-BE49-F238E27FC236}">
                  <a16:creationId xmlns:a16="http://schemas.microsoft.com/office/drawing/2014/main" id="{9242EDAC-5C52-429F-A634-608DEC485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5" name="Oval 2587">
              <a:extLst>
                <a:ext uri="{FF2B5EF4-FFF2-40B4-BE49-F238E27FC236}">
                  <a16:creationId xmlns:a16="http://schemas.microsoft.com/office/drawing/2014/main" id="{ABD5C876-DB18-42BD-82E8-6AFF43BB1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6" name="Oval 2588">
              <a:extLst>
                <a:ext uri="{FF2B5EF4-FFF2-40B4-BE49-F238E27FC236}">
                  <a16:creationId xmlns:a16="http://schemas.microsoft.com/office/drawing/2014/main" id="{A094C139-FC74-4F7A-8C3A-2CE547C2C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7" name="Oval 2589">
              <a:extLst>
                <a:ext uri="{FF2B5EF4-FFF2-40B4-BE49-F238E27FC236}">
                  <a16:creationId xmlns:a16="http://schemas.microsoft.com/office/drawing/2014/main" id="{D3BF5304-3DA6-4D50-819A-952C0B1ACE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8" name="Oval 2590">
              <a:extLst>
                <a:ext uri="{FF2B5EF4-FFF2-40B4-BE49-F238E27FC236}">
                  <a16:creationId xmlns:a16="http://schemas.microsoft.com/office/drawing/2014/main" id="{6FB72A8C-ADA5-4E85-9E70-402157883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799" name="Oval 2591">
              <a:extLst>
                <a:ext uri="{FF2B5EF4-FFF2-40B4-BE49-F238E27FC236}">
                  <a16:creationId xmlns:a16="http://schemas.microsoft.com/office/drawing/2014/main" id="{C63353CB-BE4A-4829-9801-49D49AAD55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0" name="Oval 2592">
              <a:extLst>
                <a:ext uri="{FF2B5EF4-FFF2-40B4-BE49-F238E27FC236}">
                  <a16:creationId xmlns:a16="http://schemas.microsoft.com/office/drawing/2014/main" id="{681F6153-A42D-4493-9D93-485E553C6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1" name="Oval 2593">
              <a:extLst>
                <a:ext uri="{FF2B5EF4-FFF2-40B4-BE49-F238E27FC236}">
                  <a16:creationId xmlns:a16="http://schemas.microsoft.com/office/drawing/2014/main" id="{187559DD-2F11-4CF0-A9B6-6DC8591D3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2" name="Oval 2594">
              <a:extLst>
                <a:ext uri="{FF2B5EF4-FFF2-40B4-BE49-F238E27FC236}">
                  <a16:creationId xmlns:a16="http://schemas.microsoft.com/office/drawing/2014/main" id="{111A1C6D-34D0-4311-B6AE-C4FF71624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3" name="Oval 2595">
              <a:extLst>
                <a:ext uri="{FF2B5EF4-FFF2-40B4-BE49-F238E27FC236}">
                  <a16:creationId xmlns:a16="http://schemas.microsoft.com/office/drawing/2014/main" id="{BBC9DC2C-95D2-4F03-87BA-A70B5308B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804" name="Group 2596">
            <a:extLst>
              <a:ext uri="{FF2B5EF4-FFF2-40B4-BE49-F238E27FC236}">
                <a16:creationId xmlns:a16="http://schemas.microsoft.com/office/drawing/2014/main" id="{A4042474-5957-4F76-BE41-DFC1FFF8E712}"/>
              </a:ext>
            </a:extLst>
          </p:cNvPr>
          <p:cNvGrpSpPr>
            <a:grpSpLocks/>
          </p:cNvGrpSpPr>
          <p:nvPr/>
        </p:nvGrpSpPr>
        <p:grpSpPr bwMode="auto">
          <a:xfrm>
            <a:off x="5492750" y="2349500"/>
            <a:ext cx="449263" cy="628650"/>
            <a:chOff x="3460" y="1027"/>
            <a:chExt cx="283" cy="396"/>
          </a:xfrm>
        </p:grpSpPr>
        <p:sp>
          <p:nvSpPr>
            <p:cNvPr id="96805" name="Oval 2597">
              <a:extLst>
                <a:ext uri="{FF2B5EF4-FFF2-40B4-BE49-F238E27FC236}">
                  <a16:creationId xmlns:a16="http://schemas.microsoft.com/office/drawing/2014/main" id="{49E87B90-6B48-42AB-A25F-121075A7FE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6" name="Oval 2598">
              <a:extLst>
                <a:ext uri="{FF2B5EF4-FFF2-40B4-BE49-F238E27FC236}">
                  <a16:creationId xmlns:a16="http://schemas.microsoft.com/office/drawing/2014/main" id="{A71CE83D-7136-4107-BDD4-F706F178F1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7" name="Oval 2599">
              <a:extLst>
                <a:ext uri="{FF2B5EF4-FFF2-40B4-BE49-F238E27FC236}">
                  <a16:creationId xmlns:a16="http://schemas.microsoft.com/office/drawing/2014/main" id="{3965C607-FCEF-41F6-8C4B-46CB927D7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8" name="Oval 2600">
              <a:extLst>
                <a:ext uri="{FF2B5EF4-FFF2-40B4-BE49-F238E27FC236}">
                  <a16:creationId xmlns:a16="http://schemas.microsoft.com/office/drawing/2014/main" id="{4AB21FBF-334C-4383-89EA-059424A6D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09" name="Oval 2601">
              <a:extLst>
                <a:ext uri="{FF2B5EF4-FFF2-40B4-BE49-F238E27FC236}">
                  <a16:creationId xmlns:a16="http://schemas.microsoft.com/office/drawing/2014/main" id="{5296B2C7-7AC7-46AA-ADFF-2CCB7D9BD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0" name="Oval 2602">
              <a:extLst>
                <a:ext uri="{FF2B5EF4-FFF2-40B4-BE49-F238E27FC236}">
                  <a16:creationId xmlns:a16="http://schemas.microsoft.com/office/drawing/2014/main" id="{1D9CB0F0-00A2-456C-8533-ED56E842A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1" name="Oval 2603">
              <a:extLst>
                <a:ext uri="{FF2B5EF4-FFF2-40B4-BE49-F238E27FC236}">
                  <a16:creationId xmlns:a16="http://schemas.microsoft.com/office/drawing/2014/main" id="{0AE47008-ADC1-452C-8AAE-372A4698D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2" name="Oval 2604">
              <a:extLst>
                <a:ext uri="{FF2B5EF4-FFF2-40B4-BE49-F238E27FC236}">
                  <a16:creationId xmlns:a16="http://schemas.microsoft.com/office/drawing/2014/main" id="{A63478FC-0311-46F4-8868-81B9580CA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3" name="Oval 2605">
              <a:extLst>
                <a:ext uri="{FF2B5EF4-FFF2-40B4-BE49-F238E27FC236}">
                  <a16:creationId xmlns:a16="http://schemas.microsoft.com/office/drawing/2014/main" id="{1AA80897-334B-4AAC-9102-19168DB44A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4" name="Oval 2606">
              <a:extLst>
                <a:ext uri="{FF2B5EF4-FFF2-40B4-BE49-F238E27FC236}">
                  <a16:creationId xmlns:a16="http://schemas.microsoft.com/office/drawing/2014/main" id="{5D640572-0653-4B36-9675-A4DC3E50C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5" name="Oval 2607">
              <a:extLst>
                <a:ext uri="{FF2B5EF4-FFF2-40B4-BE49-F238E27FC236}">
                  <a16:creationId xmlns:a16="http://schemas.microsoft.com/office/drawing/2014/main" id="{A60B8098-3863-437C-8690-5758F60F4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6" name="Oval 2608">
              <a:extLst>
                <a:ext uri="{FF2B5EF4-FFF2-40B4-BE49-F238E27FC236}">
                  <a16:creationId xmlns:a16="http://schemas.microsoft.com/office/drawing/2014/main" id="{785BF088-D261-46F4-964C-134671396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7" name="Oval 2609">
              <a:extLst>
                <a:ext uri="{FF2B5EF4-FFF2-40B4-BE49-F238E27FC236}">
                  <a16:creationId xmlns:a16="http://schemas.microsoft.com/office/drawing/2014/main" id="{EB4CA34D-57F1-438B-8B91-BF3249E14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8" name="Oval 2610">
              <a:extLst>
                <a:ext uri="{FF2B5EF4-FFF2-40B4-BE49-F238E27FC236}">
                  <a16:creationId xmlns:a16="http://schemas.microsoft.com/office/drawing/2014/main" id="{1DCAFA6D-0923-4CD1-8A0E-8FF183FF3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19" name="Oval 2611">
              <a:extLst>
                <a:ext uri="{FF2B5EF4-FFF2-40B4-BE49-F238E27FC236}">
                  <a16:creationId xmlns:a16="http://schemas.microsoft.com/office/drawing/2014/main" id="{D052EB74-1357-4927-BB59-97DDF05EF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0" name="Oval 2612">
              <a:extLst>
                <a:ext uri="{FF2B5EF4-FFF2-40B4-BE49-F238E27FC236}">
                  <a16:creationId xmlns:a16="http://schemas.microsoft.com/office/drawing/2014/main" id="{076A4368-C476-4DA5-AF2D-221E168B7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1" name="Oval 2613">
              <a:extLst>
                <a:ext uri="{FF2B5EF4-FFF2-40B4-BE49-F238E27FC236}">
                  <a16:creationId xmlns:a16="http://schemas.microsoft.com/office/drawing/2014/main" id="{B6188BB4-FEA3-40F4-87F0-A56D8F442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2" name="Oval 2614">
              <a:extLst>
                <a:ext uri="{FF2B5EF4-FFF2-40B4-BE49-F238E27FC236}">
                  <a16:creationId xmlns:a16="http://schemas.microsoft.com/office/drawing/2014/main" id="{E73E5FDF-E620-478B-94A3-936759E5A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3" name="Oval 2615">
              <a:extLst>
                <a:ext uri="{FF2B5EF4-FFF2-40B4-BE49-F238E27FC236}">
                  <a16:creationId xmlns:a16="http://schemas.microsoft.com/office/drawing/2014/main" id="{DDF58D71-6E30-44A8-9484-99AA9E3A29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4" name="Oval 2616">
              <a:extLst>
                <a:ext uri="{FF2B5EF4-FFF2-40B4-BE49-F238E27FC236}">
                  <a16:creationId xmlns:a16="http://schemas.microsoft.com/office/drawing/2014/main" id="{0C913E6F-F7FA-4537-A270-AB5C34251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5" name="Oval 2617">
              <a:extLst>
                <a:ext uri="{FF2B5EF4-FFF2-40B4-BE49-F238E27FC236}">
                  <a16:creationId xmlns:a16="http://schemas.microsoft.com/office/drawing/2014/main" id="{3C9A2691-3A4E-4584-9223-03AC620F26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6" name="Oval 2618">
              <a:extLst>
                <a:ext uri="{FF2B5EF4-FFF2-40B4-BE49-F238E27FC236}">
                  <a16:creationId xmlns:a16="http://schemas.microsoft.com/office/drawing/2014/main" id="{0C5AB2EC-7CA5-49A1-8FA9-74A9A777A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7" name="Oval 2619">
              <a:extLst>
                <a:ext uri="{FF2B5EF4-FFF2-40B4-BE49-F238E27FC236}">
                  <a16:creationId xmlns:a16="http://schemas.microsoft.com/office/drawing/2014/main" id="{C0A8ED24-B722-436F-AC82-58FF0EDE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8" name="Oval 2620">
              <a:extLst>
                <a:ext uri="{FF2B5EF4-FFF2-40B4-BE49-F238E27FC236}">
                  <a16:creationId xmlns:a16="http://schemas.microsoft.com/office/drawing/2014/main" id="{5C24273D-5857-440D-ACA9-0139BE4CD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29" name="Oval 2621">
              <a:extLst>
                <a:ext uri="{FF2B5EF4-FFF2-40B4-BE49-F238E27FC236}">
                  <a16:creationId xmlns:a16="http://schemas.microsoft.com/office/drawing/2014/main" id="{07EF3045-A859-43A1-BFEC-AACB1E6D0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0" name="Oval 2622">
              <a:extLst>
                <a:ext uri="{FF2B5EF4-FFF2-40B4-BE49-F238E27FC236}">
                  <a16:creationId xmlns:a16="http://schemas.microsoft.com/office/drawing/2014/main" id="{E4AA3CF0-57C4-4CD0-9AAC-1B63A4E9A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1" name="Oval 2623">
              <a:extLst>
                <a:ext uri="{FF2B5EF4-FFF2-40B4-BE49-F238E27FC236}">
                  <a16:creationId xmlns:a16="http://schemas.microsoft.com/office/drawing/2014/main" id="{62DF1744-6883-4E40-B6BF-73585087B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2" name="Oval 2624">
              <a:extLst>
                <a:ext uri="{FF2B5EF4-FFF2-40B4-BE49-F238E27FC236}">
                  <a16:creationId xmlns:a16="http://schemas.microsoft.com/office/drawing/2014/main" id="{928E1923-0C5A-4108-84D0-A5E888E91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3" name="Oval 2625">
              <a:extLst>
                <a:ext uri="{FF2B5EF4-FFF2-40B4-BE49-F238E27FC236}">
                  <a16:creationId xmlns:a16="http://schemas.microsoft.com/office/drawing/2014/main" id="{417361D7-CE16-47AE-8B25-B07129135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834" name="Group 2626">
            <a:extLst>
              <a:ext uri="{FF2B5EF4-FFF2-40B4-BE49-F238E27FC236}">
                <a16:creationId xmlns:a16="http://schemas.microsoft.com/office/drawing/2014/main" id="{B1B5A637-3A88-47B3-BB19-E153EBC853AE}"/>
              </a:ext>
            </a:extLst>
          </p:cNvPr>
          <p:cNvGrpSpPr>
            <a:grpSpLocks/>
          </p:cNvGrpSpPr>
          <p:nvPr/>
        </p:nvGrpSpPr>
        <p:grpSpPr bwMode="auto">
          <a:xfrm>
            <a:off x="4951413" y="2349500"/>
            <a:ext cx="449262" cy="628650"/>
            <a:chOff x="3119" y="1027"/>
            <a:chExt cx="283" cy="396"/>
          </a:xfrm>
        </p:grpSpPr>
        <p:sp>
          <p:nvSpPr>
            <p:cNvPr id="96835" name="Oval 2627">
              <a:extLst>
                <a:ext uri="{FF2B5EF4-FFF2-40B4-BE49-F238E27FC236}">
                  <a16:creationId xmlns:a16="http://schemas.microsoft.com/office/drawing/2014/main" id="{C63133E5-A764-41D4-854E-BA500777C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6" name="Oval 2628">
              <a:extLst>
                <a:ext uri="{FF2B5EF4-FFF2-40B4-BE49-F238E27FC236}">
                  <a16:creationId xmlns:a16="http://schemas.microsoft.com/office/drawing/2014/main" id="{E66BEF40-C53A-497A-B5BA-56D644C57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7" name="Oval 2629">
              <a:extLst>
                <a:ext uri="{FF2B5EF4-FFF2-40B4-BE49-F238E27FC236}">
                  <a16:creationId xmlns:a16="http://schemas.microsoft.com/office/drawing/2014/main" id="{DAC1DEB0-762C-4119-94B1-788930045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8" name="Oval 2630">
              <a:extLst>
                <a:ext uri="{FF2B5EF4-FFF2-40B4-BE49-F238E27FC236}">
                  <a16:creationId xmlns:a16="http://schemas.microsoft.com/office/drawing/2014/main" id="{0C87B41E-AEC5-40CC-B5F5-D6F4E946D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39" name="Oval 2631">
              <a:extLst>
                <a:ext uri="{FF2B5EF4-FFF2-40B4-BE49-F238E27FC236}">
                  <a16:creationId xmlns:a16="http://schemas.microsoft.com/office/drawing/2014/main" id="{9AD5F328-9C7F-451B-BBEB-087E40341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0" name="Oval 2632">
              <a:extLst>
                <a:ext uri="{FF2B5EF4-FFF2-40B4-BE49-F238E27FC236}">
                  <a16:creationId xmlns:a16="http://schemas.microsoft.com/office/drawing/2014/main" id="{1F1CCD04-351B-453B-99CE-6C6C178184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1" name="Oval 2633">
              <a:extLst>
                <a:ext uri="{FF2B5EF4-FFF2-40B4-BE49-F238E27FC236}">
                  <a16:creationId xmlns:a16="http://schemas.microsoft.com/office/drawing/2014/main" id="{D5D46F29-304B-4B47-A980-290911354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2" name="Oval 2634">
              <a:extLst>
                <a:ext uri="{FF2B5EF4-FFF2-40B4-BE49-F238E27FC236}">
                  <a16:creationId xmlns:a16="http://schemas.microsoft.com/office/drawing/2014/main" id="{8BD62B8C-C5CA-4030-83D3-8F91BC42A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3" name="Oval 2635">
              <a:extLst>
                <a:ext uri="{FF2B5EF4-FFF2-40B4-BE49-F238E27FC236}">
                  <a16:creationId xmlns:a16="http://schemas.microsoft.com/office/drawing/2014/main" id="{9D5BCD12-963E-449E-8B94-EED9F28D3D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4" name="Oval 2636">
              <a:extLst>
                <a:ext uri="{FF2B5EF4-FFF2-40B4-BE49-F238E27FC236}">
                  <a16:creationId xmlns:a16="http://schemas.microsoft.com/office/drawing/2014/main" id="{8795BE31-1604-420B-95EA-C2C9F7998F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5" name="Oval 2637">
              <a:extLst>
                <a:ext uri="{FF2B5EF4-FFF2-40B4-BE49-F238E27FC236}">
                  <a16:creationId xmlns:a16="http://schemas.microsoft.com/office/drawing/2014/main" id="{E495A957-0166-4075-957C-177C8FA8B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6" name="Oval 2638">
              <a:extLst>
                <a:ext uri="{FF2B5EF4-FFF2-40B4-BE49-F238E27FC236}">
                  <a16:creationId xmlns:a16="http://schemas.microsoft.com/office/drawing/2014/main" id="{9ADD6ACC-9EB3-48C7-8D3E-D6EB8A1C5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7" name="Oval 2639">
              <a:extLst>
                <a:ext uri="{FF2B5EF4-FFF2-40B4-BE49-F238E27FC236}">
                  <a16:creationId xmlns:a16="http://schemas.microsoft.com/office/drawing/2014/main" id="{48E04D72-1819-4B78-ADCB-86400E360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8" name="Oval 2640">
              <a:extLst>
                <a:ext uri="{FF2B5EF4-FFF2-40B4-BE49-F238E27FC236}">
                  <a16:creationId xmlns:a16="http://schemas.microsoft.com/office/drawing/2014/main" id="{FA8AEF49-AFF4-410C-8449-D1EBF51B7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49" name="Oval 2641">
              <a:extLst>
                <a:ext uri="{FF2B5EF4-FFF2-40B4-BE49-F238E27FC236}">
                  <a16:creationId xmlns:a16="http://schemas.microsoft.com/office/drawing/2014/main" id="{CA26F168-5DB8-43A8-9D01-3333DD69B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0" name="Oval 2642">
              <a:extLst>
                <a:ext uri="{FF2B5EF4-FFF2-40B4-BE49-F238E27FC236}">
                  <a16:creationId xmlns:a16="http://schemas.microsoft.com/office/drawing/2014/main" id="{7BB362C9-3F87-4800-9244-E076C4D6F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1" name="Oval 2643">
              <a:extLst>
                <a:ext uri="{FF2B5EF4-FFF2-40B4-BE49-F238E27FC236}">
                  <a16:creationId xmlns:a16="http://schemas.microsoft.com/office/drawing/2014/main" id="{9CAE8752-7B08-435A-BC76-1C4DC4C60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2" name="Oval 2644">
              <a:extLst>
                <a:ext uri="{FF2B5EF4-FFF2-40B4-BE49-F238E27FC236}">
                  <a16:creationId xmlns:a16="http://schemas.microsoft.com/office/drawing/2014/main" id="{5B33A17E-6DE6-4A61-9EB7-6C9A08F23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3" name="Oval 2645">
              <a:extLst>
                <a:ext uri="{FF2B5EF4-FFF2-40B4-BE49-F238E27FC236}">
                  <a16:creationId xmlns:a16="http://schemas.microsoft.com/office/drawing/2014/main" id="{324226E7-05BC-4A33-9C94-0666DE940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4" name="Oval 2646">
              <a:extLst>
                <a:ext uri="{FF2B5EF4-FFF2-40B4-BE49-F238E27FC236}">
                  <a16:creationId xmlns:a16="http://schemas.microsoft.com/office/drawing/2014/main" id="{39482FFE-A0B9-4757-9CDC-8B28BB0E1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5" name="Oval 2647">
              <a:extLst>
                <a:ext uri="{FF2B5EF4-FFF2-40B4-BE49-F238E27FC236}">
                  <a16:creationId xmlns:a16="http://schemas.microsoft.com/office/drawing/2014/main" id="{E10B85D9-3A01-4A82-ADF6-FE89765C2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6" name="Oval 2648">
              <a:extLst>
                <a:ext uri="{FF2B5EF4-FFF2-40B4-BE49-F238E27FC236}">
                  <a16:creationId xmlns:a16="http://schemas.microsoft.com/office/drawing/2014/main" id="{6DFE579C-6290-4DDD-9FB6-8D0C91758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7" name="Oval 2649">
              <a:extLst>
                <a:ext uri="{FF2B5EF4-FFF2-40B4-BE49-F238E27FC236}">
                  <a16:creationId xmlns:a16="http://schemas.microsoft.com/office/drawing/2014/main" id="{EB958B12-E947-4C8B-95DD-5FEDFC5B0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8" name="Oval 2650">
              <a:extLst>
                <a:ext uri="{FF2B5EF4-FFF2-40B4-BE49-F238E27FC236}">
                  <a16:creationId xmlns:a16="http://schemas.microsoft.com/office/drawing/2014/main" id="{CFC2088B-B058-4A31-A475-7FA2F520E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59" name="Oval 2651">
              <a:extLst>
                <a:ext uri="{FF2B5EF4-FFF2-40B4-BE49-F238E27FC236}">
                  <a16:creationId xmlns:a16="http://schemas.microsoft.com/office/drawing/2014/main" id="{0D774698-9FD7-4CD6-8964-A563F3FB1A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0" name="Oval 2652">
              <a:extLst>
                <a:ext uri="{FF2B5EF4-FFF2-40B4-BE49-F238E27FC236}">
                  <a16:creationId xmlns:a16="http://schemas.microsoft.com/office/drawing/2014/main" id="{A9490117-9FB1-4D3B-BA05-695B51EB0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1" name="Oval 2653">
              <a:extLst>
                <a:ext uri="{FF2B5EF4-FFF2-40B4-BE49-F238E27FC236}">
                  <a16:creationId xmlns:a16="http://schemas.microsoft.com/office/drawing/2014/main" id="{F4968556-9861-4A46-99E1-2F946D45D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2" name="Oval 2654">
              <a:extLst>
                <a:ext uri="{FF2B5EF4-FFF2-40B4-BE49-F238E27FC236}">
                  <a16:creationId xmlns:a16="http://schemas.microsoft.com/office/drawing/2014/main" id="{82610232-DC08-400C-9D92-EE27C5CB0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3" name="Oval 2655">
              <a:extLst>
                <a:ext uri="{FF2B5EF4-FFF2-40B4-BE49-F238E27FC236}">
                  <a16:creationId xmlns:a16="http://schemas.microsoft.com/office/drawing/2014/main" id="{2CA43B05-ECF1-414A-9147-A11703C6E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4" name="Oval 2656">
              <a:extLst>
                <a:ext uri="{FF2B5EF4-FFF2-40B4-BE49-F238E27FC236}">
                  <a16:creationId xmlns:a16="http://schemas.microsoft.com/office/drawing/2014/main" id="{BF30E86B-8C35-438D-8E34-4040AFDEF9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5" name="Oval 2657">
              <a:extLst>
                <a:ext uri="{FF2B5EF4-FFF2-40B4-BE49-F238E27FC236}">
                  <a16:creationId xmlns:a16="http://schemas.microsoft.com/office/drawing/2014/main" id="{2A636984-DD50-42CC-B428-5BFEC70AC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866" name="Group 2658">
            <a:extLst>
              <a:ext uri="{FF2B5EF4-FFF2-40B4-BE49-F238E27FC236}">
                <a16:creationId xmlns:a16="http://schemas.microsoft.com/office/drawing/2014/main" id="{5E4EB3E5-1B00-4575-AF23-5D55196EF654}"/>
              </a:ext>
            </a:extLst>
          </p:cNvPr>
          <p:cNvGrpSpPr>
            <a:grpSpLocks/>
          </p:cNvGrpSpPr>
          <p:nvPr/>
        </p:nvGrpSpPr>
        <p:grpSpPr bwMode="auto">
          <a:xfrm>
            <a:off x="3870325" y="2349500"/>
            <a:ext cx="449263" cy="628650"/>
            <a:chOff x="2438" y="1027"/>
            <a:chExt cx="283" cy="396"/>
          </a:xfrm>
        </p:grpSpPr>
        <p:sp>
          <p:nvSpPr>
            <p:cNvPr id="96867" name="Oval 2659">
              <a:extLst>
                <a:ext uri="{FF2B5EF4-FFF2-40B4-BE49-F238E27FC236}">
                  <a16:creationId xmlns:a16="http://schemas.microsoft.com/office/drawing/2014/main" id="{7E816A07-2290-4C89-A006-3BA3DA3E0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8" name="Oval 2660">
              <a:extLst>
                <a:ext uri="{FF2B5EF4-FFF2-40B4-BE49-F238E27FC236}">
                  <a16:creationId xmlns:a16="http://schemas.microsoft.com/office/drawing/2014/main" id="{4E419C89-F177-45A9-98A4-D48A20095A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69" name="Oval 2661">
              <a:extLst>
                <a:ext uri="{FF2B5EF4-FFF2-40B4-BE49-F238E27FC236}">
                  <a16:creationId xmlns:a16="http://schemas.microsoft.com/office/drawing/2014/main" id="{760306AC-AEA1-498D-AE4B-6008E524B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0" name="Oval 2662">
              <a:extLst>
                <a:ext uri="{FF2B5EF4-FFF2-40B4-BE49-F238E27FC236}">
                  <a16:creationId xmlns:a16="http://schemas.microsoft.com/office/drawing/2014/main" id="{94C5C490-B63C-4A2F-A68C-FCB1A0E69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1" name="Oval 2663">
              <a:extLst>
                <a:ext uri="{FF2B5EF4-FFF2-40B4-BE49-F238E27FC236}">
                  <a16:creationId xmlns:a16="http://schemas.microsoft.com/office/drawing/2014/main" id="{4D41D5AB-B202-4DDF-B049-00C11C9EA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2" name="Oval 2664">
              <a:extLst>
                <a:ext uri="{FF2B5EF4-FFF2-40B4-BE49-F238E27FC236}">
                  <a16:creationId xmlns:a16="http://schemas.microsoft.com/office/drawing/2014/main" id="{F289D026-F951-44A9-8B8C-D295C1E18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3" name="Oval 2665">
              <a:extLst>
                <a:ext uri="{FF2B5EF4-FFF2-40B4-BE49-F238E27FC236}">
                  <a16:creationId xmlns:a16="http://schemas.microsoft.com/office/drawing/2014/main" id="{1A948DE5-4122-44A1-9F73-D6890215B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4" name="Oval 2666">
              <a:extLst>
                <a:ext uri="{FF2B5EF4-FFF2-40B4-BE49-F238E27FC236}">
                  <a16:creationId xmlns:a16="http://schemas.microsoft.com/office/drawing/2014/main" id="{1BA3F7FE-3E4E-4C04-BB8A-F3F574B37D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5" name="Oval 2667">
              <a:extLst>
                <a:ext uri="{FF2B5EF4-FFF2-40B4-BE49-F238E27FC236}">
                  <a16:creationId xmlns:a16="http://schemas.microsoft.com/office/drawing/2014/main" id="{D0459E7B-79AA-4BC8-9CD2-C892087A4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6" name="Oval 2668">
              <a:extLst>
                <a:ext uri="{FF2B5EF4-FFF2-40B4-BE49-F238E27FC236}">
                  <a16:creationId xmlns:a16="http://schemas.microsoft.com/office/drawing/2014/main" id="{D61C0C8D-EF16-4FFD-A688-567D44A08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7" name="Oval 2669">
              <a:extLst>
                <a:ext uri="{FF2B5EF4-FFF2-40B4-BE49-F238E27FC236}">
                  <a16:creationId xmlns:a16="http://schemas.microsoft.com/office/drawing/2014/main" id="{8B82B386-1506-486B-9409-647A986AD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8" name="Oval 2670">
              <a:extLst>
                <a:ext uri="{FF2B5EF4-FFF2-40B4-BE49-F238E27FC236}">
                  <a16:creationId xmlns:a16="http://schemas.microsoft.com/office/drawing/2014/main" id="{9F4E9DB0-2408-497B-AC5B-B1D1F339C9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79" name="Oval 2671">
              <a:extLst>
                <a:ext uri="{FF2B5EF4-FFF2-40B4-BE49-F238E27FC236}">
                  <a16:creationId xmlns:a16="http://schemas.microsoft.com/office/drawing/2014/main" id="{4A800467-A64C-45D1-AF7E-89F45CFB3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0" name="Oval 2672">
              <a:extLst>
                <a:ext uri="{FF2B5EF4-FFF2-40B4-BE49-F238E27FC236}">
                  <a16:creationId xmlns:a16="http://schemas.microsoft.com/office/drawing/2014/main" id="{84FD3D32-343A-4795-840F-8B72F8F87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1" name="Oval 2673">
              <a:extLst>
                <a:ext uri="{FF2B5EF4-FFF2-40B4-BE49-F238E27FC236}">
                  <a16:creationId xmlns:a16="http://schemas.microsoft.com/office/drawing/2014/main" id="{AC0E9CD4-78C8-48A2-A737-57ECCF683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2" name="Oval 2674">
              <a:extLst>
                <a:ext uri="{FF2B5EF4-FFF2-40B4-BE49-F238E27FC236}">
                  <a16:creationId xmlns:a16="http://schemas.microsoft.com/office/drawing/2014/main" id="{C4888748-638B-4332-BE3E-275C9FBA8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3" name="Oval 2675">
              <a:extLst>
                <a:ext uri="{FF2B5EF4-FFF2-40B4-BE49-F238E27FC236}">
                  <a16:creationId xmlns:a16="http://schemas.microsoft.com/office/drawing/2014/main" id="{1929FF60-2464-4501-816C-9852CA3BCA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4" name="Oval 2676">
              <a:extLst>
                <a:ext uri="{FF2B5EF4-FFF2-40B4-BE49-F238E27FC236}">
                  <a16:creationId xmlns:a16="http://schemas.microsoft.com/office/drawing/2014/main" id="{96095F94-260C-4744-854F-82E81784A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5" name="Oval 2677">
              <a:extLst>
                <a:ext uri="{FF2B5EF4-FFF2-40B4-BE49-F238E27FC236}">
                  <a16:creationId xmlns:a16="http://schemas.microsoft.com/office/drawing/2014/main" id="{37EE6B96-9F41-4825-98C8-C74E7E5F0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6" name="Oval 2678">
              <a:extLst>
                <a:ext uri="{FF2B5EF4-FFF2-40B4-BE49-F238E27FC236}">
                  <a16:creationId xmlns:a16="http://schemas.microsoft.com/office/drawing/2014/main" id="{6D779CBF-EC36-402C-94E2-D63F531E4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7" name="Oval 2679">
              <a:extLst>
                <a:ext uri="{FF2B5EF4-FFF2-40B4-BE49-F238E27FC236}">
                  <a16:creationId xmlns:a16="http://schemas.microsoft.com/office/drawing/2014/main" id="{F4A95F22-5C38-477E-985E-926467D14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8" name="Oval 2680">
              <a:extLst>
                <a:ext uri="{FF2B5EF4-FFF2-40B4-BE49-F238E27FC236}">
                  <a16:creationId xmlns:a16="http://schemas.microsoft.com/office/drawing/2014/main" id="{732E3451-F21D-4A7D-B599-119771240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89" name="Oval 2681">
              <a:extLst>
                <a:ext uri="{FF2B5EF4-FFF2-40B4-BE49-F238E27FC236}">
                  <a16:creationId xmlns:a16="http://schemas.microsoft.com/office/drawing/2014/main" id="{B9BD9D9E-7D0C-40B8-A142-021A1C7FC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0" name="Oval 2682">
              <a:extLst>
                <a:ext uri="{FF2B5EF4-FFF2-40B4-BE49-F238E27FC236}">
                  <a16:creationId xmlns:a16="http://schemas.microsoft.com/office/drawing/2014/main" id="{DFE2BB0A-4201-49B7-820C-DB592DE0DE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1" name="Oval 2683">
              <a:extLst>
                <a:ext uri="{FF2B5EF4-FFF2-40B4-BE49-F238E27FC236}">
                  <a16:creationId xmlns:a16="http://schemas.microsoft.com/office/drawing/2014/main" id="{440E98B2-9CFA-4651-AFF6-43B92234F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2" name="Oval 2684">
              <a:extLst>
                <a:ext uri="{FF2B5EF4-FFF2-40B4-BE49-F238E27FC236}">
                  <a16:creationId xmlns:a16="http://schemas.microsoft.com/office/drawing/2014/main" id="{221E3ECC-A807-40E1-84B1-02D4137EF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3" name="Oval 2685">
              <a:extLst>
                <a:ext uri="{FF2B5EF4-FFF2-40B4-BE49-F238E27FC236}">
                  <a16:creationId xmlns:a16="http://schemas.microsoft.com/office/drawing/2014/main" id="{B8BA669E-E2AD-4E92-95FA-A68BF0915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4" name="Oval 2686">
              <a:extLst>
                <a:ext uri="{FF2B5EF4-FFF2-40B4-BE49-F238E27FC236}">
                  <a16:creationId xmlns:a16="http://schemas.microsoft.com/office/drawing/2014/main" id="{16C34A0A-A65E-447B-80E5-64E8B20A7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5" name="Oval 2687">
              <a:extLst>
                <a:ext uri="{FF2B5EF4-FFF2-40B4-BE49-F238E27FC236}">
                  <a16:creationId xmlns:a16="http://schemas.microsoft.com/office/drawing/2014/main" id="{AEA77D55-D034-4D9F-8FD2-F49EC2390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896" name="Group 2688">
            <a:extLst>
              <a:ext uri="{FF2B5EF4-FFF2-40B4-BE49-F238E27FC236}">
                <a16:creationId xmlns:a16="http://schemas.microsoft.com/office/drawing/2014/main" id="{BF483EF0-6432-4D52-BC46-DB69C92AEE2F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3067050"/>
            <a:ext cx="449263" cy="628650"/>
            <a:chOff x="400" y="2047"/>
            <a:chExt cx="283" cy="396"/>
          </a:xfrm>
        </p:grpSpPr>
        <p:sp>
          <p:nvSpPr>
            <p:cNvPr id="96897" name="Oval 2689">
              <a:extLst>
                <a:ext uri="{FF2B5EF4-FFF2-40B4-BE49-F238E27FC236}">
                  <a16:creationId xmlns:a16="http://schemas.microsoft.com/office/drawing/2014/main" id="{978B1A20-F4EC-40FA-A435-5C7273646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8" name="Oval 2690">
              <a:extLst>
                <a:ext uri="{FF2B5EF4-FFF2-40B4-BE49-F238E27FC236}">
                  <a16:creationId xmlns:a16="http://schemas.microsoft.com/office/drawing/2014/main" id="{9EB1F597-A8AE-4C70-A4F8-5637AE904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899" name="Oval 2691">
              <a:extLst>
                <a:ext uri="{FF2B5EF4-FFF2-40B4-BE49-F238E27FC236}">
                  <a16:creationId xmlns:a16="http://schemas.microsoft.com/office/drawing/2014/main" id="{370AE280-96C3-4CEC-AAA4-DF0E9087F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0" name="Oval 2692">
              <a:extLst>
                <a:ext uri="{FF2B5EF4-FFF2-40B4-BE49-F238E27FC236}">
                  <a16:creationId xmlns:a16="http://schemas.microsoft.com/office/drawing/2014/main" id="{3D732B74-4B91-4239-AEFF-858325552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1" name="Oval 2693">
              <a:extLst>
                <a:ext uri="{FF2B5EF4-FFF2-40B4-BE49-F238E27FC236}">
                  <a16:creationId xmlns:a16="http://schemas.microsoft.com/office/drawing/2014/main" id="{0571E907-2790-4259-9C10-2ABE5EACA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2" name="Oval 2694">
              <a:extLst>
                <a:ext uri="{FF2B5EF4-FFF2-40B4-BE49-F238E27FC236}">
                  <a16:creationId xmlns:a16="http://schemas.microsoft.com/office/drawing/2014/main" id="{F89EE31B-1DF8-4443-88BE-BC6377DE5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3" name="Oval 2695">
              <a:extLst>
                <a:ext uri="{FF2B5EF4-FFF2-40B4-BE49-F238E27FC236}">
                  <a16:creationId xmlns:a16="http://schemas.microsoft.com/office/drawing/2014/main" id="{73726B3D-AF25-4B70-B5EF-2766D87C3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4" name="Oval 2696">
              <a:extLst>
                <a:ext uri="{FF2B5EF4-FFF2-40B4-BE49-F238E27FC236}">
                  <a16:creationId xmlns:a16="http://schemas.microsoft.com/office/drawing/2014/main" id="{0A6681AF-62B9-4C57-81E9-D9E9CFD071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5" name="Oval 2697">
              <a:extLst>
                <a:ext uri="{FF2B5EF4-FFF2-40B4-BE49-F238E27FC236}">
                  <a16:creationId xmlns:a16="http://schemas.microsoft.com/office/drawing/2014/main" id="{2EB4A18C-25F6-4622-85C6-07C0570E5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6" name="Oval 2698">
              <a:extLst>
                <a:ext uri="{FF2B5EF4-FFF2-40B4-BE49-F238E27FC236}">
                  <a16:creationId xmlns:a16="http://schemas.microsoft.com/office/drawing/2014/main" id="{C7CB02F8-843B-43E2-98EA-6799FCCA4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7" name="Oval 2699">
              <a:extLst>
                <a:ext uri="{FF2B5EF4-FFF2-40B4-BE49-F238E27FC236}">
                  <a16:creationId xmlns:a16="http://schemas.microsoft.com/office/drawing/2014/main" id="{8C621435-E578-4D78-87DF-14498EC306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8" name="Oval 2700">
              <a:extLst>
                <a:ext uri="{FF2B5EF4-FFF2-40B4-BE49-F238E27FC236}">
                  <a16:creationId xmlns:a16="http://schemas.microsoft.com/office/drawing/2014/main" id="{4137067A-A584-4A05-B63A-830ACAD963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09" name="Oval 2701">
              <a:extLst>
                <a:ext uri="{FF2B5EF4-FFF2-40B4-BE49-F238E27FC236}">
                  <a16:creationId xmlns:a16="http://schemas.microsoft.com/office/drawing/2014/main" id="{42719B99-FA1A-4264-B292-9BABC443E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0" name="Oval 2702">
              <a:extLst>
                <a:ext uri="{FF2B5EF4-FFF2-40B4-BE49-F238E27FC236}">
                  <a16:creationId xmlns:a16="http://schemas.microsoft.com/office/drawing/2014/main" id="{97EB390C-0500-4160-A799-115F28B20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1" name="Oval 2703">
              <a:extLst>
                <a:ext uri="{FF2B5EF4-FFF2-40B4-BE49-F238E27FC236}">
                  <a16:creationId xmlns:a16="http://schemas.microsoft.com/office/drawing/2014/main" id="{2A6AAB95-5D69-44D1-B428-90720C35F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2" name="Oval 2704">
              <a:extLst>
                <a:ext uri="{FF2B5EF4-FFF2-40B4-BE49-F238E27FC236}">
                  <a16:creationId xmlns:a16="http://schemas.microsoft.com/office/drawing/2014/main" id="{4A755475-1671-4AE1-8A8E-851EB59C9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3" name="Oval 2705">
              <a:extLst>
                <a:ext uri="{FF2B5EF4-FFF2-40B4-BE49-F238E27FC236}">
                  <a16:creationId xmlns:a16="http://schemas.microsoft.com/office/drawing/2014/main" id="{0778AFE9-4F2F-4FA1-ADB4-3C4A79345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4" name="Oval 2706">
              <a:extLst>
                <a:ext uri="{FF2B5EF4-FFF2-40B4-BE49-F238E27FC236}">
                  <a16:creationId xmlns:a16="http://schemas.microsoft.com/office/drawing/2014/main" id="{D9B048AD-67EE-45D9-964B-1DAD683C2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5" name="Oval 2707">
              <a:extLst>
                <a:ext uri="{FF2B5EF4-FFF2-40B4-BE49-F238E27FC236}">
                  <a16:creationId xmlns:a16="http://schemas.microsoft.com/office/drawing/2014/main" id="{C40D3616-7335-431A-A867-B5F76D2405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6" name="Oval 2708">
              <a:extLst>
                <a:ext uri="{FF2B5EF4-FFF2-40B4-BE49-F238E27FC236}">
                  <a16:creationId xmlns:a16="http://schemas.microsoft.com/office/drawing/2014/main" id="{AA04D283-1C48-4DDA-BBDB-B6D2ACF8ED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7" name="Oval 2709">
              <a:extLst>
                <a:ext uri="{FF2B5EF4-FFF2-40B4-BE49-F238E27FC236}">
                  <a16:creationId xmlns:a16="http://schemas.microsoft.com/office/drawing/2014/main" id="{5349342C-1B0C-4494-917D-AD4276E11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8" name="Oval 2710">
              <a:extLst>
                <a:ext uri="{FF2B5EF4-FFF2-40B4-BE49-F238E27FC236}">
                  <a16:creationId xmlns:a16="http://schemas.microsoft.com/office/drawing/2014/main" id="{7F639FAA-5BB7-44CE-976E-6FF246FB44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19" name="Oval 2711">
              <a:extLst>
                <a:ext uri="{FF2B5EF4-FFF2-40B4-BE49-F238E27FC236}">
                  <a16:creationId xmlns:a16="http://schemas.microsoft.com/office/drawing/2014/main" id="{7434F8B9-ED12-47D7-B0B0-0F8797C8F1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0" name="Oval 2712">
              <a:extLst>
                <a:ext uri="{FF2B5EF4-FFF2-40B4-BE49-F238E27FC236}">
                  <a16:creationId xmlns:a16="http://schemas.microsoft.com/office/drawing/2014/main" id="{AD0036D0-ADFC-49E5-A347-153349BFD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1" name="Oval 2713">
              <a:extLst>
                <a:ext uri="{FF2B5EF4-FFF2-40B4-BE49-F238E27FC236}">
                  <a16:creationId xmlns:a16="http://schemas.microsoft.com/office/drawing/2014/main" id="{20FE52E4-A544-4FBC-AF86-7CD33959D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2" name="Oval 2714">
              <a:extLst>
                <a:ext uri="{FF2B5EF4-FFF2-40B4-BE49-F238E27FC236}">
                  <a16:creationId xmlns:a16="http://schemas.microsoft.com/office/drawing/2014/main" id="{5DE86BEA-70C9-4B7D-B1E0-2F4FFBBFA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923" name="Group 2715">
            <a:extLst>
              <a:ext uri="{FF2B5EF4-FFF2-40B4-BE49-F238E27FC236}">
                <a16:creationId xmlns:a16="http://schemas.microsoft.com/office/drawing/2014/main" id="{9FC4A404-3989-4DE2-B39A-6EDF2FEA43C4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3067050"/>
            <a:ext cx="447675" cy="628650"/>
            <a:chOff x="740" y="2047"/>
            <a:chExt cx="282" cy="396"/>
          </a:xfrm>
        </p:grpSpPr>
        <p:sp>
          <p:nvSpPr>
            <p:cNvPr id="96924" name="Oval 2716">
              <a:extLst>
                <a:ext uri="{FF2B5EF4-FFF2-40B4-BE49-F238E27FC236}">
                  <a16:creationId xmlns:a16="http://schemas.microsoft.com/office/drawing/2014/main" id="{CB75F003-BCAA-4EAB-AC4F-77154A44C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5" name="Oval 2717">
              <a:extLst>
                <a:ext uri="{FF2B5EF4-FFF2-40B4-BE49-F238E27FC236}">
                  <a16:creationId xmlns:a16="http://schemas.microsoft.com/office/drawing/2014/main" id="{281A4B21-C019-4FC0-85BC-CDC567EEB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6" name="Oval 2718">
              <a:extLst>
                <a:ext uri="{FF2B5EF4-FFF2-40B4-BE49-F238E27FC236}">
                  <a16:creationId xmlns:a16="http://schemas.microsoft.com/office/drawing/2014/main" id="{5DA73E51-50A8-4A5E-B686-8D096598C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7" name="Oval 2719">
              <a:extLst>
                <a:ext uri="{FF2B5EF4-FFF2-40B4-BE49-F238E27FC236}">
                  <a16:creationId xmlns:a16="http://schemas.microsoft.com/office/drawing/2014/main" id="{AB2BBD2B-1927-45C6-AF0D-BABBC713DC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8" name="Oval 2720">
              <a:extLst>
                <a:ext uri="{FF2B5EF4-FFF2-40B4-BE49-F238E27FC236}">
                  <a16:creationId xmlns:a16="http://schemas.microsoft.com/office/drawing/2014/main" id="{B04F0E3F-3005-48B6-A863-EBC7C1E7C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29" name="Oval 2721">
              <a:extLst>
                <a:ext uri="{FF2B5EF4-FFF2-40B4-BE49-F238E27FC236}">
                  <a16:creationId xmlns:a16="http://schemas.microsoft.com/office/drawing/2014/main" id="{A0D1C001-7CE8-4E7F-B519-79F6BC763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0" name="Oval 2722">
              <a:extLst>
                <a:ext uri="{FF2B5EF4-FFF2-40B4-BE49-F238E27FC236}">
                  <a16:creationId xmlns:a16="http://schemas.microsoft.com/office/drawing/2014/main" id="{98E50E12-D8C1-4E7B-A2FB-71762FF9F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1" name="Oval 2723">
              <a:extLst>
                <a:ext uri="{FF2B5EF4-FFF2-40B4-BE49-F238E27FC236}">
                  <a16:creationId xmlns:a16="http://schemas.microsoft.com/office/drawing/2014/main" id="{D939EF63-AEE1-485B-98A0-7A5F78BF9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2" name="Oval 2724">
              <a:extLst>
                <a:ext uri="{FF2B5EF4-FFF2-40B4-BE49-F238E27FC236}">
                  <a16:creationId xmlns:a16="http://schemas.microsoft.com/office/drawing/2014/main" id="{84BCFCEF-BB5C-4B7A-B6CD-D723BE2C5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3" name="Oval 2725">
              <a:extLst>
                <a:ext uri="{FF2B5EF4-FFF2-40B4-BE49-F238E27FC236}">
                  <a16:creationId xmlns:a16="http://schemas.microsoft.com/office/drawing/2014/main" id="{AAD1D964-E896-4375-B796-35EADFAB4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4" name="Oval 2726">
              <a:extLst>
                <a:ext uri="{FF2B5EF4-FFF2-40B4-BE49-F238E27FC236}">
                  <a16:creationId xmlns:a16="http://schemas.microsoft.com/office/drawing/2014/main" id="{237F7A5C-A249-4A9B-BFBA-A5C206CCA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5" name="Oval 2727">
              <a:extLst>
                <a:ext uri="{FF2B5EF4-FFF2-40B4-BE49-F238E27FC236}">
                  <a16:creationId xmlns:a16="http://schemas.microsoft.com/office/drawing/2014/main" id="{F612982D-EF7E-4521-A285-FFE5627C2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6" name="Oval 2728">
              <a:extLst>
                <a:ext uri="{FF2B5EF4-FFF2-40B4-BE49-F238E27FC236}">
                  <a16:creationId xmlns:a16="http://schemas.microsoft.com/office/drawing/2014/main" id="{CEF72938-44F8-47F1-ADA9-33EAC80FEB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7" name="Oval 2729">
              <a:extLst>
                <a:ext uri="{FF2B5EF4-FFF2-40B4-BE49-F238E27FC236}">
                  <a16:creationId xmlns:a16="http://schemas.microsoft.com/office/drawing/2014/main" id="{BC0F0665-0B31-49F5-B10A-F6C15B5DC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8" name="Oval 2730">
              <a:extLst>
                <a:ext uri="{FF2B5EF4-FFF2-40B4-BE49-F238E27FC236}">
                  <a16:creationId xmlns:a16="http://schemas.microsoft.com/office/drawing/2014/main" id="{FBB70EF6-72FA-402B-9756-B880D84B5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39" name="Oval 2731">
              <a:extLst>
                <a:ext uri="{FF2B5EF4-FFF2-40B4-BE49-F238E27FC236}">
                  <a16:creationId xmlns:a16="http://schemas.microsoft.com/office/drawing/2014/main" id="{5F152F68-23B3-460E-BA3D-8C2E8EED4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0" name="Oval 2732">
              <a:extLst>
                <a:ext uri="{FF2B5EF4-FFF2-40B4-BE49-F238E27FC236}">
                  <a16:creationId xmlns:a16="http://schemas.microsoft.com/office/drawing/2014/main" id="{70EB1B89-8CEF-4163-98F3-47C70C4AA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1" name="Oval 2733">
              <a:extLst>
                <a:ext uri="{FF2B5EF4-FFF2-40B4-BE49-F238E27FC236}">
                  <a16:creationId xmlns:a16="http://schemas.microsoft.com/office/drawing/2014/main" id="{E9403361-5EB3-4F21-9D87-1DF5A1BA3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2" name="Oval 2734">
              <a:extLst>
                <a:ext uri="{FF2B5EF4-FFF2-40B4-BE49-F238E27FC236}">
                  <a16:creationId xmlns:a16="http://schemas.microsoft.com/office/drawing/2014/main" id="{83453B91-E599-4DF9-8285-079859CB8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3" name="Oval 2735">
              <a:extLst>
                <a:ext uri="{FF2B5EF4-FFF2-40B4-BE49-F238E27FC236}">
                  <a16:creationId xmlns:a16="http://schemas.microsoft.com/office/drawing/2014/main" id="{F216D4BF-A858-45B5-8E6F-20FC92287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944" name="Group 2736">
            <a:extLst>
              <a:ext uri="{FF2B5EF4-FFF2-40B4-BE49-F238E27FC236}">
                <a16:creationId xmlns:a16="http://schemas.microsoft.com/office/drawing/2014/main" id="{CC6F02CE-07A4-4F87-A59C-6D2E7166C35F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3067050"/>
            <a:ext cx="447675" cy="628650"/>
            <a:chOff x="1079" y="2047"/>
            <a:chExt cx="282" cy="396"/>
          </a:xfrm>
        </p:grpSpPr>
        <p:sp>
          <p:nvSpPr>
            <p:cNvPr id="96945" name="Oval 2737">
              <a:extLst>
                <a:ext uri="{FF2B5EF4-FFF2-40B4-BE49-F238E27FC236}">
                  <a16:creationId xmlns:a16="http://schemas.microsoft.com/office/drawing/2014/main" id="{A7AC94E6-B770-456C-9FB9-521838C562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6" name="Oval 2738">
              <a:extLst>
                <a:ext uri="{FF2B5EF4-FFF2-40B4-BE49-F238E27FC236}">
                  <a16:creationId xmlns:a16="http://schemas.microsoft.com/office/drawing/2014/main" id="{5A994E85-8924-492D-A2FF-FDFEF23B9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7" name="Oval 2739">
              <a:extLst>
                <a:ext uri="{FF2B5EF4-FFF2-40B4-BE49-F238E27FC236}">
                  <a16:creationId xmlns:a16="http://schemas.microsoft.com/office/drawing/2014/main" id="{3A761321-2961-4C9E-9B82-8F878B367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8" name="Oval 2740">
              <a:extLst>
                <a:ext uri="{FF2B5EF4-FFF2-40B4-BE49-F238E27FC236}">
                  <a16:creationId xmlns:a16="http://schemas.microsoft.com/office/drawing/2014/main" id="{E24CDA1B-E2D2-4B3F-A541-9251BCC5F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49" name="Oval 2741">
              <a:extLst>
                <a:ext uri="{FF2B5EF4-FFF2-40B4-BE49-F238E27FC236}">
                  <a16:creationId xmlns:a16="http://schemas.microsoft.com/office/drawing/2014/main" id="{214EC502-3287-4EB2-B369-A9509F61F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0" name="Oval 2742">
              <a:extLst>
                <a:ext uri="{FF2B5EF4-FFF2-40B4-BE49-F238E27FC236}">
                  <a16:creationId xmlns:a16="http://schemas.microsoft.com/office/drawing/2014/main" id="{E3EF5BE6-2ADF-41FB-AAB7-330F6C847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1" name="Oval 2743">
              <a:extLst>
                <a:ext uri="{FF2B5EF4-FFF2-40B4-BE49-F238E27FC236}">
                  <a16:creationId xmlns:a16="http://schemas.microsoft.com/office/drawing/2014/main" id="{C7DC66E4-1D01-4B67-8066-B1ADA7CFB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2" name="Oval 2744">
              <a:extLst>
                <a:ext uri="{FF2B5EF4-FFF2-40B4-BE49-F238E27FC236}">
                  <a16:creationId xmlns:a16="http://schemas.microsoft.com/office/drawing/2014/main" id="{A3525D4D-1EFD-4729-8272-1AF76AD9F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3" name="Oval 2745">
              <a:extLst>
                <a:ext uri="{FF2B5EF4-FFF2-40B4-BE49-F238E27FC236}">
                  <a16:creationId xmlns:a16="http://schemas.microsoft.com/office/drawing/2014/main" id="{F845E884-EA18-4873-A453-4D3240F56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4" name="Oval 2746">
              <a:extLst>
                <a:ext uri="{FF2B5EF4-FFF2-40B4-BE49-F238E27FC236}">
                  <a16:creationId xmlns:a16="http://schemas.microsoft.com/office/drawing/2014/main" id="{FA813572-A982-4D82-A60E-B6B8B775C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5" name="Oval 2747">
              <a:extLst>
                <a:ext uri="{FF2B5EF4-FFF2-40B4-BE49-F238E27FC236}">
                  <a16:creationId xmlns:a16="http://schemas.microsoft.com/office/drawing/2014/main" id="{5B6DC0B9-0668-454B-8BD3-363FD3ADF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6" name="Oval 2748">
              <a:extLst>
                <a:ext uri="{FF2B5EF4-FFF2-40B4-BE49-F238E27FC236}">
                  <a16:creationId xmlns:a16="http://schemas.microsoft.com/office/drawing/2014/main" id="{2F339499-5B2C-4361-84A1-56E0B7082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7" name="Oval 2749">
              <a:extLst>
                <a:ext uri="{FF2B5EF4-FFF2-40B4-BE49-F238E27FC236}">
                  <a16:creationId xmlns:a16="http://schemas.microsoft.com/office/drawing/2014/main" id="{1613E275-11A6-4BA7-B04A-73E74755A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8" name="Oval 2750">
              <a:extLst>
                <a:ext uri="{FF2B5EF4-FFF2-40B4-BE49-F238E27FC236}">
                  <a16:creationId xmlns:a16="http://schemas.microsoft.com/office/drawing/2014/main" id="{46B117B7-5FB2-4550-A6C9-47E4A7C44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59" name="Oval 2751">
              <a:extLst>
                <a:ext uri="{FF2B5EF4-FFF2-40B4-BE49-F238E27FC236}">
                  <a16:creationId xmlns:a16="http://schemas.microsoft.com/office/drawing/2014/main" id="{407BEF30-47AA-43F2-A98F-D7A09E1B6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0" name="Oval 2752">
              <a:extLst>
                <a:ext uri="{FF2B5EF4-FFF2-40B4-BE49-F238E27FC236}">
                  <a16:creationId xmlns:a16="http://schemas.microsoft.com/office/drawing/2014/main" id="{15CE4ADD-1B03-4CD8-B207-C9AD75B5AE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1" name="Oval 2753">
              <a:extLst>
                <a:ext uri="{FF2B5EF4-FFF2-40B4-BE49-F238E27FC236}">
                  <a16:creationId xmlns:a16="http://schemas.microsoft.com/office/drawing/2014/main" id="{C9E69034-4A81-473B-BC36-743659F813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2" name="Oval 2754">
              <a:extLst>
                <a:ext uri="{FF2B5EF4-FFF2-40B4-BE49-F238E27FC236}">
                  <a16:creationId xmlns:a16="http://schemas.microsoft.com/office/drawing/2014/main" id="{79DAAF8C-F43B-42DE-9C3D-4CABC0F9C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3" name="Oval 2755">
              <a:extLst>
                <a:ext uri="{FF2B5EF4-FFF2-40B4-BE49-F238E27FC236}">
                  <a16:creationId xmlns:a16="http://schemas.microsoft.com/office/drawing/2014/main" id="{1C531CA1-A853-4F83-B521-DC87FFFDF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4" name="Oval 2756">
              <a:extLst>
                <a:ext uri="{FF2B5EF4-FFF2-40B4-BE49-F238E27FC236}">
                  <a16:creationId xmlns:a16="http://schemas.microsoft.com/office/drawing/2014/main" id="{103D32F2-C6A5-4BFE-9594-1AC7633F6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5" name="Oval 2757">
              <a:extLst>
                <a:ext uri="{FF2B5EF4-FFF2-40B4-BE49-F238E27FC236}">
                  <a16:creationId xmlns:a16="http://schemas.microsoft.com/office/drawing/2014/main" id="{56127510-B36D-44ED-8E6E-A90F2171B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966" name="Group 2758">
            <a:extLst>
              <a:ext uri="{FF2B5EF4-FFF2-40B4-BE49-F238E27FC236}">
                <a16:creationId xmlns:a16="http://schemas.microsoft.com/office/drawing/2014/main" id="{2A9314BA-54EB-4C46-9F2D-8273D3603320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3067050"/>
            <a:ext cx="449263" cy="628650"/>
            <a:chOff x="1420" y="2047"/>
            <a:chExt cx="283" cy="396"/>
          </a:xfrm>
        </p:grpSpPr>
        <p:sp>
          <p:nvSpPr>
            <p:cNvPr id="96967" name="Oval 2759">
              <a:extLst>
                <a:ext uri="{FF2B5EF4-FFF2-40B4-BE49-F238E27FC236}">
                  <a16:creationId xmlns:a16="http://schemas.microsoft.com/office/drawing/2014/main" id="{BF9E6407-A19B-4B5D-8D89-C65ACE282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8" name="Oval 2760">
              <a:extLst>
                <a:ext uri="{FF2B5EF4-FFF2-40B4-BE49-F238E27FC236}">
                  <a16:creationId xmlns:a16="http://schemas.microsoft.com/office/drawing/2014/main" id="{F38E0DC5-F430-43E3-9BD4-CA0764503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69" name="Oval 2761">
              <a:extLst>
                <a:ext uri="{FF2B5EF4-FFF2-40B4-BE49-F238E27FC236}">
                  <a16:creationId xmlns:a16="http://schemas.microsoft.com/office/drawing/2014/main" id="{064E4712-E2DF-4BAE-B08A-01035DA33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0" name="Oval 2762">
              <a:extLst>
                <a:ext uri="{FF2B5EF4-FFF2-40B4-BE49-F238E27FC236}">
                  <a16:creationId xmlns:a16="http://schemas.microsoft.com/office/drawing/2014/main" id="{68F940E0-1A9B-4F75-866D-7FFA8ABD3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1" name="Oval 2763">
              <a:extLst>
                <a:ext uri="{FF2B5EF4-FFF2-40B4-BE49-F238E27FC236}">
                  <a16:creationId xmlns:a16="http://schemas.microsoft.com/office/drawing/2014/main" id="{E8224C66-DE1E-48D4-B707-645CB188A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2" name="Oval 2764">
              <a:extLst>
                <a:ext uri="{FF2B5EF4-FFF2-40B4-BE49-F238E27FC236}">
                  <a16:creationId xmlns:a16="http://schemas.microsoft.com/office/drawing/2014/main" id="{0AEAD8B6-9353-4F16-A5B5-C350B7ABF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3" name="Oval 2765">
              <a:extLst>
                <a:ext uri="{FF2B5EF4-FFF2-40B4-BE49-F238E27FC236}">
                  <a16:creationId xmlns:a16="http://schemas.microsoft.com/office/drawing/2014/main" id="{0C46DA21-0120-42E2-9E4A-38F231A15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4" name="Oval 2766">
              <a:extLst>
                <a:ext uri="{FF2B5EF4-FFF2-40B4-BE49-F238E27FC236}">
                  <a16:creationId xmlns:a16="http://schemas.microsoft.com/office/drawing/2014/main" id="{0C83226D-CE03-4BE7-A29B-D8F723E40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5" name="Oval 2767">
              <a:extLst>
                <a:ext uri="{FF2B5EF4-FFF2-40B4-BE49-F238E27FC236}">
                  <a16:creationId xmlns:a16="http://schemas.microsoft.com/office/drawing/2014/main" id="{6FDE10AD-46D4-4E89-9CF7-C9B5FC80F3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6" name="Oval 2768">
              <a:extLst>
                <a:ext uri="{FF2B5EF4-FFF2-40B4-BE49-F238E27FC236}">
                  <a16:creationId xmlns:a16="http://schemas.microsoft.com/office/drawing/2014/main" id="{7096AC7A-56E9-41D8-9323-7329AB71F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7" name="Oval 2769">
              <a:extLst>
                <a:ext uri="{FF2B5EF4-FFF2-40B4-BE49-F238E27FC236}">
                  <a16:creationId xmlns:a16="http://schemas.microsoft.com/office/drawing/2014/main" id="{AB67ABB8-1D40-4B15-B8D3-E1CF59668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8" name="Oval 2770">
              <a:extLst>
                <a:ext uri="{FF2B5EF4-FFF2-40B4-BE49-F238E27FC236}">
                  <a16:creationId xmlns:a16="http://schemas.microsoft.com/office/drawing/2014/main" id="{ADA36D53-18C4-48B3-A2F3-A629A59324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79" name="Oval 2771">
              <a:extLst>
                <a:ext uri="{FF2B5EF4-FFF2-40B4-BE49-F238E27FC236}">
                  <a16:creationId xmlns:a16="http://schemas.microsoft.com/office/drawing/2014/main" id="{912303C3-CB36-4892-BBD9-82B0537F8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0" name="Oval 2772">
              <a:extLst>
                <a:ext uri="{FF2B5EF4-FFF2-40B4-BE49-F238E27FC236}">
                  <a16:creationId xmlns:a16="http://schemas.microsoft.com/office/drawing/2014/main" id="{6CA43C48-3C2F-4464-95BE-1FE91CAA9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1" name="Oval 2773">
              <a:extLst>
                <a:ext uri="{FF2B5EF4-FFF2-40B4-BE49-F238E27FC236}">
                  <a16:creationId xmlns:a16="http://schemas.microsoft.com/office/drawing/2014/main" id="{A09B4BF7-5CEB-40DE-9AAD-5A322C1F4F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2" name="Oval 2774">
              <a:extLst>
                <a:ext uri="{FF2B5EF4-FFF2-40B4-BE49-F238E27FC236}">
                  <a16:creationId xmlns:a16="http://schemas.microsoft.com/office/drawing/2014/main" id="{D27E996A-E8B0-48C7-9644-4E6215859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3" name="Oval 2775">
              <a:extLst>
                <a:ext uri="{FF2B5EF4-FFF2-40B4-BE49-F238E27FC236}">
                  <a16:creationId xmlns:a16="http://schemas.microsoft.com/office/drawing/2014/main" id="{592D0798-9375-4A30-ACF8-03EFA003E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4" name="Oval 2776">
              <a:extLst>
                <a:ext uri="{FF2B5EF4-FFF2-40B4-BE49-F238E27FC236}">
                  <a16:creationId xmlns:a16="http://schemas.microsoft.com/office/drawing/2014/main" id="{B71DF17C-CFF4-4C41-A395-1187B4BD7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5" name="Oval 2777">
              <a:extLst>
                <a:ext uri="{FF2B5EF4-FFF2-40B4-BE49-F238E27FC236}">
                  <a16:creationId xmlns:a16="http://schemas.microsoft.com/office/drawing/2014/main" id="{A4E6D67A-4D68-475B-8B04-E66D03E9F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6" name="Oval 2778">
              <a:extLst>
                <a:ext uri="{FF2B5EF4-FFF2-40B4-BE49-F238E27FC236}">
                  <a16:creationId xmlns:a16="http://schemas.microsoft.com/office/drawing/2014/main" id="{B416C15F-5E8A-4B47-A768-7AD77B1D7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87" name="Oval 2779">
              <a:extLst>
                <a:ext uri="{FF2B5EF4-FFF2-40B4-BE49-F238E27FC236}">
                  <a16:creationId xmlns:a16="http://schemas.microsoft.com/office/drawing/2014/main" id="{A91C8D12-BBD7-4F6D-8E05-7261B7128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6988" name="Group 2780">
            <a:extLst>
              <a:ext uri="{FF2B5EF4-FFF2-40B4-BE49-F238E27FC236}">
                <a16:creationId xmlns:a16="http://schemas.microsoft.com/office/drawing/2014/main" id="{6BBE8314-AA39-4DEA-8F6E-283445A79EA9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3067050"/>
            <a:ext cx="449263" cy="628650"/>
            <a:chOff x="1760" y="2047"/>
            <a:chExt cx="283" cy="396"/>
          </a:xfrm>
        </p:grpSpPr>
        <p:sp>
          <p:nvSpPr>
            <p:cNvPr id="96989" name="Oval 2781">
              <a:extLst>
                <a:ext uri="{FF2B5EF4-FFF2-40B4-BE49-F238E27FC236}">
                  <a16:creationId xmlns:a16="http://schemas.microsoft.com/office/drawing/2014/main" id="{48F17506-5D97-4987-99AE-77F9258BE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0" name="Oval 2782">
              <a:extLst>
                <a:ext uri="{FF2B5EF4-FFF2-40B4-BE49-F238E27FC236}">
                  <a16:creationId xmlns:a16="http://schemas.microsoft.com/office/drawing/2014/main" id="{D5C865D1-840B-43C4-9496-7F6191C50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1" name="Oval 2783">
              <a:extLst>
                <a:ext uri="{FF2B5EF4-FFF2-40B4-BE49-F238E27FC236}">
                  <a16:creationId xmlns:a16="http://schemas.microsoft.com/office/drawing/2014/main" id="{848C094D-DB89-41DB-ABA2-743FFE616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2" name="Oval 2784">
              <a:extLst>
                <a:ext uri="{FF2B5EF4-FFF2-40B4-BE49-F238E27FC236}">
                  <a16:creationId xmlns:a16="http://schemas.microsoft.com/office/drawing/2014/main" id="{DBD9FDE9-E045-4BC0-9EA4-EC4433CFB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3" name="Oval 2785">
              <a:extLst>
                <a:ext uri="{FF2B5EF4-FFF2-40B4-BE49-F238E27FC236}">
                  <a16:creationId xmlns:a16="http://schemas.microsoft.com/office/drawing/2014/main" id="{56D78BA6-9E3F-4A50-94B1-A05D8CE77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4" name="Oval 2786">
              <a:extLst>
                <a:ext uri="{FF2B5EF4-FFF2-40B4-BE49-F238E27FC236}">
                  <a16:creationId xmlns:a16="http://schemas.microsoft.com/office/drawing/2014/main" id="{7C67FBD6-819B-4E96-AFA1-432C0BD7D7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5" name="Oval 2787">
              <a:extLst>
                <a:ext uri="{FF2B5EF4-FFF2-40B4-BE49-F238E27FC236}">
                  <a16:creationId xmlns:a16="http://schemas.microsoft.com/office/drawing/2014/main" id="{558026DD-1251-4339-AC85-65C562DF1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6" name="Oval 2788">
              <a:extLst>
                <a:ext uri="{FF2B5EF4-FFF2-40B4-BE49-F238E27FC236}">
                  <a16:creationId xmlns:a16="http://schemas.microsoft.com/office/drawing/2014/main" id="{7019E60E-5309-4261-A834-06041EFCA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7" name="Oval 2789">
              <a:extLst>
                <a:ext uri="{FF2B5EF4-FFF2-40B4-BE49-F238E27FC236}">
                  <a16:creationId xmlns:a16="http://schemas.microsoft.com/office/drawing/2014/main" id="{08736849-2A0C-470A-8957-8DE9D6D89E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8" name="Oval 2790">
              <a:extLst>
                <a:ext uri="{FF2B5EF4-FFF2-40B4-BE49-F238E27FC236}">
                  <a16:creationId xmlns:a16="http://schemas.microsoft.com/office/drawing/2014/main" id="{F3F0A466-8462-41C8-A69C-F1F066740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999" name="Oval 2791">
              <a:extLst>
                <a:ext uri="{FF2B5EF4-FFF2-40B4-BE49-F238E27FC236}">
                  <a16:creationId xmlns:a16="http://schemas.microsoft.com/office/drawing/2014/main" id="{D41C649C-5E50-4FD2-AEC4-B5D296C43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0" name="Oval 2792">
              <a:extLst>
                <a:ext uri="{FF2B5EF4-FFF2-40B4-BE49-F238E27FC236}">
                  <a16:creationId xmlns:a16="http://schemas.microsoft.com/office/drawing/2014/main" id="{6935902A-B313-427E-B76F-4D07507FA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1" name="Oval 2793">
              <a:extLst>
                <a:ext uri="{FF2B5EF4-FFF2-40B4-BE49-F238E27FC236}">
                  <a16:creationId xmlns:a16="http://schemas.microsoft.com/office/drawing/2014/main" id="{E18AAB6A-239F-4BCD-BE28-AE5D0544C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2" name="Oval 2794">
              <a:extLst>
                <a:ext uri="{FF2B5EF4-FFF2-40B4-BE49-F238E27FC236}">
                  <a16:creationId xmlns:a16="http://schemas.microsoft.com/office/drawing/2014/main" id="{B8EB2EA4-87E6-4DD8-A081-D4B59B40A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3" name="Oval 2795">
              <a:extLst>
                <a:ext uri="{FF2B5EF4-FFF2-40B4-BE49-F238E27FC236}">
                  <a16:creationId xmlns:a16="http://schemas.microsoft.com/office/drawing/2014/main" id="{09538060-CAFF-4FFA-8A0A-55B3A3848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4" name="Oval 2796">
              <a:extLst>
                <a:ext uri="{FF2B5EF4-FFF2-40B4-BE49-F238E27FC236}">
                  <a16:creationId xmlns:a16="http://schemas.microsoft.com/office/drawing/2014/main" id="{F49F5742-104C-4F62-B575-9EB418643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5" name="Oval 2797">
              <a:extLst>
                <a:ext uri="{FF2B5EF4-FFF2-40B4-BE49-F238E27FC236}">
                  <a16:creationId xmlns:a16="http://schemas.microsoft.com/office/drawing/2014/main" id="{4ED51D17-68B6-4D26-B259-A64D3CF0D9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6" name="Oval 2798">
              <a:extLst>
                <a:ext uri="{FF2B5EF4-FFF2-40B4-BE49-F238E27FC236}">
                  <a16:creationId xmlns:a16="http://schemas.microsoft.com/office/drawing/2014/main" id="{6AA3D128-0882-46ED-8586-0BC183F7A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7" name="Oval 2799">
              <a:extLst>
                <a:ext uri="{FF2B5EF4-FFF2-40B4-BE49-F238E27FC236}">
                  <a16:creationId xmlns:a16="http://schemas.microsoft.com/office/drawing/2014/main" id="{DE1AE787-7CFE-42EC-8471-A3B5362A8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8" name="Oval 2800">
              <a:extLst>
                <a:ext uri="{FF2B5EF4-FFF2-40B4-BE49-F238E27FC236}">
                  <a16:creationId xmlns:a16="http://schemas.microsoft.com/office/drawing/2014/main" id="{33F119EE-984C-4B44-AE4D-CBBADB3E2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09" name="Oval 2801">
              <a:extLst>
                <a:ext uri="{FF2B5EF4-FFF2-40B4-BE49-F238E27FC236}">
                  <a16:creationId xmlns:a16="http://schemas.microsoft.com/office/drawing/2014/main" id="{E03B4D0C-01F5-4A1D-A7D1-239F192134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0" name="Oval 2802">
              <a:extLst>
                <a:ext uri="{FF2B5EF4-FFF2-40B4-BE49-F238E27FC236}">
                  <a16:creationId xmlns:a16="http://schemas.microsoft.com/office/drawing/2014/main" id="{0B060116-85BC-4463-91C7-E34FCE260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1" name="Oval 2803">
              <a:extLst>
                <a:ext uri="{FF2B5EF4-FFF2-40B4-BE49-F238E27FC236}">
                  <a16:creationId xmlns:a16="http://schemas.microsoft.com/office/drawing/2014/main" id="{3685765E-3C4F-4E23-8098-834F17F18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2" name="Oval 2804">
              <a:extLst>
                <a:ext uri="{FF2B5EF4-FFF2-40B4-BE49-F238E27FC236}">
                  <a16:creationId xmlns:a16="http://schemas.microsoft.com/office/drawing/2014/main" id="{1F40F6B7-09BF-4D2A-A131-60551C19A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3" name="Oval 2805">
              <a:extLst>
                <a:ext uri="{FF2B5EF4-FFF2-40B4-BE49-F238E27FC236}">
                  <a16:creationId xmlns:a16="http://schemas.microsoft.com/office/drawing/2014/main" id="{9F67AFB7-B2D8-45AC-A21D-C30E42839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4" name="Oval 2806">
              <a:extLst>
                <a:ext uri="{FF2B5EF4-FFF2-40B4-BE49-F238E27FC236}">
                  <a16:creationId xmlns:a16="http://schemas.microsoft.com/office/drawing/2014/main" id="{1C7F2F17-1ED6-4006-ABA9-51E4A9EAB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5" name="Oval 2807">
              <a:extLst>
                <a:ext uri="{FF2B5EF4-FFF2-40B4-BE49-F238E27FC236}">
                  <a16:creationId xmlns:a16="http://schemas.microsoft.com/office/drawing/2014/main" id="{8E6862FC-E6B4-4650-9726-9C95D3E807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016" name="Group 2808">
            <a:extLst>
              <a:ext uri="{FF2B5EF4-FFF2-40B4-BE49-F238E27FC236}">
                <a16:creationId xmlns:a16="http://schemas.microsoft.com/office/drawing/2014/main" id="{DE397CD1-D19C-4472-BAAF-C7E4CF7FB658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3067050"/>
            <a:ext cx="449262" cy="628650"/>
            <a:chOff x="2101" y="2047"/>
            <a:chExt cx="283" cy="396"/>
          </a:xfrm>
        </p:grpSpPr>
        <p:sp>
          <p:nvSpPr>
            <p:cNvPr id="97017" name="Oval 2809">
              <a:extLst>
                <a:ext uri="{FF2B5EF4-FFF2-40B4-BE49-F238E27FC236}">
                  <a16:creationId xmlns:a16="http://schemas.microsoft.com/office/drawing/2014/main" id="{C3FE76B5-A19D-4099-ADE8-5CABED6236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8" name="Oval 2810">
              <a:extLst>
                <a:ext uri="{FF2B5EF4-FFF2-40B4-BE49-F238E27FC236}">
                  <a16:creationId xmlns:a16="http://schemas.microsoft.com/office/drawing/2014/main" id="{2CD66492-87CF-467A-BC75-8AD5B1BD9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19" name="Oval 2811">
              <a:extLst>
                <a:ext uri="{FF2B5EF4-FFF2-40B4-BE49-F238E27FC236}">
                  <a16:creationId xmlns:a16="http://schemas.microsoft.com/office/drawing/2014/main" id="{0B1728E1-CECA-4D95-A4E0-A71B0B526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0" name="Oval 2812">
              <a:extLst>
                <a:ext uri="{FF2B5EF4-FFF2-40B4-BE49-F238E27FC236}">
                  <a16:creationId xmlns:a16="http://schemas.microsoft.com/office/drawing/2014/main" id="{9C99E0DB-58A6-4F06-9F63-46010A60F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1" name="Oval 2813">
              <a:extLst>
                <a:ext uri="{FF2B5EF4-FFF2-40B4-BE49-F238E27FC236}">
                  <a16:creationId xmlns:a16="http://schemas.microsoft.com/office/drawing/2014/main" id="{FB9667C2-8879-4D27-AD4A-2777F2199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2" name="Oval 2814">
              <a:extLst>
                <a:ext uri="{FF2B5EF4-FFF2-40B4-BE49-F238E27FC236}">
                  <a16:creationId xmlns:a16="http://schemas.microsoft.com/office/drawing/2014/main" id="{4D0D882E-54A9-4D4C-A73A-3C48C77A2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3" name="Oval 2815">
              <a:extLst>
                <a:ext uri="{FF2B5EF4-FFF2-40B4-BE49-F238E27FC236}">
                  <a16:creationId xmlns:a16="http://schemas.microsoft.com/office/drawing/2014/main" id="{299D8B25-2284-44E2-AFDC-7446E264C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4" name="Oval 2816">
              <a:extLst>
                <a:ext uri="{FF2B5EF4-FFF2-40B4-BE49-F238E27FC236}">
                  <a16:creationId xmlns:a16="http://schemas.microsoft.com/office/drawing/2014/main" id="{D90DA992-9ADC-4432-9F0A-099809D28B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5" name="Oval 2817">
              <a:extLst>
                <a:ext uri="{FF2B5EF4-FFF2-40B4-BE49-F238E27FC236}">
                  <a16:creationId xmlns:a16="http://schemas.microsoft.com/office/drawing/2014/main" id="{DE34987B-C625-46C2-9723-FEB2D3752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6" name="Oval 2818">
              <a:extLst>
                <a:ext uri="{FF2B5EF4-FFF2-40B4-BE49-F238E27FC236}">
                  <a16:creationId xmlns:a16="http://schemas.microsoft.com/office/drawing/2014/main" id="{932893F2-84DD-4C0E-9079-76730231C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7" name="Oval 2819">
              <a:extLst>
                <a:ext uri="{FF2B5EF4-FFF2-40B4-BE49-F238E27FC236}">
                  <a16:creationId xmlns:a16="http://schemas.microsoft.com/office/drawing/2014/main" id="{3BC65261-8296-4766-B70D-1FD1D804D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8" name="Oval 2820">
              <a:extLst>
                <a:ext uri="{FF2B5EF4-FFF2-40B4-BE49-F238E27FC236}">
                  <a16:creationId xmlns:a16="http://schemas.microsoft.com/office/drawing/2014/main" id="{819E5FB1-B72D-4093-9D17-F1A1641A0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29" name="Oval 2821">
              <a:extLst>
                <a:ext uri="{FF2B5EF4-FFF2-40B4-BE49-F238E27FC236}">
                  <a16:creationId xmlns:a16="http://schemas.microsoft.com/office/drawing/2014/main" id="{F25F52DF-7CA5-4D79-8170-378DDD1E7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0" name="Oval 2822">
              <a:extLst>
                <a:ext uri="{FF2B5EF4-FFF2-40B4-BE49-F238E27FC236}">
                  <a16:creationId xmlns:a16="http://schemas.microsoft.com/office/drawing/2014/main" id="{C84CE1B2-9A65-4A72-8BB2-11496D700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1" name="Oval 2823">
              <a:extLst>
                <a:ext uri="{FF2B5EF4-FFF2-40B4-BE49-F238E27FC236}">
                  <a16:creationId xmlns:a16="http://schemas.microsoft.com/office/drawing/2014/main" id="{B5504346-3C7A-4FBB-B287-84DC24E0E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2" name="Oval 2824">
              <a:extLst>
                <a:ext uri="{FF2B5EF4-FFF2-40B4-BE49-F238E27FC236}">
                  <a16:creationId xmlns:a16="http://schemas.microsoft.com/office/drawing/2014/main" id="{626F0D9B-F70B-4931-A1E4-C7AD02B52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3" name="Oval 2825">
              <a:extLst>
                <a:ext uri="{FF2B5EF4-FFF2-40B4-BE49-F238E27FC236}">
                  <a16:creationId xmlns:a16="http://schemas.microsoft.com/office/drawing/2014/main" id="{E0A6CD69-0977-402F-A2DA-8D01AA6B1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4" name="Oval 2826">
              <a:extLst>
                <a:ext uri="{FF2B5EF4-FFF2-40B4-BE49-F238E27FC236}">
                  <a16:creationId xmlns:a16="http://schemas.microsoft.com/office/drawing/2014/main" id="{D546A141-C6FF-4A24-BB05-86BCBDC66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5" name="Oval 2827">
              <a:extLst>
                <a:ext uri="{FF2B5EF4-FFF2-40B4-BE49-F238E27FC236}">
                  <a16:creationId xmlns:a16="http://schemas.microsoft.com/office/drawing/2014/main" id="{E9C0A36F-02E7-4228-97C0-73D1211AF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6" name="Oval 2828">
              <a:extLst>
                <a:ext uri="{FF2B5EF4-FFF2-40B4-BE49-F238E27FC236}">
                  <a16:creationId xmlns:a16="http://schemas.microsoft.com/office/drawing/2014/main" id="{570FC3CC-A619-4FC0-8454-9606069A1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37" name="Oval 2829">
              <a:extLst>
                <a:ext uri="{FF2B5EF4-FFF2-40B4-BE49-F238E27FC236}">
                  <a16:creationId xmlns:a16="http://schemas.microsoft.com/office/drawing/2014/main" id="{739EFC4B-6379-460E-A4A5-F7C9E9D61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038" name="Group 2830">
            <a:extLst>
              <a:ext uri="{FF2B5EF4-FFF2-40B4-BE49-F238E27FC236}">
                <a16:creationId xmlns:a16="http://schemas.microsoft.com/office/drawing/2014/main" id="{20AEAB7C-FEBD-44BA-984F-39EDE960DD18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3067050"/>
            <a:ext cx="447675" cy="628650"/>
            <a:chOff x="2780" y="2047"/>
            <a:chExt cx="282" cy="396"/>
          </a:xfrm>
        </p:grpSpPr>
        <p:sp>
          <p:nvSpPr>
            <p:cNvPr id="97039" name="Oval 2831">
              <a:extLst>
                <a:ext uri="{FF2B5EF4-FFF2-40B4-BE49-F238E27FC236}">
                  <a16:creationId xmlns:a16="http://schemas.microsoft.com/office/drawing/2014/main" id="{D40AF62B-3D9F-4C4E-8486-D9C973D81A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0" name="Oval 2832">
              <a:extLst>
                <a:ext uri="{FF2B5EF4-FFF2-40B4-BE49-F238E27FC236}">
                  <a16:creationId xmlns:a16="http://schemas.microsoft.com/office/drawing/2014/main" id="{0A59E83C-FBEE-4466-B750-6036C4184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1" name="Oval 2833">
              <a:extLst>
                <a:ext uri="{FF2B5EF4-FFF2-40B4-BE49-F238E27FC236}">
                  <a16:creationId xmlns:a16="http://schemas.microsoft.com/office/drawing/2014/main" id="{7AD2C72F-143B-4EBA-8945-ED3D330C7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2" name="Oval 2834">
              <a:extLst>
                <a:ext uri="{FF2B5EF4-FFF2-40B4-BE49-F238E27FC236}">
                  <a16:creationId xmlns:a16="http://schemas.microsoft.com/office/drawing/2014/main" id="{7D6898D6-3A87-4BF3-A13B-B89158062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3" name="Oval 2835">
              <a:extLst>
                <a:ext uri="{FF2B5EF4-FFF2-40B4-BE49-F238E27FC236}">
                  <a16:creationId xmlns:a16="http://schemas.microsoft.com/office/drawing/2014/main" id="{CA55C9E1-C2E5-46C2-8867-A510DBAEA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4" name="Oval 2836">
              <a:extLst>
                <a:ext uri="{FF2B5EF4-FFF2-40B4-BE49-F238E27FC236}">
                  <a16:creationId xmlns:a16="http://schemas.microsoft.com/office/drawing/2014/main" id="{B41467C2-A482-4EDA-B456-AEF8D9BEF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5" name="Oval 2837">
              <a:extLst>
                <a:ext uri="{FF2B5EF4-FFF2-40B4-BE49-F238E27FC236}">
                  <a16:creationId xmlns:a16="http://schemas.microsoft.com/office/drawing/2014/main" id="{9126CF80-458D-47D3-A98D-D135E2705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6" name="Oval 2838">
              <a:extLst>
                <a:ext uri="{FF2B5EF4-FFF2-40B4-BE49-F238E27FC236}">
                  <a16:creationId xmlns:a16="http://schemas.microsoft.com/office/drawing/2014/main" id="{C238D1F5-0DC6-4C71-8E27-242B4D172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7" name="Oval 2839">
              <a:extLst>
                <a:ext uri="{FF2B5EF4-FFF2-40B4-BE49-F238E27FC236}">
                  <a16:creationId xmlns:a16="http://schemas.microsoft.com/office/drawing/2014/main" id="{AB5C5596-CE62-4DA5-A2F0-ED91FD261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8" name="Oval 2840">
              <a:extLst>
                <a:ext uri="{FF2B5EF4-FFF2-40B4-BE49-F238E27FC236}">
                  <a16:creationId xmlns:a16="http://schemas.microsoft.com/office/drawing/2014/main" id="{C80344B4-1AF5-4CE1-8813-51C6314B0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49" name="Oval 2841">
              <a:extLst>
                <a:ext uri="{FF2B5EF4-FFF2-40B4-BE49-F238E27FC236}">
                  <a16:creationId xmlns:a16="http://schemas.microsoft.com/office/drawing/2014/main" id="{BBA86E85-56C2-4460-A782-F5F6F2F52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0" name="Oval 2842">
              <a:extLst>
                <a:ext uri="{FF2B5EF4-FFF2-40B4-BE49-F238E27FC236}">
                  <a16:creationId xmlns:a16="http://schemas.microsoft.com/office/drawing/2014/main" id="{B5BE0D88-FBB9-4081-A806-F10CB4B671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1" name="Oval 2843">
              <a:extLst>
                <a:ext uri="{FF2B5EF4-FFF2-40B4-BE49-F238E27FC236}">
                  <a16:creationId xmlns:a16="http://schemas.microsoft.com/office/drawing/2014/main" id="{FBBC4F10-6984-4776-A031-5AD046945B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2" name="Oval 2844">
              <a:extLst>
                <a:ext uri="{FF2B5EF4-FFF2-40B4-BE49-F238E27FC236}">
                  <a16:creationId xmlns:a16="http://schemas.microsoft.com/office/drawing/2014/main" id="{40741A25-49A6-4F58-A65A-E3DFA23C8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3" name="Oval 2845">
              <a:extLst>
                <a:ext uri="{FF2B5EF4-FFF2-40B4-BE49-F238E27FC236}">
                  <a16:creationId xmlns:a16="http://schemas.microsoft.com/office/drawing/2014/main" id="{3AB81964-584D-462E-B6B9-0B588638A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4" name="Oval 2846">
              <a:extLst>
                <a:ext uri="{FF2B5EF4-FFF2-40B4-BE49-F238E27FC236}">
                  <a16:creationId xmlns:a16="http://schemas.microsoft.com/office/drawing/2014/main" id="{2A777436-963D-41EA-B213-6726F5DBE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5" name="Oval 2847">
              <a:extLst>
                <a:ext uri="{FF2B5EF4-FFF2-40B4-BE49-F238E27FC236}">
                  <a16:creationId xmlns:a16="http://schemas.microsoft.com/office/drawing/2014/main" id="{DC96D212-E133-4FAD-8C02-555FCE6FE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6" name="Oval 2848">
              <a:extLst>
                <a:ext uri="{FF2B5EF4-FFF2-40B4-BE49-F238E27FC236}">
                  <a16:creationId xmlns:a16="http://schemas.microsoft.com/office/drawing/2014/main" id="{198A8CA6-23D3-449B-8B60-7F2E8A524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7" name="Oval 2849">
              <a:extLst>
                <a:ext uri="{FF2B5EF4-FFF2-40B4-BE49-F238E27FC236}">
                  <a16:creationId xmlns:a16="http://schemas.microsoft.com/office/drawing/2014/main" id="{07728A4C-CB9B-4B74-BF48-74F6FD718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8" name="Oval 2850">
              <a:extLst>
                <a:ext uri="{FF2B5EF4-FFF2-40B4-BE49-F238E27FC236}">
                  <a16:creationId xmlns:a16="http://schemas.microsoft.com/office/drawing/2014/main" id="{6C228ECF-DEAA-4D94-8535-577922B2E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59" name="Oval 2851">
              <a:extLst>
                <a:ext uri="{FF2B5EF4-FFF2-40B4-BE49-F238E27FC236}">
                  <a16:creationId xmlns:a16="http://schemas.microsoft.com/office/drawing/2014/main" id="{A0A123CC-0166-4B28-8484-3626DF1B3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060" name="Group 2852">
            <a:extLst>
              <a:ext uri="{FF2B5EF4-FFF2-40B4-BE49-F238E27FC236}">
                <a16:creationId xmlns:a16="http://schemas.microsoft.com/office/drawing/2014/main" id="{01331C51-01BC-4154-BEE7-3853188E4743}"/>
              </a:ext>
            </a:extLst>
          </p:cNvPr>
          <p:cNvGrpSpPr>
            <a:grpSpLocks/>
          </p:cNvGrpSpPr>
          <p:nvPr/>
        </p:nvGrpSpPr>
        <p:grpSpPr bwMode="auto">
          <a:xfrm>
            <a:off x="5494338" y="3067050"/>
            <a:ext cx="449262" cy="628650"/>
            <a:chOff x="3461" y="2047"/>
            <a:chExt cx="283" cy="396"/>
          </a:xfrm>
        </p:grpSpPr>
        <p:sp>
          <p:nvSpPr>
            <p:cNvPr id="97061" name="Oval 2853">
              <a:extLst>
                <a:ext uri="{FF2B5EF4-FFF2-40B4-BE49-F238E27FC236}">
                  <a16:creationId xmlns:a16="http://schemas.microsoft.com/office/drawing/2014/main" id="{9220935F-70E6-4D1C-A2EC-51819683D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2" name="Oval 2854">
              <a:extLst>
                <a:ext uri="{FF2B5EF4-FFF2-40B4-BE49-F238E27FC236}">
                  <a16:creationId xmlns:a16="http://schemas.microsoft.com/office/drawing/2014/main" id="{4E25E440-B7CE-4AA7-8927-B51AA5A49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3" name="Oval 2855">
              <a:extLst>
                <a:ext uri="{FF2B5EF4-FFF2-40B4-BE49-F238E27FC236}">
                  <a16:creationId xmlns:a16="http://schemas.microsoft.com/office/drawing/2014/main" id="{144CA531-AD5B-42F2-B9D2-1DC86F7AF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4" name="Oval 2856">
              <a:extLst>
                <a:ext uri="{FF2B5EF4-FFF2-40B4-BE49-F238E27FC236}">
                  <a16:creationId xmlns:a16="http://schemas.microsoft.com/office/drawing/2014/main" id="{A2C27786-72F3-4715-8F21-DD4A74C58E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5" name="Oval 2857">
              <a:extLst>
                <a:ext uri="{FF2B5EF4-FFF2-40B4-BE49-F238E27FC236}">
                  <a16:creationId xmlns:a16="http://schemas.microsoft.com/office/drawing/2014/main" id="{2C7783DE-ABFC-4A80-A22D-0A3D47118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6" name="Oval 2858">
              <a:extLst>
                <a:ext uri="{FF2B5EF4-FFF2-40B4-BE49-F238E27FC236}">
                  <a16:creationId xmlns:a16="http://schemas.microsoft.com/office/drawing/2014/main" id="{CE0855B2-188B-4B82-AA34-B9C76815D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7" name="Oval 2859">
              <a:extLst>
                <a:ext uri="{FF2B5EF4-FFF2-40B4-BE49-F238E27FC236}">
                  <a16:creationId xmlns:a16="http://schemas.microsoft.com/office/drawing/2014/main" id="{FEC0B917-F152-48F6-9004-085AB42525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8" name="Oval 2860">
              <a:extLst>
                <a:ext uri="{FF2B5EF4-FFF2-40B4-BE49-F238E27FC236}">
                  <a16:creationId xmlns:a16="http://schemas.microsoft.com/office/drawing/2014/main" id="{5A9A78F6-145B-459D-80B8-7846F392D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69" name="Oval 2861">
              <a:extLst>
                <a:ext uri="{FF2B5EF4-FFF2-40B4-BE49-F238E27FC236}">
                  <a16:creationId xmlns:a16="http://schemas.microsoft.com/office/drawing/2014/main" id="{0C96095D-9973-4849-813D-944A694CCB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0" name="Oval 2862">
              <a:extLst>
                <a:ext uri="{FF2B5EF4-FFF2-40B4-BE49-F238E27FC236}">
                  <a16:creationId xmlns:a16="http://schemas.microsoft.com/office/drawing/2014/main" id="{C4965277-9422-4376-BC11-7A92AA34D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1" name="Oval 2863">
              <a:extLst>
                <a:ext uri="{FF2B5EF4-FFF2-40B4-BE49-F238E27FC236}">
                  <a16:creationId xmlns:a16="http://schemas.microsoft.com/office/drawing/2014/main" id="{4523DA90-49CD-4741-B054-672505CA2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2" name="Oval 2864">
              <a:extLst>
                <a:ext uri="{FF2B5EF4-FFF2-40B4-BE49-F238E27FC236}">
                  <a16:creationId xmlns:a16="http://schemas.microsoft.com/office/drawing/2014/main" id="{4520C1DA-658D-4821-9395-7277DBDCA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3" name="Oval 2865">
              <a:extLst>
                <a:ext uri="{FF2B5EF4-FFF2-40B4-BE49-F238E27FC236}">
                  <a16:creationId xmlns:a16="http://schemas.microsoft.com/office/drawing/2014/main" id="{D2736FE2-EC8B-4BC9-A51F-2C16960739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4" name="Oval 2866">
              <a:extLst>
                <a:ext uri="{FF2B5EF4-FFF2-40B4-BE49-F238E27FC236}">
                  <a16:creationId xmlns:a16="http://schemas.microsoft.com/office/drawing/2014/main" id="{36779547-E2A4-442E-B2B4-E534F8BD15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5" name="Oval 2867">
              <a:extLst>
                <a:ext uri="{FF2B5EF4-FFF2-40B4-BE49-F238E27FC236}">
                  <a16:creationId xmlns:a16="http://schemas.microsoft.com/office/drawing/2014/main" id="{0008E7CF-B2AA-48ED-A903-7CE5315AE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6" name="Oval 2868">
              <a:extLst>
                <a:ext uri="{FF2B5EF4-FFF2-40B4-BE49-F238E27FC236}">
                  <a16:creationId xmlns:a16="http://schemas.microsoft.com/office/drawing/2014/main" id="{CFBF1A5A-7A2A-4DF6-903B-2FABBAFB2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7" name="Oval 2869">
              <a:extLst>
                <a:ext uri="{FF2B5EF4-FFF2-40B4-BE49-F238E27FC236}">
                  <a16:creationId xmlns:a16="http://schemas.microsoft.com/office/drawing/2014/main" id="{7CBE7BF0-3822-438E-9C68-2A956EAE37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8" name="Oval 2870">
              <a:extLst>
                <a:ext uri="{FF2B5EF4-FFF2-40B4-BE49-F238E27FC236}">
                  <a16:creationId xmlns:a16="http://schemas.microsoft.com/office/drawing/2014/main" id="{FF0AFC7B-EAEB-4C52-9374-871B57D81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79" name="Oval 2871">
              <a:extLst>
                <a:ext uri="{FF2B5EF4-FFF2-40B4-BE49-F238E27FC236}">
                  <a16:creationId xmlns:a16="http://schemas.microsoft.com/office/drawing/2014/main" id="{AFFAA30E-841B-4861-B370-7FD9BAC6C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0" name="Oval 2872">
              <a:extLst>
                <a:ext uri="{FF2B5EF4-FFF2-40B4-BE49-F238E27FC236}">
                  <a16:creationId xmlns:a16="http://schemas.microsoft.com/office/drawing/2014/main" id="{27BE3490-946B-46F9-AC03-31C8B4F14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1" name="Oval 2873">
              <a:extLst>
                <a:ext uri="{FF2B5EF4-FFF2-40B4-BE49-F238E27FC236}">
                  <a16:creationId xmlns:a16="http://schemas.microsoft.com/office/drawing/2014/main" id="{EFB0E954-68BC-4ADC-8425-7A89A46AA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2" name="Oval 2874">
              <a:extLst>
                <a:ext uri="{FF2B5EF4-FFF2-40B4-BE49-F238E27FC236}">
                  <a16:creationId xmlns:a16="http://schemas.microsoft.com/office/drawing/2014/main" id="{9B30C52B-6DA3-46A7-810B-83AE4556E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3" name="Oval 2875">
              <a:extLst>
                <a:ext uri="{FF2B5EF4-FFF2-40B4-BE49-F238E27FC236}">
                  <a16:creationId xmlns:a16="http://schemas.microsoft.com/office/drawing/2014/main" id="{873FEE71-A992-42D5-ACCB-F2839E8E7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4" name="Oval 2876">
              <a:extLst>
                <a:ext uri="{FF2B5EF4-FFF2-40B4-BE49-F238E27FC236}">
                  <a16:creationId xmlns:a16="http://schemas.microsoft.com/office/drawing/2014/main" id="{12FC8901-6403-4984-AF44-7550069EE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085" name="Group 2877">
            <a:extLst>
              <a:ext uri="{FF2B5EF4-FFF2-40B4-BE49-F238E27FC236}">
                <a16:creationId xmlns:a16="http://schemas.microsoft.com/office/drawing/2014/main" id="{FEA049BF-4F2C-4050-93E7-50CA37ABA4E0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067050"/>
            <a:ext cx="449263" cy="628650"/>
            <a:chOff x="3120" y="2047"/>
            <a:chExt cx="283" cy="396"/>
          </a:xfrm>
        </p:grpSpPr>
        <p:sp>
          <p:nvSpPr>
            <p:cNvPr id="97086" name="Oval 2878">
              <a:extLst>
                <a:ext uri="{FF2B5EF4-FFF2-40B4-BE49-F238E27FC236}">
                  <a16:creationId xmlns:a16="http://schemas.microsoft.com/office/drawing/2014/main" id="{7FE58C0F-3627-432C-8D3B-E47FA636E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7" name="Oval 2879">
              <a:extLst>
                <a:ext uri="{FF2B5EF4-FFF2-40B4-BE49-F238E27FC236}">
                  <a16:creationId xmlns:a16="http://schemas.microsoft.com/office/drawing/2014/main" id="{CF4C59C0-DAA4-452F-85FA-429E1307BA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8" name="Oval 2880">
              <a:extLst>
                <a:ext uri="{FF2B5EF4-FFF2-40B4-BE49-F238E27FC236}">
                  <a16:creationId xmlns:a16="http://schemas.microsoft.com/office/drawing/2014/main" id="{77FD48B9-5827-49C3-A8D0-A55F4ADEE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89" name="Oval 2881">
              <a:extLst>
                <a:ext uri="{FF2B5EF4-FFF2-40B4-BE49-F238E27FC236}">
                  <a16:creationId xmlns:a16="http://schemas.microsoft.com/office/drawing/2014/main" id="{D71E7648-1FA0-446F-8522-875830490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0" name="Oval 2882">
              <a:extLst>
                <a:ext uri="{FF2B5EF4-FFF2-40B4-BE49-F238E27FC236}">
                  <a16:creationId xmlns:a16="http://schemas.microsoft.com/office/drawing/2014/main" id="{00519D1B-7875-44CA-895D-CEC5A739C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1" name="Oval 2883">
              <a:extLst>
                <a:ext uri="{FF2B5EF4-FFF2-40B4-BE49-F238E27FC236}">
                  <a16:creationId xmlns:a16="http://schemas.microsoft.com/office/drawing/2014/main" id="{A1187B9C-D1CE-4DA1-8267-19F791237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2" name="Oval 2884">
              <a:extLst>
                <a:ext uri="{FF2B5EF4-FFF2-40B4-BE49-F238E27FC236}">
                  <a16:creationId xmlns:a16="http://schemas.microsoft.com/office/drawing/2014/main" id="{E6324781-7325-4F2F-9DE9-23ACDAB28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3" name="Oval 2885">
              <a:extLst>
                <a:ext uri="{FF2B5EF4-FFF2-40B4-BE49-F238E27FC236}">
                  <a16:creationId xmlns:a16="http://schemas.microsoft.com/office/drawing/2014/main" id="{BA661DD1-2E5F-4620-85D0-96E97E0AF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4" name="Oval 2886">
              <a:extLst>
                <a:ext uri="{FF2B5EF4-FFF2-40B4-BE49-F238E27FC236}">
                  <a16:creationId xmlns:a16="http://schemas.microsoft.com/office/drawing/2014/main" id="{B7F349F0-BBFD-4A46-A5A7-A719AB7E0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5" name="Oval 2887">
              <a:extLst>
                <a:ext uri="{FF2B5EF4-FFF2-40B4-BE49-F238E27FC236}">
                  <a16:creationId xmlns:a16="http://schemas.microsoft.com/office/drawing/2014/main" id="{76206A33-C4BF-45CC-A6CB-66AE1BC01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6" name="Oval 2888">
              <a:extLst>
                <a:ext uri="{FF2B5EF4-FFF2-40B4-BE49-F238E27FC236}">
                  <a16:creationId xmlns:a16="http://schemas.microsoft.com/office/drawing/2014/main" id="{59E58374-498C-4AEB-824F-1933CC771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7" name="Oval 2889">
              <a:extLst>
                <a:ext uri="{FF2B5EF4-FFF2-40B4-BE49-F238E27FC236}">
                  <a16:creationId xmlns:a16="http://schemas.microsoft.com/office/drawing/2014/main" id="{CF9CB8BB-B356-4B62-84B0-3B78A3742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8" name="Oval 2890">
              <a:extLst>
                <a:ext uri="{FF2B5EF4-FFF2-40B4-BE49-F238E27FC236}">
                  <a16:creationId xmlns:a16="http://schemas.microsoft.com/office/drawing/2014/main" id="{D775B95A-C330-494D-9BF8-D6CBB1CFD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099" name="Oval 2891">
              <a:extLst>
                <a:ext uri="{FF2B5EF4-FFF2-40B4-BE49-F238E27FC236}">
                  <a16:creationId xmlns:a16="http://schemas.microsoft.com/office/drawing/2014/main" id="{B3D506DA-4C18-4B9F-9D83-5C93F04E7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0" name="Oval 2892">
              <a:extLst>
                <a:ext uri="{FF2B5EF4-FFF2-40B4-BE49-F238E27FC236}">
                  <a16:creationId xmlns:a16="http://schemas.microsoft.com/office/drawing/2014/main" id="{CFBA7054-6839-48D1-AD81-78E2D1BEA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1" name="Oval 2893">
              <a:extLst>
                <a:ext uri="{FF2B5EF4-FFF2-40B4-BE49-F238E27FC236}">
                  <a16:creationId xmlns:a16="http://schemas.microsoft.com/office/drawing/2014/main" id="{AAFEDD27-3EE8-4053-B323-21E0177C4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2" name="Oval 2894">
              <a:extLst>
                <a:ext uri="{FF2B5EF4-FFF2-40B4-BE49-F238E27FC236}">
                  <a16:creationId xmlns:a16="http://schemas.microsoft.com/office/drawing/2014/main" id="{27667E68-DBD1-4357-BA63-CF0CE7FF60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3" name="Oval 2895">
              <a:extLst>
                <a:ext uri="{FF2B5EF4-FFF2-40B4-BE49-F238E27FC236}">
                  <a16:creationId xmlns:a16="http://schemas.microsoft.com/office/drawing/2014/main" id="{FFB4E9D7-FF42-41A4-9914-B3C10DA04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4" name="Oval 2896">
              <a:extLst>
                <a:ext uri="{FF2B5EF4-FFF2-40B4-BE49-F238E27FC236}">
                  <a16:creationId xmlns:a16="http://schemas.microsoft.com/office/drawing/2014/main" id="{ECC2199E-E262-4792-B982-C9F926CB7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5" name="Oval 2897">
              <a:extLst>
                <a:ext uri="{FF2B5EF4-FFF2-40B4-BE49-F238E27FC236}">
                  <a16:creationId xmlns:a16="http://schemas.microsoft.com/office/drawing/2014/main" id="{6C9CEE31-52B6-483C-930F-086828A618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6" name="Oval 2898">
              <a:extLst>
                <a:ext uri="{FF2B5EF4-FFF2-40B4-BE49-F238E27FC236}">
                  <a16:creationId xmlns:a16="http://schemas.microsoft.com/office/drawing/2014/main" id="{EC96BBD1-A382-4C20-9D98-09D79CD00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7" name="Oval 2899">
              <a:extLst>
                <a:ext uri="{FF2B5EF4-FFF2-40B4-BE49-F238E27FC236}">
                  <a16:creationId xmlns:a16="http://schemas.microsoft.com/office/drawing/2014/main" id="{F7C594C9-79E2-4454-94A8-F28A9EC11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8" name="Oval 2900">
              <a:extLst>
                <a:ext uri="{FF2B5EF4-FFF2-40B4-BE49-F238E27FC236}">
                  <a16:creationId xmlns:a16="http://schemas.microsoft.com/office/drawing/2014/main" id="{C6CEBBFB-31E6-4572-A21D-90193B8BD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09" name="Oval 2901">
              <a:extLst>
                <a:ext uri="{FF2B5EF4-FFF2-40B4-BE49-F238E27FC236}">
                  <a16:creationId xmlns:a16="http://schemas.microsoft.com/office/drawing/2014/main" id="{2CE904E1-4E10-4D63-AA40-1ACA24E8C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0" name="Oval 2902">
              <a:extLst>
                <a:ext uri="{FF2B5EF4-FFF2-40B4-BE49-F238E27FC236}">
                  <a16:creationId xmlns:a16="http://schemas.microsoft.com/office/drawing/2014/main" id="{FD9DBDCD-2F6A-43C2-8338-098F14EC0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111" name="Group 2903">
            <a:extLst>
              <a:ext uri="{FF2B5EF4-FFF2-40B4-BE49-F238E27FC236}">
                <a16:creationId xmlns:a16="http://schemas.microsoft.com/office/drawing/2014/main" id="{70C3DDD4-FA55-4012-A88D-8C20AE875291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3067050"/>
            <a:ext cx="449262" cy="628650"/>
            <a:chOff x="2439" y="2047"/>
            <a:chExt cx="283" cy="396"/>
          </a:xfrm>
        </p:grpSpPr>
        <p:sp>
          <p:nvSpPr>
            <p:cNvPr id="97112" name="Oval 2904">
              <a:extLst>
                <a:ext uri="{FF2B5EF4-FFF2-40B4-BE49-F238E27FC236}">
                  <a16:creationId xmlns:a16="http://schemas.microsoft.com/office/drawing/2014/main" id="{FFF3AC2F-85BF-4930-9C49-B58108DE6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3" name="Oval 2905">
              <a:extLst>
                <a:ext uri="{FF2B5EF4-FFF2-40B4-BE49-F238E27FC236}">
                  <a16:creationId xmlns:a16="http://schemas.microsoft.com/office/drawing/2014/main" id="{462F9695-D01A-433B-9C3B-EDBEA415B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4" name="Oval 2906">
              <a:extLst>
                <a:ext uri="{FF2B5EF4-FFF2-40B4-BE49-F238E27FC236}">
                  <a16:creationId xmlns:a16="http://schemas.microsoft.com/office/drawing/2014/main" id="{14318939-5392-4E2E-A73F-BAD04FA50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5" name="Oval 2907">
              <a:extLst>
                <a:ext uri="{FF2B5EF4-FFF2-40B4-BE49-F238E27FC236}">
                  <a16:creationId xmlns:a16="http://schemas.microsoft.com/office/drawing/2014/main" id="{485A62DD-6227-42B5-8C7A-C49916704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6" name="Oval 2908">
              <a:extLst>
                <a:ext uri="{FF2B5EF4-FFF2-40B4-BE49-F238E27FC236}">
                  <a16:creationId xmlns:a16="http://schemas.microsoft.com/office/drawing/2014/main" id="{4A7E8AD5-787A-44A1-96FF-97135FA67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7" name="Oval 2909">
              <a:extLst>
                <a:ext uri="{FF2B5EF4-FFF2-40B4-BE49-F238E27FC236}">
                  <a16:creationId xmlns:a16="http://schemas.microsoft.com/office/drawing/2014/main" id="{E772A736-1166-4FB7-AECC-F819F1FAB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8" name="Oval 2910">
              <a:extLst>
                <a:ext uri="{FF2B5EF4-FFF2-40B4-BE49-F238E27FC236}">
                  <a16:creationId xmlns:a16="http://schemas.microsoft.com/office/drawing/2014/main" id="{90EE7BD4-E1B3-449C-B15B-E410D87E0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19" name="Oval 2911">
              <a:extLst>
                <a:ext uri="{FF2B5EF4-FFF2-40B4-BE49-F238E27FC236}">
                  <a16:creationId xmlns:a16="http://schemas.microsoft.com/office/drawing/2014/main" id="{72D58C98-36C1-4340-943B-CEA487D068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0" name="Oval 2912">
              <a:extLst>
                <a:ext uri="{FF2B5EF4-FFF2-40B4-BE49-F238E27FC236}">
                  <a16:creationId xmlns:a16="http://schemas.microsoft.com/office/drawing/2014/main" id="{A640B8F8-0F2D-4065-BA0E-CF3CCDD51F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1" name="Oval 2913">
              <a:extLst>
                <a:ext uri="{FF2B5EF4-FFF2-40B4-BE49-F238E27FC236}">
                  <a16:creationId xmlns:a16="http://schemas.microsoft.com/office/drawing/2014/main" id="{839D8584-955F-42D3-B74F-0E4F928D7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2" name="Oval 2914">
              <a:extLst>
                <a:ext uri="{FF2B5EF4-FFF2-40B4-BE49-F238E27FC236}">
                  <a16:creationId xmlns:a16="http://schemas.microsoft.com/office/drawing/2014/main" id="{FB1EFD2B-4E2F-4184-B789-4D7E5B93F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3" name="Oval 2915">
              <a:extLst>
                <a:ext uri="{FF2B5EF4-FFF2-40B4-BE49-F238E27FC236}">
                  <a16:creationId xmlns:a16="http://schemas.microsoft.com/office/drawing/2014/main" id="{CCB67015-D6F6-4A7F-930B-5B9D0E8FE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4" name="Oval 2916">
              <a:extLst>
                <a:ext uri="{FF2B5EF4-FFF2-40B4-BE49-F238E27FC236}">
                  <a16:creationId xmlns:a16="http://schemas.microsoft.com/office/drawing/2014/main" id="{754C1151-56A0-4BEF-B254-58A034925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5" name="Oval 2917">
              <a:extLst>
                <a:ext uri="{FF2B5EF4-FFF2-40B4-BE49-F238E27FC236}">
                  <a16:creationId xmlns:a16="http://schemas.microsoft.com/office/drawing/2014/main" id="{FE6D33A9-0059-4730-9A55-999C434C9A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6" name="Oval 2918">
              <a:extLst>
                <a:ext uri="{FF2B5EF4-FFF2-40B4-BE49-F238E27FC236}">
                  <a16:creationId xmlns:a16="http://schemas.microsoft.com/office/drawing/2014/main" id="{23FD4BE4-B1D1-4478-B212-90E431118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7" name="Oval 2919">
              <a:extLst>
                <a:ext uri="{FF2B5EF4-FFF2-40B4-BE49-F238E27FC236}">
                  <a16:creationId xmlns:a16="http://schemas.microsoft.com/office/drawing/2014/main" id="{5965B578-4501-4D86-851C-83073673A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8" name="Oval 2920">
              <a:extLst>
                <a:ext uri="{FF2B5EF4-FFF2-40B4-BE49-F238E27FC236}">
                  <a16:creationId xmlns:a16="http://schemas.microsoft.com/office/drawing/2014/main" id="{ECA14381-5587-4CA8-89C7-BAB72D139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29" name="Oval 2921">
              <a:extLst>
                <a:ext uri="{FF2B5EF4-FFF2-40B4-BE49-F238E27FC236}">
                  <a16:creationId xmlns:a16="http://schemas.microsoft.com/office/drawing/2014/main" id="{B87647D2-0F05-4DA1-BF4A-9571AB1735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0" name="Oval 2922">
              <a:extLst>
                <a:ext uri="{FF2B5EF4-FFF2-40B4-BE49-F238E27FC236}">
                  <a16:creationId xmlns:a16="http://schemas.microsoft.com/office/drawing/2014/main" id="{DA16F354-0DB6-4B81-8E39-0CDA2D2288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1" name="Oval 2923">
              <a:extLst>
                <a:ext uri="{FF2B5EF4-FFF2-40B4-BE49-F238E27FC236}">
                  <a16:creationId xmlns:a16="http://schemas.microsoft.com/office/drawing/2014/main" id="{D4E1B085-0711-4E07-8290-8AAFC2173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2" name="Oval 2924">
              <a:extLst>
                <a:ext uri="{FF2B5EF4-FFF2-40B4-BE49-F238E27FC236}">
                  <a16:creationId xmlns:a16="http://schemas.microsoft.com/office/drawing/2014/main" id="{DF2B5EB1-1998-4037-B806-C096556F8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3" name="Oval 2925">
              <a:extLst>
                <a:ext uri="{FF2B5EF4-FFF2-40B4-BE49-F238E27FC236}">
                  <a16:creationId xmlns:a16="http://schemas.microsoft.com/office/drawing/2014/main" id="{F85E612E-58E6-4991-8F0C-D6FBC7E0C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4" name="Oval 2926">
              <a:extLst>
                <a:ext uri="{FF2B5EF4-FFF2-40B4-BE49-F238E27FC236}">
                  <a16:creationId xmlns:a16="http://schemas.microsoft.com/office/drawing/2014/main" id="{D4511F2C-0CE8-42F0-9C3D-2FECBF533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5" name="Oval 2927">
              <a:extLst>
                <a:ext uri="{FF2B5EF4-FFF2-40B4-BE49-F238E27FC236}">
                  <a16:creationId xmlns:a16="http://schemas.microsoft.com/office/drawing/2014/main" id="{1CC9FFEA-FD1B-4CC4-88F8-3ADEAA89BD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6" name="Oval 2928">
              <a:extLst>
                <a:ext uri="{FF2B5EF4-FFF2-40B4-BE49-F238E27FC236}">
                  <a16:creationId xmlns:a16="http://schemas.microsoft.com/office/drawing/2014/main" id="{05B3452A-6FCD-45CF-9F79-0CFD01F58B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137" name="Group 2929">
            <a:extLst>
              <a:ext uri="{FF2B5EF4-FFF2-40B4-BE49-F238E27FC236}">
                <a16:creationId xmlns:a16="http://schemas.microsoft.com/office/drawing/2014/main" id="{947743AC-FC79-431D-8E4F-073365FBA778}"/>
              </a:ext>
            </a:extLst>
          </p:cNvPr>
          <p:cNvGrpSpPr>
            <a:grpSpLocks/>
          </p:cNvGrpSpPr>
          <p:nvPr/>
        </p:nvGrpSpPr>
        <p:grpSpPr bwMode="auto">
          <a:xfrm>
            <a:off x="635000" y="4062413"/>
            <a:ext cx="449263" cy="628650"/>
            <a:chOff x="399" y="1027"/>
            <a:chExt cx="283" cy="396"/>
          </a:xfrm>
        </p:grpSpPr>
        <p:sp>
          <p:nvSpPr>
            <p:cNvPr id="97138" name="Oval 2930">
              <a:extLst>
                <a:ext uri="{FF2B5EF4-FFF2-40B4-BE49-F238E27FC236}">
                  <a16:creationId xmlns:a16="http://schemas.microsoft.com/office/drawing/2014/main" id="{4A725C1A-0600-4F49-BC24-52B0631AA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39" name="Oval 2931">
              <a:extLst>
                <a:ext uri="{FF2B5EF4-FFF2-40B4-BE49-F238E27FC236}">
                  <a16:creationId xmlns:a16="http://schemas.microsoft.com/office/drawing/2014/main" id="{A60B4890-E4BB-46E0-9EAD-B5A31925E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0" name="Oval 2932">
              <a:extLst>
                <a:ext uri="{FF2B5EF4-FFF2-40B4-BE49-F238E27FC236}">
                  <a16:creationId xmlns:a16="http://schemas.microsoft.com/office/drawing/2014/main" id="{C492128F-FBFA-4F56-8C3E-28D82F9DB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1" name="Oval 2933">
              <a:extLst>
                <a:ext uri="{FF2B5EF4-FFF2-40B4-BE49-F238E27FC236}">
                  <a16:creationId xmlns:a16="http://schemas.microsoft.com/office/drawing/2014/main" id="{EE3029F5-0B98-4CD8-BF0F-CBF269500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2" name="Oval 2934">
              <a:extLst>
                <a:ext uri="{FF2B5EF4-FFF2-40B4-BE49-F238E27FC236}">
                  <a16:creationId xmlns:a16="http://schemas.microsoft.com/office/drawing/2014/main" id="{EB0DED3B-F223-4649-9A06-6A6D39AD2E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3" name="Oval 2935">
              <a:extLst>
                <a:ext uri="{FF2B5EF4-FFF2-40B4-BE49-F238E27FC236}">
                  <a16:creationId xmlns:a16="http://schemas.microsoft.com/office/drawing/2014/main" id="{FDB9812D-AF30-4648-9EC0-89C74FD68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4" name="Oval 2936">
              <a:extLst>
                <a:ext uri="{FF2B5EF4-FFF2-40B4-BE49-F238E27FC236}">
                  <a16:creationId xmlns:a16="http://schemas.microsoft.com/office/drawing/2014/main" id="{2B0651BD-E07B-469C-A346-EA7893A99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5" name="Oval 2937">
              <a:extLst>
                <a:ext uri="{FF2B5EF4-FFF2-40B4-BE49-F238E27FC236}">
                  <a16:creationId xmlns:a16="http://schemas.microsoft.com/office/drawing/2014/main" id="{56C86052-C588-437E-B688-B6610F608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6" name="Oval 2938">
              <a:extLst>
                <a:ext uri="{FF2B5EF4-FFF2-40B4-BE49-F238E27FC236}">
                  <a16:creationId xmlns:a16="http://schemas.microsoft.com/office/drawing/2014/main" id="{0D0D61BD-9DFF-4534-8D71-ABD100394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7" name="Oval 2939">
              <a:extLst>
                <a:ext uri="{FF2B5EF4-FFF2-40B4-BE49-F238E27FC236}">
                  <a16:creationId xmlns:a16="http://schemas.microsoft.com/office/drawing/2014/main" id="{D5DDC777-E971-4D65-962C-D0B633777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8" name="Oval 2940">
              <a:extLst>
                <a:ext uri="{FF2B5EF4-FFF2-40B4-BE49-F238E27FC236}">
                  <a16:creationId xmlns:a16="http://schemas.microsoft.com/office/drawing/2014/main" id="{27073F40-AF52-4E1A-ADA6-58B164D60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49" name="Oval 2941">
              <a:extLst>
                <a:ext uri="{FF2B5EF4-FFF2-40B4-BE49-F238E27FC236}">
                  <a16:creationId xmlns:a16="http://schemas.microsoft.com/office/drawing/2014/main" id="{A1DFEA39-71D9-463A-B678-83FB2E366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0" name="Oval 2942">
              <a:extLst>
                <a:ext uri="{FF2B5EF4-FFF2-40B4-BE49-F238E27FC236}">
                  <a16:creationId xmlns:a16="http://schemas.microsoft.com/office/drawing/2014/main" id="{AA39D2B3-2A24-4C62-B075-0AF2FEDC3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1" name="Oval 2943">
              <a:extLst>
                <a:ext uri="{FF2B5EF4-FFF2-40B4-BE49-F238E27FC236}">
                  <a16:creationId xmlns:a16="http://schemas.microsoft.com/office/drawing/2014/main" id="{1666D5B0-15A9-4E55-8D34-0225FFDB88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2" name="Oval 2944">
              <a:extLst>
                <a:ext uri="{FF2B5EF4-FFF2-40B4-BE49-F238E27FC236}">
                  <a16:creationId xmlns:a16="http://schemas.microsoft.com/office/drawing/2014/main" id="{D0E5A5F5-219F-45F3-8E7A-53E1C4E4B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3" name="Oval 2945">
              <a:extLst>
                <a:ext uri="{FF2B5EF4-FFF2-40B4-BE49-F238E27FC236}">
                  <a16:creationId xmlns:a16="http://schemas.microsoft.com/office/drawing/2014/main" id="{78592256-113E-40B7-8549-A665A9D30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4" name="Oval 2946">
              <a:extLst>
                <a:ext uri="{FF2B5EF4-FFF2-40B4-BE49-F238E27FC236}">
                  <a16:creationId xmlns:a16="http://schemas.microsoft.com/office/drawing/2014/main" id="{3350AF96-750C-466E-93B9-FACC228D5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5" name="Oval 2947">
              <a:extLst>
                <a:ext uri="{FF2B5EF4-FFF2-40B4-BE49-F238E27FC236}">
                  <a16:creationId xmlns:a16="http://schemas.microsoft.com/office/drawing/2014/main" id="{9EBE98B7-C5C0-4A54-A905-A60800D75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6" name="Oval 2948">
              <a:extLst>
                <a:ext uri="{FF2B5EF4-FFF2-40B4-BE49-F238E27FC236}">
                  <a16:creationId xmlns:a16="http://schemas.microsoft.com/office/drawing/2014/main" id="{084EAF6B-BC48-4B84-9D12-B21342AE4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7" name="Oval 2949">
              <a:extLst>
                <a:ext uri="{FF2B5EF4-FFF2-40B4-BE49-F238E27FC236}">
                  <a16:creationId xmlns:a16="http://schemas.microsoft.com/office/drawing/2014/main" id="{E7A5A17D-922D-46B4-8B5B-8897EA9E8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8" name="Oval 2950">
              <a:extLst>
                <a:ext uri="{FF2B5EF4-FFF2-40B4-BE49-F238E27FC236}">
                  <a16:creationId xmlns:a16="http://schemas.microsoft.com/office/drawing/2014/main" id="{1A078A57-9E56-4B31-BD6B-3F6E6777C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59" name="Oval 2951">
              <a:extLst>
                <a:ext uri="{FF2B5EF4-FFF2-40B4-BE49-F238E27FC236}">
                  <a16:creationId xmlns:a16="http://schemas.microsoft.com/office/drawing/2014/main" id="{A0A41E47-8635-4287-B0D5-04458596C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0" name="Oval 2952">
              <a:extLst>
                <a:ext uri="{FF2B5EF4-FFF2-40B4-BE49-F238E27FC236}">
                  <a16:creationId xmlns:a16="http://schemas.microsoft.com/office/drawing/2014/main" id="{42409997-547D-4522-931B-920E608EA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1" name="Oval 2953">
              <a:extLst>
                <a:ext uri="{FF2B5EF4-FFF2-40B4-BE49-F238E27FC236}">
                  <a16:creationId xmlns:a16="http://schemas.microsoft.com/office/drawing/2014/main" id="{B62B1CC2-AAB9-4B29-989B-56B41D874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2" name="Oval 2954">
              <a:extLst>
                <a:ext uri="{FF2B5EF4-FFF2-40B4-BE49-F238E27FC236}">
                  <a16:creationId xmlns:a16="http://schemas.microsoft.com/office/drawing/2014/main" id="{AD3463AA-F987-4330-902A-A81D86890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3" name="Oval 2955">
              <a:extLst>
                <a:ext uri="{FF2B5EF4-FFF2-40B4-BE49-F238E27FC236}">
                  <a16:creationId xmlns:a16="http://schemas.microsoft.com/office/drawing/2014/main" id="{AEFACF9B-1CDF-4524-AB02-CAA20BEFD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4" name="Oval 2956">
              <a:extLst>
                <a:ext uri="{FF2B5EF4-FFF2-40B4-BE49-F238E27FC236}">
                  <a16:creationId xmlns:a16="http://schemas.microsoft.com/office/drawing/2014/main" id="{C3160E88-115C-4E56-A2FC-B873ABA915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5" name="Oval 2957">
              <a:extLst>
                <a:ext uri="{FF2B5EF4-FFF2-40B4-BE49-F238E27FC236}">
                  <a16:creationId xmlns:a16="http://schemas.microsoft.com/office/drawing/2014/main" id="{59A34CE0-A987-45B7-8E2D-1930B75D0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6" name="Oval 2958">
              <a:extLst>
                <a:ext uri="{FF2B5EF4-FFF2-40B4-BE49-F238E27FC236}">
                  <a16:creationId xmlns:a16="http://schemas.microsoft.com/office/drawing/2014/main" id="{343BA5ED-5090-47B2-A694-223228CB5C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67" name="Oval 2959">
              <a:extLst>
                <a:ext uri="{FF2B5EF4-FFF2-40B4-BE49-F238E27FC236}">
                  <a16:creationId xmlns:a16="http://schemas.microsoft.com/office/drawing/2014/main" id="{052416ED-72C9-48B4-A258-564D779FD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168" name="Group 2960">
            <a:extLst>
              <a:ext uri="{FF2B5EF4-FFF2-40B4-BE49-F238E27FC236}">
                <a16:creationId xmlns:a16="http://schemas.microsoft.com/office/drawing/2014/main" id="{7B054C03-F039-4FAF-8209-30CAA412FF13}"/>
              </a:ext>
            </a:extLst>
          </p:cNvPr>
          <p:cNvGrpSpPr>
            <a:grpSpLocks/>
          </p:cNvGrpSpPr>
          <p:nvPr/>
        </p:nvGrpSpPr>
        <p:grpSpPr bwMode="auto">
          <a:xfrm>
            <a:off x="1174750" y="4062413"/>
            <a:ext cx="447675" cy="628650"/>
            <a:chOff x="739" y="1027"/>
            <a:chExt cx="282" cy="396"/>
          </a:xfrm>
        </p:grpSpPr>
        <p:sp>
          <p:nvSpPr>
            <p:cNvPr id="97169" name="Oval 2961">
              <a:extLst>
                <a:ext uri="{FF2B5EF4-FFF2-40B4-BE49-F238E27FC236}">
                  <a16:creationId xmlns:a16="http://schemas.microsoft.com/office/drawing/2014/main" id="{866A78E7-4C32-4894-9696-2B96C68F5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0" name="Oval 2962">
              <a:extLst>
                <a:ext uri="{FF2B5EF4-FFF2-40B4-BE49-F238E27FC236}">
                  <a16:creationId xmlns:a16="http://schemas.microsoft.com/office/drawing/2014/main" id="{87734D6F-887A-4827-A822-662BB40E2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1" name="Oval 2963">
              <a:extLst>
                <a:ext uri="{FF2B5EF4-FFF2-40B4-BE49-F238E27FC236}">
                  <a16:creationId xmlns:a16="http://schemas.microsoft.com/office/drawing/2014/main" id="{1B24DFB7-8907-434D-A395-D7D9BAF8B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2" name="Oval 2964">
              <a:extLst>
                <a:ext uri="{FF2B5EF4-FFF2-40B4-BE49-F238E27FC236}">
                  <a16:creationId xmlns:a16="http://schemas.microsoft.com/office/drawing/2014/main" id="{6D1D4D66-4522-4213-98EA-DEF8E3BF3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3" name="Oval 2965">
              <a:extLst>
                <a:ext uri="{FF2B5EF4-FFF2-40B4-BE49-F238E27FC236}">
                  <a16:creationId xmlns:a16="http://schemas.microsoft.com/office/drawing/2014/main" id="{4352AFA9-46FA-4B73-BFD3-0E363EE3D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4" name="Oval 2966">
              <a:extLst>
                <a:ext uri="{FF2B5EF4-FFF2-40B4-BE49-F238E27FC236}">
                  <a16:creationId xmlns:a16="http://schemas.microsoft.com/office/drawing/2014/main" id="{66D2BC54-C95C-4F51-ACD2-497860679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5" name="Oval 2967">
              <a:extLst>
                <a:ext uri="{FF2B5EF4-FFF2-40B4-BE49-F238E27FC236}">
                  <a16:creationId xmlns:a16="http://schemas.microsoft.com/office/drawing/2014/main" id="{4D84D8DC-BDE5-4E51-8CB1-07E1B7008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6" name="Oval 2968">
              <a:extLst>
                <a:ext uri="{FF2B5EF4-FFF2-40B4-BE49-F238E27FC236}">
                  <a16:creationId xmlns:a16="http://schemas.microsoft.com/office/drawing/2014/main" id="{9E64EE9F-F344-41BF-AD88-CB74EAD78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7" name="Oval 2969">
              <a:extLst>
                <a:ext uri="{FF2B5EF4-FFF2-40B4-BE49-F238E27FC236}">
                  <a16:creationId xmlns:a16="http://schemas.microsoft.com/office/drawing/2014/main" id="{72561341-5F93-4FFE-97EB-F346D22DE7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8" name="Oval 2970">
              <a:extLst>
                <a:ext uri="{FF2B5EF4-FFF2-40B4-BE49-F238E27FC236}">
                  <a16:creationId xmlns:a16="http://schemas.microsoft.com/office/drawing/2014/main" id="{41BF75E3-685D-4D87-9DF0-D5B4B0F39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79" name="Oval 2971">
              <a:extLst>
                <a:ext uri="{FF2B5EF4-FFF2-40B4-BE49-F238E27FC236}">
                  <a16:creationId xmlns:a16="http://schemas.microsoft.com/office/drawing/2014/main" id="{940AB7C8-D68F-4383-AC33-8ED8F4B494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0" name="Oval 2972">
              <a:extLst>
                <a:ext uri="{FF2B5EF4-FFF2-40B4-BE49-F238E27FC236}">
                  <a16:creationId xmlns:a16="http://schemas.microsoft.com/office/drawing/2014/main" id="{9698FA4B-2645-48FB-867C-DB963F3EB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1" name="Oval 2973">
              <a:extLst>
                <a:ext uri="{FF2B5EF4-FFF2-40B4-BE49-F238E27FC236}">
                  <a16:creationId xmlns:a16="http://schemas.microsoft.com/office/drawing/2014/main" id="{C7B8A159-D857-4436-AAD9-7897C0CAF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2" name="Oval 2974">
              <a:extLst>
                <a:ext uri="{FF2B5EF4-FFF2-40B4-BE49-F238E27FC236}">
                  <a16:creationId xmlns:a16="http://schemas.microsoft.com/office/drawing/2014/main" id="{044CF303-EA17-4C55-B84E-579A7327F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3" name="Oval 2975">
              <a:extLst>
                <a:ext uri="{FF2B5EF4-FFF2-40B4-BE49-F238E27FC236}">
                  <a16:creationId xmlns:a16="http://schemas.microsoft.com/office/drawing/2014/main" id="{545DA0F8-67BE-4A01-BC55-B22065951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4" name="Oval 2976">
              <a:extLst>
                <a:ext uri="{FF2B5EF4-FFF2-40B4-BE49-F238E27FC236}">
                  <a16:creationId xmlns:a16="http://schemas.microsoft.com/office/drawing/2014/main" id="{92170E42-499A-4F01-A55D-1881545DF2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5" name="Oval 2977">
              <a:extLst>
                <a:ext uri="{FF2B5EF4-FFF2-40B4-BE49-F238E27FC236}">
                  <a16:creationId xmlns:a16="http://schemas.microsoft.com/office/drawing/2014/main" id="{DED84BFD-F134-4F6D-A796-E7F8B5EF5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6" name="Oval 2978">
              <a:extLst>
                <a:ext uri="{FF2B5EF4-FFF2-40B4-BE49-F238E27FC236}">
                  <a16:creationId xmlns:a16="http://schemas.microsoft.com/office/drawing/2014/main" id="{BEF1F515-E667-4424-B9E1-557AEF1A8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7" name="Oval 2979">
              <a:extLst>
                <a:ext uri="{FF2B5EF4-FFF2-40B4-BE49-F238E27FC236}">
                  <a16:creationId xmlns:a16="http://schemas.microsoft.com/office/drawing/2014/main" id="{1B265C0D-C973-422C-ACE8-44DA8580B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88" name="Oval 2980">
              <a:extLst>
                <a:ext uri="{FF2B5EF4-FFF2-40B4-BE49-F238E27FC236}">
                  <a16:creationId xmlns:a16="http://schemas.microsoft.com/office/drawing/2014/main" id="{06FF101B-A161-4078-BEB7-6793E3B57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189" name="Group 2981">
            <a:extLst>
              <a:ext uri="{FF2B5EF4-FFF2-40B4-BE49-F238E27FC236}">
                <a16:creationId xmlns:a16="http://schemas.microsoft.com/office/drawing/2014/main" id="{65C80C59-14DE-4750-8693-70524236BA49}"/>
              </a:ext>
            </a:extLst>
          </p:cNvPr>
          <p:cNvGrpSpPr>
            <a:grpSpLocks/>
          </p:cNvGrpSpPr>
          <p:nvPr/>
        </p:nvGrpSpPr>
        <p:grpSpPr bwMode="auto">
          <a:xfrm>
            <a:off x="1712913" y="4062413"/>
            <a:ext cx="447675" cy="628650"/>
            <a:chOff x="1078" y="1027"/>
            <a:chExt cx="282" cy="396"/>
          </a:xfrm>
        </p:grpSpPr>
        <p:sp>
          <p:nvSpPr>
            <p:cNvPr id="97190" name="Oval 2982">
              <a:extLst>
                <a:ext uri="{FF2B5EF4-FFF2-40B4-BE49-F238E27FC236}">
                  <a16:creationId xmlns:a16="http://schemas.microsoft.com/office/drawing/2014/main" id="{1046791D-6BA9-472B-8DF3-B531DF23A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1" name="Oval 2983">
              <a:extLst>
                <a:ext uri="{FF2B5EF4-FFF2-40B4-BE49-F238E27FC236}">
                  <a16:creationId xmlns:a16="http://schemas.microsoft.com/office/drawing/2014/main" id="{8E31266A-1739-4BA0-8B71-91A81BB13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2" name="Oval 2984">
              <a:extLst>
                <a:ext uri="{FF2B5EF4-FFF2-40B4-BE49-F238E27FC236}">
                  <a16:creationId xmlns:a16="http://schemas.microsoft.com/office/drawing/2014/main" id="{03F29AEE-91CB-44EB-BD40-D2546BB9F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3" name="Oval 2985">
              <a:extLst>
                <a:ext uri="{FF2B5EF4-FFF2-40B4-BE49-F238E27FC236}">
                  <a16:creationId xmlns:a16="http://schemas.microsoft.com/office/drawing/2014/main" id="{A026CE52-84FF-4B16-B360-2E83D1CB7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4" name="Oval 2986">
              <a:extLst>
                <a:ext uri="{FF2B5EF4-FFF2-40B4-BE49-F238E27FC236}">
                  <a16:creationId xmlns:a16="http://schemas.microsoft.com/office/drawing/2014/main" id="{993E34FA-6820-4A14-8C4C-CECFA44DD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5" name="Oval 2987">
              <a:extLst>
                <a:ext uri="{FF2B5EF4-FFF2-40B4-BE49-F238E27FC236}">
                  <a16:creationId xmlns:a16="http://schemas.microsoft.com/office/drawing/2014/main" id="{BC5835B5-2CA0-43C0-AFE7-7F2533D44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6" name="Oval 2988">
              <a:extLst>
                <a:ext uri="{FF2B5EF4-FFF2-40B4-BE49-F238E27FC236}">
                  <a16:creationId xmlns:a16="http://schemas.microsoft.com/office/drawing/2014/main" id="{7601D12F-0018-4730-931A-9FF3F71945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7" name="Oval 2989">
              <a:extLst>
                <a:ext uri="{FF2B5EF4-FFF2-40B4-BE49-F238E27FC236}">
                  <a16:creationId xmlns:a16="http://schemas.microsoft.com/office/drawing/2014/main" id="{5BDB0B1A-14FE-45C7-9961-09964F4562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8" name="Oval 2990">
              <a:extLst>
                <a:ext uri="{FF2B5EF4-FFF2-40B4-BE49-F238E27FC236}">
                  <a16:creationId xmlns:a16="http://schemas.microsoft.com/office/drawing/2014/main" id="{A7532B68-15BD-4061-BF95-7245C2B48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199" name="Oval 2991">
              <a:extLst>
                <a:ext uri="{FF2B5EF4-FFF2-40B4-BE49-F238E27FC236}">
                  <a16:creationId xmlns:a16="http://schemas.microsoft.com/office/drawing/2014/main" id="{262B67DB-56A4-4A2F-A263-BA560ECD9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0" name="Oval 2992">
              <a:extLst>
                <a:ext uri="{FF2B5EF4-FFF2-40B4-BE49-F238E27FC236}">
                  <a16:creationId xmlns:a16="http://schemas.microsoft.com/office/drawing/2014/main" id="{120DEDF0-7688-4765-80BD-A21FB6EE89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1" name="Oval 2993">
              <a:extLst>
                <a:ext uri="{FF2B5EF4-FFF2-40B4-BE49-F238E27FC236}">
                  <a16:creationId xmlns:a16="http://schemas.microsoft.com/office/drawing/2014/main" id="{C1058299-EACA-4FB5-9ABC-88D5C8FCD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2" name="Oval 2994">
              <a:extLst>
                <a:ext uri="{FF2B5EF4-FFF2-40B4-BE49-F238E27FC236}">
                  <a16:creationId xmlns:a16="http://schemas.microsoft.com/office/drawing/2014/main" id="{4DC391BC-76EA-4BE3-A6E1-2894EEE1A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3" name="Oval 2995">
              <a:extLst>
                <a:ext uri="{FF2B5EF4-FFF2-40B4-BE49-F238E27FC236}">
                  <a16:creationId xmlns:a16="http://schemas.microsoft.com/office/drawing/2014/main" id="{025FC4B3-EE60-48DD-B0B6-1B06A6BBE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4" name="Oval 2996">
              <a:extLst>
                <a:ext uri="{FF2B5EF4-FFF2-40B4-BE49-F238E27FC236}">
                  <a16:creationId xmlns:a16="http://schemas.microsoft.com/office/drawing/2014/main" id="{07F077BE-45F8-4D8C-9B4E-607D9EAAB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5" name="Oval 2997">
              <a:extLst>
                <a:ext uri="{FF2B5EF4-FFF2-40B4-BE49-F238E27FC236}">
                  <a16:creationId xmlns:a16="http://schemas.microsoft.com/office/drawing/2014/main" id="{89F0273F-9559-48E2-B4F4-0B74D4097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6" name="Oval 2998">
              <a:extLst>
                <a:ext uri="{FF2B5EF4-FFF2-40B4-BE49-F238E27FC236}">
                  <a16:creationId xmlns:a16="http://schemas.microsoft.com/office/drawing/2014/main" id="{4083C446-4C3C-4191-8792-151CF878B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7" name="Oval 2999">
              <a:extLst>
                <a:ext uri="{FF2B5EF4-FFF2-40B4-BE49-F238E27FC236}">
                  <a16:creationId xmlns:a16="http://schemas.microsoft.com/office/drawing/2014/main" id="{0086D0F4-29ED-47DE-AB34-533E3C32D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8" name="Oval 3000">
              <a:extLst>
                <a:ext uri="{FF2B5EF4-FFF2-40B4-BE49-F238E27FC236}">
                  <a16:creationId xmlns:a16="http://schemas.microsoft.com/office/drawing/2014/main" id="{51A8E10F-A368-4CFA-9449-3DEA0B8BF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09" name="Oval 3001">
              <a:extLst>
                <a:ext uri="{FF2B5EF4-FFF2-40B4-BE49-F238E27FC236}">
                  <a16:creationId xmlns:a16="http://schemas.microsoft.com/office/drawing/2014/main" id="{43D08DB7-3CB9-4A7A-B49D-45ED8CA21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0" name="Oval 3002">
              <a:extLst>
                <a:ext uri="{FF2B5EF4-FFF2-40B4-BE49-F238E27FC236}">
                  <a16:creationId xmlns:a16="http://schemas.microsoft.com/office/drawing/2014/main" id="{77E39AC6-2C3F-46F6-8D72-04CA2D247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1" name="Oval 3003">
              <a:extLst>
                <a:ext uri="{FF2B5EF4-FFF2-40B4-BE49-F238E27FC236}">
                  <a16:creationId xmlns:a16="http://schemas.microsoft.com/office/drawing/2014/main" id="{22959B46-4670-429D-A6DD-B4B8368FB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2" name="Oval 3004">
              <a:extLst>
                <a:ext uri="{FF2B5EF4-FFF2-40B4-BE49-F238E27FC236}">
                  <a16:creationId xmlns:a16="http://schemas.microsoft.com/office/drawing/2014/main" id="{32EADFE5-D7AF-472D-936D-2ECA09644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3" name="Oval 3005">
              <a:extLst>
                <a:ext uri="{FF2B5EF4-FFF2-40B4-BE49-F238E27FC236}">
                  <a16:creationId xmlns:a16="http://schemas.microsoft.com/office/drawing/2014/main" id="{9063E42B-4F51-43AD-8EDF-66D6DF9FA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214" name="Group 3006">
            <a:extLst>
              <a:ext uri="{FF2B5EF4-FFF2-40B4-BE49-F238E27FC236}">
                <a16:creationId xmlns:a16="http://schemas.microsoft.com/office/drawing/2014/main" id="{35028AA6-2F43-4CB8-8AE5-279FC08DB295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4062413"/>
            <a:ext cx="449263" cy="628650"/>
            <a:chOff x="1419" y="1027"/>
            <a:chExt cx="283" cy="396"/>
          </a:xfrm>
        </p:grpSpPr>
        <p:sp>
          <p:nvSpPr>
            <p:cNvPr id="97215" name="Oval 3007">
              <a:extLst>
                <a:ext uri="{FF2B5EF4-FFF2-40B4-BE49-F238E27FC236}">
                  <a16:creationId xmlns:a16="http://schemas.microsoft.com/office/drawing/2014/main" id="{D7D2EDF9-EA9B-402E-92B0-6B86234FB3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6" name="Oval 3008">
              <a:extLst>
                <a:ext uri="{FF2B5EF4-FFF2-40B4-BE49-F238E27FC236}">
                  <a16:creationId xmlns:a16="http://schemas.microsoft.com/office/drawing/2014/main" id="{D834B40C-80D3-40C6-92E1-5DA706A5E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7" name="Oval 3009">
              <a:extLst>
                <a:ext uri="{FF2B5EF4-FFF2-40B4-BE49-F238E27FC236}">
                  <a16:creationId xmlns:a16="http://schemas.microsoft.com/office/drawing/2014/main" id="{F9E55868-01D2-4115-915F-9F1CD2543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8" name="Oval 3010">
              <a:extLst>
                <a:ext uri="{FF2B5EF4-FFF2-40B4-BE49-F238E27FC236}">
                  <a16:creationId xmlns:a16="http://schemas.microsoft.com/office/drawing/2014/main" id="{DC098442-2AB3-4D57-8D1D-12FD392E4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19" name="Oval 3011">
              <a:extLst>
                <a:ext uri="{FF2B5EF4-FFF2-40B4-BE49-F238E27FC236}">
                  <a16:creationId xmlns:a16="http://schemas.microsoft.com/office/drawing/2014/main" id="{4A6733D3-FCCF-4F55-BF42-4C1CCF355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0" name="Oval 3012">
              <a:extLst>
                <a:ext uri="{FF2B5EF4-FFF2-40B4-BE49-F238E27FC236}">
                  <a16:creationId xmlns:a16="http://schemas.microsoft.com/office/drawing/2014/main" id="{1E9F7D54-A647-439B-B884-B9CA30125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1" name="Oval 3013">
              <a:extLst>
                <a:ext uri="{FF2B5EF4-FFF2-40B4-BE49-F238E27FC236}">
                  <a16:creationId xmlns:a16="http://schemas.microsoft.com/office/drawing/2014/main" id="{78810854-5FF2-45C2-97F3-6449CD172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2" name="Oval 3014">
              <a:extLst>
                <a:ext uri="{FF2B5EF4-FFF2-40B4-BE49-F238E27FC236}">
                  <a16:creationId xmlns:a16="http://schemas.microsoft.com/office/drawing/2014/main" id="{0616CEB2-EBAD-4F25-85A8-24935DBAD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3" name="Oval 3015">
              <a:extLst>
                <a:ext uri="{FF2B5EF4-FFF2-40B4-BE49-F238E27FC236}">
                  <a16:creationId xmlns:a16="http://schemas.microsoft.com/office/drawing/2014/main" id="{A846430D-203B-442F-B127-3942E62AE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4" name="Oval 3016">
              <a:extLst>
                <a:ext uri="{FF2B5EF4-FFF2-40B4-BE49-F238E27FC236}">
                  <a16:creationId xmlns:a16="http://schemas.microsoft.com/office/drawing/2014/main" id="{EEB5C8C6-72BB-4ABE-B6C4-8120D9BC7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5" name="Oval 3017">
              <a:extLst>
                <a:ext uri="{FF2B5EF4-FFF2-40B4-BE49-F238E27FC236}">
                  <a16:creationId xmlns:a16="http://schemas.microsoft.com/office/drawing/2014/main" id="{CC8C315D-BD63-4323-BF24-5026C16D1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6" name="Oval 3018">
              <a:extLst>
                <a:ext uri="{FF2B5EF4-FFF2-40B4-BE49-F238E27FC236}">
                  <a16:creationId xmlns:a16="http://schemas.microsoft.com/office/drawing/2014/main" id="{A5555BCE-3A13-495D-97F4-81C80FB6A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7" name="Oval 3019">
              <a:extLst>
                <a:ext uri="{FF2B5EF4-FFF2-40B4-BE49-F238E27FC236}">
                  <a16:creationId xmlns:a16="http://schemas.microsoft.com/office/drawing/2014/main" id="{B4E93B85-EA71-4FFB-A419-28615B5AD0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8" name="Oval 3020">
              <a:extLst>
                <a:ext uri="{FF2B5EF4-FFF2-40B4-BE49-F238E27FC236}">
                  <a16:creationId xmlns:a16="http://schemas.microsoft.com/office/drawing/2014/main" id="{86F8BC69-B105-4DCB-89C6-17875D29A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29" name="Oval 3021">
              <a:extLst>
                <a:ext uri="{FF2B5EF4-FFF2-40B4-BE49-F238E27FC236}">
                  <a16:creationId xmlns:a16="http://schemas.microsoft.com/office/drawing/2014/main" id="{50B67836-4557-4301-87F8-505CAB3C7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0" name="Oval 3022">
              <a:extLst>
                <a:ext uri="{FF2B5EF4-FFF2-40B4-BE49-F238E27FC236}">
                  <a16:creationId xmlns:a16="http://schemas.microsoft.com/office/drawing/2014/main" id="{88FA434C-F997-4947-A8FF-B850681C8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1" name="Oval 3023">
              <a:extLst>
                <a:ext uri="{FF2B5EF4-FFF2-40B4-BE49-F238E27FC236}">
                  <a16:creationId xmlns:a16="http://schemas.microsoft.com/office/drawing/2014/main" id="{604A27BF-148E-4733-B2BC-9C40A3CB1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2" name="Oval 3024">
              <a:extLst>
                <a:ext uri="{FF2B5EF4-FFF2-40B4-BE49-F238E27FC236}">
                  <a16:creationId xmlns:a16="http://schemas.microsoft.com/office/drawing/2014/main" id="{F8F006AD-8C7F-4BA2-B815-335BC4BB0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3" name="Oval 3025">
              <a:extLst>
                <a:ext uri="{FF2B5EF4-FFF2-40B4-BE49-F238E27FC236}">
                  <a16:creationId xmlns:a16="http://schemas.microsoft.com/office/drawing/2014/main" id="{74749CBD-3F1C-4DBD-A3A7-F5F16E71B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4" name="Oval 3026">
              <a:extLst>
                <a:ext uri="{FF2B5EF4-FFF2-40B4-BE49-F238E27FC236}">
                  <a16:creationId xmlns:a16="http://schemas.microsoft.com/office/drawing/2014/main" id="{0593C5A1-2659-4D21-B24F-2EFCC4D29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5" name="Oval 3027">
              <a:extLst>
                <a:ext uri="{FF2B5EF4-FFF2-40B4-BE49-F238E27FC236}">
                  <a16:creationId xmlns:a16="http://schemas.microsoft.com/office/drawing/2014/main" id="{8D383E3A-E27A-46EE-B97E-33481A04BB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6" name="Oval 3028">
              <a:extLst>
                <a:ext uri="{FF2B5EF4-FFF2-40B4-BE49-F238E27FC236}">
                  <a16:creationId xmlns:a16="http://schemas.microsoft.com/office/drawing/2014/main" id="{CD33C730-C1F8-4CA3-A01E-5289737968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7" name="Oval 3029">
              <a:extLst>
                <a:ext uri="{FF2B5EF4-FFF2-40B4-BE49-F238E27FC236}">
                  <a16:creationId xmlns:a16="http://schemas.microsoft.com/office/drawing/2014/main" id="{5EE3C31E-E40F-4896-9401-8331B8C61D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8" name="Oval 3030">
              <a:extLst>
                <a:ext uri="{FF2B5EF4-FFF2-40B4-BE49-F238E27FC236}">
                  <a16:creationId xmlns:a16="http://schemas.microsoft.com/office/drawing/2014/main" id="{94A93E89-1100-4EF0-A75E-BEC0D4E1C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39" name="Oval 3031">
              <a:extLst>
                <a:ext uri="{FF2B5EF4-FFF2-40B4-BE49-F238E27FC236}">
                  <a16:creationId xmlns:a16="http://schemas.microsoft.com/office/drawing/2014/main" id="{397A1AF5-E432-4219-8B5B-8FD95282FD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240" name="Group 3032">
            <a:extLst>
              <a:ext uri="{FF2B5EF4-FFF2-40B4-BE49-F238E27FC236}">
                <a16:creationId xmlns:a16="http://schemas.microsoft.com/office/drawing/2014/main" id="{A762F3A4-F4CC-47EF-8A13-44D47D4D1E62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4062413"/>
            <a:ext cx="449263" cy="628650"/>
            <a:chOff x="1759" y="1027"/>
            <a:chExt cx="283" cy="396"/>
          </a:xfrm>
        </p:grpSpPr>
        <p:sp>
          <p:nvSpPr>
            <p:cNvPr id="97241" name="Oval 3033">
              <a:extLst>
                <a:ext uri="{FF2B5EF4-FFF2-40B4-BE49-F238E27FC236}">
                  <a16:creationId xmlns:a16="http://schemas.microsoft.com/office/drawing/2014/main" id="{BC5CBD75-F7C5-478F-B2C6-92D64DB81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2" name="Oval 3034">
              <a:extLst>
                <a:ext uri="{FF2B5EF4-FFF2-40B4-BE49-F238E27FC236}">
                  <a16:creationId xmlns:a16="http://schemas.microsoft.com/office/drawing/2014/main" id="{8C7A359B-6A30-40C0-BE69-94E6F89CB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3" name="Oval 3035">
              <a:extLst>
                <a:ext uri="{FF2B5EF4-FFF2-40B4-BE49-F238E27FC236}">
                  <a16:creationId xmlns:a16="http://schemas.microsoft.com/office/drawing/2014/main" id="{A064175F-C9F9-4317-B16C-721621BDCF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4" name="Oval 3036">
              <a:extLst>
                <a:ext uri="{FF2B5EF4-FFF2-40B4-BE49-F238E27FC236}">
                  <a16:creationId xmlns:a16="http://schemas.microsoft.com/office/drawing/2014/main" id="{76A1B67D-3747-4060-BB64-9CD50A280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5" name="Oval 3037">
              <a:extLst>
                <a:ext uri="{FF2B5EF4-FFF2-40B4-BE49-F238E27FC236}">
                  <a16:creationId xmlns:a16="http://schemas.microsoft.com/office/drawing/2014/main" id="{9D3CFE8C-A43A-4AE6-BEB0-E89A91E5F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6" name="Oval 3038">
              <a:extLst>
                <a:ext uri="{FF2B5EF4-FFF2-40B4-BE49-F238E27FC236}">
                  <a16:creationId xmlns:a16="http://schemas.microsoft.com/office/drawing/2014/main" id="{C18582EE-B345-4985-9829-8C0DA63C9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7" name="Oval 3039">
              <a:extLst>
                <a:ext uri="{FF2B5EF4-FFF2-40B4-BE49-F238E27FC236}">
                  <a16:creationId xmlns:a16="http://schemas.microsoft.com/office/drawing/2014/main" id="{C5E8B137-1254-4FA9-BEBC-51EEC05899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8" name="Oval 3040">
              <a:extLst>
                <a:ext uri="{FF2B5EF4-FFF2-40B4-BE49-F238E27FC236}">
                  <a16:creationId xmlns:a16="http://schemas.microsoft.com/office/drawing/2014/main" id="{3E6D9D9F-8E71-403D-B0A0-85188E7BC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49" name="Oval 3041">
              <a:extLst>
                <a:ext uri="{FF2B5EF4-FFF2-40B4-BE49-F238E27FC236}">
                  <a16:creationId xmlns:a16="http://schemas.microsoft.com/office/drawing/2014/main" id="{7BDFD139-1722-45C5-9C6B-D65068A56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0" name="Oval 3042">
              <a:extLst>
                <a:ext uri="{FF2B5EF4-FFF2-40B4-BE49-F238E27FC236}">
                  <a16:creationId xmlns:a16="http://schemas.microsoft.com/office/drawing/2014/main" id="{52C45F81-D407-4D32-B414-BF8F00D35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1" name="Oval 3043">
              <a:extLst>
                <a:ext uri="{FF2B5EF4-FFF2-40B4-BE49-F238E27FC236}">
                  <a16:creationId xmlns:a16="http://schemas.microsoft.com/office/drawing/2014/main" id="{49428578-2BC5-4E90-B220-E422C7FD9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2" name="Oval 3044">
              <a:extLst>
                <a:ext uri="{FF2B5EF4-FFF2-40B4-BE49-F238E27FC236}">
                  <a16:creationId xmlns:a16="http://schemas.microsoft.com/office/drawing/2014/main" id="{CD20D56B-1AFB-41B6-B822-479C94019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3" name="Oval 3045">
              <a:extLst>
                <a:ext uri="{FF2B5EF4-FFF2-40B4-BE49-F238E27FC236}">
                  <a16:creationId xmlns:a16="http://schemas.microsoft.com/office/drawing/2014/main" id="{199728AA-18A0-4A08-BE55-80F4B2687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4" name="Oval 3046">
              <a:extLst>
                <a:ext uri="{FF2B5EF4-FFF2-40B4-BE49-F238E27FC236}">
                  <a16:creationId xmlns:a16="http://schemas.microsoft.com/office/drawing/2014/main" id="{08463292-DDD0-47DD-B6C9-8721440A7D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5" name="Oval 3047">
              <a:extLst>
                <a:ext uri="{FF2B5EF4-FFF2-40B4-BE49-F238E27FC236}">
                  <a16:creationId xmlns:a16="http://schemas.microsoft.com/office/drawing/2014/main" id="{0CF086E6-5EE2-49AE-B56D-A8BD9B912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6" name="Oval 3048">
              <a:extLst>
                <a:ext uri="{FF2B5EF4-FFF2-40B4-BE49-F238E27FC236}">
                  <a16:creationId xmlns:a16="http://schemas.microsoft.com/office/drawing/2014/main" id="{A954FB94-B3B4-4C5B-B9FB-1AEF5D4DF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7" name="Oval 3049">
              <a:extLst>
                <a:ext uri="{FF2B5EF4-FFF2-40B4-BE49-F238E27FC236}">
                  <a16:creationId xmlns:a16="http://schemas.microsoft.com/office/drawing/2014/main" id="{41F0739F-1923-4E08-97C4-A02F8E14A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8" name="Oval 3050">
              <a:extLst>
                <a:ext uri="{FF2B5EF4-FFF2-40B4-BE49-F238E27FC236}">
                  <a16:creationId xmlns:a16="http://schemas.microsoft.com/office/drawing/2014/main" id="{F7EA2174-2ACC-47C8-8B30-1EA359E65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59" name="Oval 3051">
              <a:extLst>
                <a:ext uri="{FF2B5EF4-FFF2-40B4-BE49-F238E27FC236}">
                  <a16:creationId xmlns:a16="http://schemas.microsoft.com/office/drawing/2014/main" id="{3ED2D5DE-F8A8-48AB-A46F-6F546E924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0" name="Oval 3052">
              <a:extLst>
                <a:ext uri="{FF2B5EF4-FFF2-40B4-BE49-F238E27FC236}">
                  <a16:creationId xmlns:a16="http://schemas.microsoft.com/office/drawing/2014/main" id="{6CD76A2F-BE07-4C11-A4EA-04D8E7CA64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1" name="Oval 3053">
              <a:extLst>
                <a:ext uri="{FF2B5EF4-FFF2-40B4-BE49-F238E27FC236}">
                  <a16:creationId xmlns:a16="http://schemas.microsoft.com/office/drawing/2014/main" id="{73C4CB55-8781-4C77-9686-D75A9E1570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2" name="Oval 3054">
              <a:extLst>
                <a:ext uri="{FF2B5EF4-FFF2-40B4-BE49-F238E27FC236}">
                  <a16:creationId xmlns:a16="http://schemas.microsoft.com/office/drawing/2014/main" id="{E9C37BFA-A872-402E-85A7-66FAF5197D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3" name="Oval 3055">
              <a:extLst>
                <a:ext uri="{FF2B5EF4-FFF2-40B4-BE49-F238E27FC236}">
                  <a16:creationId xmlns:a16="http://schemas.microsoft.com/office/drawing/2014/main" id="{59D7E09C-F42F-4763-AB55-9EF563216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4" name="Oval 3056">
              <a:extLst>
                <a:ext uri="{FF2B5EF4-FFF2-40B4-BE49-F238E27FC236}">
                  <a16:creationId xmlns:a16="http://schemas.microsoft.com/office/drawing/2014/main" id="{6A020CF9-2D36-4B5D-B146-670C76A6B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5" name="Oval 3057">
              <a:extLst>
                <a:ext uri="{FF2B5EF4-FFF2-40B4-BE49-F238E27FC236}">
                  <a16:creationId xmlns:a16="http://schemas.microsoft.com/office/drawing/2014/main" id="{0C5207D4-743D-43B9-A2FA-B1A4544088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6" name="Oval 3058">
              <a:extLst>
                <a:ext uri="{FF2B5EF4-FFF2-40B4-BE49-F238E27FC236}">
                  <a16:creationId xmlns:a16="http://schemas.microsoft.com/office/drawing/2014/main" id="{DA6F7447-D2BD-4B33-82BF-C7D7D4E91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67" name="Oval 3059">
              <a:extLst>
                <a:ext uri="{FF2B5EF4-FFF2-40B4-BE49-F238E27FC236}">
                  <a16:creationId xmlns:a16="http://schemas.microsoft.com/office/drawing/2014/main" id="{FFE6EB2B-EBEE-4550-B86A-C8E1D1BE2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268" name="Group 3060">
            <a:extLst>
              <a:ext uri="{FF2B5EF4-FFF2-40B4-BE49-F238E27FC236}">
                <a16:creationId xmlns:a16="http://schemas.microsoft.com/office/drawing/2014/main" id="{A97C13D0-8C34-45C5-B0C6-17DCDE3F1109}"/>
              </a:ext>
            </a:extLst>
          </p:cNvPr>
          <p:cNvGrpSpPr>
            <a:grpSpLocks/>
          </p:cNvGrpSpPr>
          <p:nvPr/>
        </p:nvGrpSpPr>
        <p:grpSpPr bwMode="auto">
          <a:xfrm>
            <a:off x="3335338" y="4062413"/>
            <a:ext cx="449262" cy="628650"/>
            <a:chOff x="2100" y="1027"/>
            <a:chExt cx="283" cy="396"/>
          </a:xfrm>
        </p:grpSpPr>
        <p:sp>
          <p:nvSpPr>
            <p:cNvPr id="97269" name="Oval 3061">
              <a:extLst>
                <a:ext uri="{FF2B5EF4-FFF2-40B4-BE49-F238E27FC236}">
                  <a16:creationId xmlns:a16="http://schemas.microsoft.com/office/drawing/2014/main" id="{CE2D212E-3B2B-468D-BE15-DA89C7374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0" name="Oval 3062">
              <a:extLst>
                <a:ext uri="{FF2B5EF4-FFF2-40B4-BE49-F238E27FC236}">
                  <a16:creationId xmlns:a16="http://schemas.microsoft.com/office/drawing/2014/main" id="{43C1C995-DE39-49A6-A167-C6B05E326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1" name="Oval 3063">
              <a:extLst>
                <a:ext uri="{FF2B5EF4-FFF2-40B4-BE49-F238E27FC236}">
                  <a16:creationId xmlns:a16="http://schemas.microsoft.com/office/drawing/2014/main" id="{3D7E8804-226B-4EB9-9851-1D8DF7F38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2" name="Oval 3064">
              <a:extLst>
                <a:ext uri="{FF2B5EF4-FFF2-40B4-BE49-F238E27FC236}">
                  <a16:creationId xmlns:a16="http://schemas.microsoft.com/office/drawing/2014/main" id="{EF8C9506-A8B5-486A-87A3-2A21DE916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3" name="Oval 3065">
              <a:extLst>
                <a:ext uri="{FF2B5EF4-FFF2-40B4-BE49-F238E27FC236}">
                  <a16:creationId xmlns:a16="http://schemas.microsoft.com/office/drawing/2014/main" id="{3BBB72AC-F420-4F62-88AD-EE0B4C1B4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4" name="Oval 3066">
              <a:extLst>
                <a:ext uri="{FF2B5EF4-FFF2-40B4-BE49-F238E27FC236}">
                  <a16:creationId xmlns:a16="http://schemas.microsoft.com/office/drawing/2014/main" id="{D08D7308-B196-4D86-B8D2-6076FA835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5" name="Oval 3067">
              <a:extLst>
                <a:ext uri="{FF2B5EF4-FFF2-40B4-BE49-F238E27FC236}">
                  <a16:creationId xmlns:a16="http://schemas.microsoft.com/office/drawing/2014/main" id="{C947FA65-0052-4D8C-8D71-8AC4324B8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6" name="Oval 3068">
              <a:extLst>
                <a:ext uri="{FF2B5EF4-FFF2-40B4-BE49-F238E27FC236}">
                  <a16:creationId xmlns:a16="http://schemas.microsoft.com/office/drawing/2014/main" id="{CD7AEC37-96B9-4C99-AA42-098EEDA22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7" name="Oval 3069">
              <a:extLst>
                <a:ext uri="{FF2B5EF4-FFF2-40B4-BE49-F238E27FC236}">
                  <a16:creationId xmlns:a16="http://schemas.microsoft.com/office/drawing/2014/main" id="{5A239747-AD24-4206-A4D8-C44E34242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8" name="Oval 3070">
              <a:extLst>
                <a:ext uri="{FF2B5EF4-FFF2-40B4-BE49-F238E27FC236}">
                  <a16:creationId xmlns:a16="http://schemas.microsoft.com/office/drawing/2014/main" id="{A1F2C58D-C8A5-44FF-AF1E-A58276360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79" name="Oval 3071">
              <a:extLst>
                <a:ext uri="{FF2B5EF4-FFF2-40B4-BE49-F238E27FC236}">
                  <a16:creationId xmlns:a16="http://schemas.microsoft.com/office/drawing/2014/main" id="{BD97B9B1-12E3-483F-8776-45DF500F6F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0" name="Oval 3072">
              <a:extLst>
                <a:ext uri="{FF2B5EF4-FFF2-40B4-BE49-F238E27FC236}">
                  <a16:creationId xmlns:a16="http://schemas.microsoft.com/office/drawing/2014/main" id="{5A601F5F-998F-4CBA-B6C3-22E041134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1" name="Oval 3073">
              <a:extLst>
                <a:ext uri="{FF2B5EF4-FFF2-40B4-BE49-F238E27FC236}">
                  <a16:creationId xmlns:a16="http://schemas.microsoft.com/office/drawing/2014/main" id="{D4135850-F693-4EDF-85B3-5DED866A0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2" name="Oval 3074">
              <a:extLst>
                <a:ext uri="{FF2B5EF4-FFF2-40B4-BE49-F238E27FC236}">
                  <a16:creationId xmlns:a16="http://schemas.microsoft.com/office/drawing/2014/main" id="{FCD75BB4-7550-4A8C-871C-BF83C6C281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3" name="Oval 3075">
              <a:extLst>
                <a:ext uri="{FF2B5EF4-FFF2-40B4-BE49-F238E27FC236}">
                  <a16:creationId xmlns:a16="http://schemas.microsoft.com/office/drawing/2014/main" id="{6FB9F182-7F92-4006-9CAA-7327BEF66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4" name="Oval 3076">
              <a:extLst>
                <a:ext uri="{FF2B5EF4-FFF2-40B4-BE49-F238E27FC236}">
                  <a16:creationId xmlns:a16="http://schemas.microsoft.com/office/drawing/2014/main" id="{8C6D7694-D60F-466E-916F-BFD06BD09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5" name="Oval 3077">
              <a:extLst>
                <a:ext uri="{FF2B5EF4-FFF2-40B4-BE49-F238E27FC236}">
                  <a16:creationId xmlns:a16="http://schemas.microsoft.com/office/drawing/2014/main" id="{7F928ED3-23B3-4FE7-B0F0-AC000DB1F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6" name="Oval 3078">
              <a:extLst>
                <a:ext uri="{FF2B5EF4-FFF2-40B4-BE49-F238E27FC236}">
                  <a16:creationId xmlns:a16="http://schemas.microsoft.com/office/drawing/2014/main" id="{43279B29-E6C1-46C2-B132-94698DA21B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7" name="Oval 3079">
              <a:extLst>
                <a:ext uri="{FF2B5EF4-FFF2-40B4-BE49-F238E27FC236}">
                  <a16:creationId xmlns:a16="http://schemas.microsoft.com/office/drawing/2014/main" id="{B882B18B-AD92-4003-A8C2-D3F78709C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8" name="Oval 3080">
              <a:extLst>
                <a:ext uri="{FF2B5EF4-FFF2-40B4-BE49-F238E27FC236}">
                  <a16:creationId xmlns:a16="http://schemas.microsoft.com/office/drawing/2014/main" id="{02EFCF6B-EF76-4572-91F7-EB5093ED5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89" name="Oval 3081">
              <a:extLst>
                <a:ext uri="{FF2B5EF4-FFF2-40B4-BE49-F238E27FC236}">
                  <a16:creationId xmlns:a16="http://schemas.microsoft.com/office/drawing/2014/main" id="{9E85EDD1-60F2-4BC1-A6E3-219922A3B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0" name="Oval 3082">
              <a:extLst>
                <a:ext uri="{FF2B5EF4-FFF2-40B4-BE49-F238E27FC236}">
                  <a16:creationId xmlns:a16="http://schemas.microsoft.com/office/drawing/2014/main" id="{CFDBBFA7-1DCF-49D2-9E69-2DED96AAF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1" name="Oval 3083">
              <a:extLst>
                <a:ext uri="{FF2B5EF4-FFF2-40B4-BE49-F238E27FC236}">
                  <a16:creationId xmlns:a16="http://schemas.microsoft.com/office/drawing/2014/main" id="{5C9B2E95-DF7F-44C4-BE61-24E2AD9D0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292" name="Group 3084">
            <a:extLst>
              <a:ext uri="{FF2B5EF4-FFF2-40B4-BE49-F238E27FC236}">
                <a16:creationId xmlns:a16="http://schemas.microsoft.com/office/drawing/2014/main" id="{2B63CD9D-A060-487A-AAB8-94D695AC79E8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4062413"/>
            <a:ext cx="447675" cy="628650"/>
            <a:chOff x="2779" y="1027"/>
            <a:chExt cx="282" cy="396"/>
          </a:xfrm>
        </p:grpSpPr>
        <p:sp>
          <p:nvSpPr>
            <p:cNvPr id="97293" name="Oval 3085">
              <a:extLst>
                <a:ext uri="{FF2B5EF4-FFF2-40B4-BE49-F238E27FC236}">
                  <a16:creationId xmlns:a16="http://schemas.microsoft.com/office/drawing/2014/main" id="{824F8C2A-619E-4381-8C6B-40D6311C5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4" name="Oval 3086">
              <a:extLst>
                <a:ext uri="{FF2B5EF4-FFF2-40B4-BE49-F238E27FC236}">
                  <a16:creationId xmlns:a16="http://schemas.microsoft.com/office/drawing/2014/main" id="{F5E345D8-9133-4640-94F0-6ED4ECF3C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5" name="Oval 3087">
              <a:extLst>
                <a:ext uri="{FF2B5EF4-FFF2-40B4-BE49-F238E27FC236}">
                  <a16:creationId xmlns:a16="http://schemas.microsoft.com/office/drawing/2014/main" id="{BB3E2862-90A7-4481-BCF5-3439133CD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6" name="Oval 3088">
              <a:extLst>
                <a:ext uri="{FF2B5EF4-FFF2-40B4-BE49-F238E27FC236}">
                  <a16:creationId xmlns:a16="http://schemas.microsoft.com/office/drawing/2014/main" id="{CD8C719E-2825-4952-9152-47D058160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7" name="Oval 3089">
              <a:extLst>
                <a:ext uri="{FF2B5EF4-FFF2-40B4-BE49-F238E27FC236}">
                  <a16:creationId xmlns:a16="http://schemas.microsoft.com/office/drawing/2014/main" id="{1188B02F-ED55-4DB1-8FA3-E80F0B217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8" name="Oval 3090">
              <a:extLst>
                <a:ext uri="{FF2B5EF4-FFF2-40B4-BE49-F238E27FC236}">
                  <a16:creationId xmlns:a16="http://schemas.microsoft.com/office/drawing/2014/main" id="{4FBC0505-F5B5-41D6-8E9F-08E1C5DCF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299" name="Oval 3091">
              <a:extLst>
                <a:ext uri="{FF2B5EF4-FFF2-40B4-BE49-F238E27FC236}">
                  <a16:creationId xmlns:a16="http://schemas.microsoft.com/office/drawing/2014/main" id="{DE4119D6-55B4-4B58-AA5D-BAB478CE9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0" name="Oval 3092">
              <a:extLst>
                <a:ext uri="{FF2B5EF4-FFF2-40B4-BE49-F238E27FC236}">
                  <a16:creationId xmlns:a16="http://schemas.microsoft.com/office/drawing/2014/main" id="{D842B01E-D3E8-48D4-B765-62A0F55C4B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1" name="Oval 3093">
              <a:extLst>
                <a:ext uri="{FF2B5EF4-FFF2-40B4-BE49-F238E27FC236}">
                  <a16:creationId xmlns:a16="http://schemas.microsoft.com/office/drawing/2014/main" id="{1B3D6B9A-294E-438B-B193-AD3B44A30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2" name="Oval 3094">
              <a:extLst>
                <a:ext uri="{FF2B5EF4-FFF2-40B4-BE49-F238E27FC236}">
                  <a16:creationId xmlns:a16="http://schemas.microsoft.com/office/drawing/2014/main" id="{D0D1AB71-C055-4EEF-91C0-0F75BBB61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3" name="Oval 3095">
              <a:extLst>
                <a:ext uri="{FF2B5EF4-FFF2-40B4-BE49-F238E27FC236}">
                  <a16:creationId xmlns:a16="http://schemas.microsoft.com/office/drawing/2014/main" id="{64C45AEA-4037-4D3F-A28C-CED6BE9215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4" name="Oval 3096">
              <a:extLst>
                <a:ext uri="{FF2B5EF4-FFF2-40B4-BE49-F238E27FC236}">
                  <a16:creationId xmlns:a16="http://schemas.microsoft.com/office/drawing/2014/main" id="{56C5DAB5-CCDE-419A-86A3-20430B345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5" name="Oval 3097">
              <a:extLst>
                <a:ext uri="{FF2B5EF4-FFF2-40B4-BE49-F238E27FC236}">
                  <a16:creationId xmlns:a16="http://schemas.microsoft.com/office/drawing/2014/main" id="{87DDFBBE-554E-4831-9AD0-7A1453354F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6" name="Oval 3098">
              <a:extLst>
                <a:ext uri="{FF2B5EF4-FFF2-40B4-BE49-F238E27FC236}">
                  <a16:creationId xmlns:a16="http://schemas.microsoft.com/office/drawing/2014/main" id="{94447606-C3E9-484A-9DBD-E9B3F0FB4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7" name="Oval 3099">
              <a:extLst>
                <a:ext uri="{FF2B5EF4-FFF2-40B4-BE49-F238E27FC236}">
                  <a16:creationId xmlns:a16="http://schemas.microsoft.com/office/drawing/2014/main" id="{68D14179-BA8E-40F4-B74C-2540F9AACB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8" name="Oval 3100">
              <a:extLst>
                <a:ext uri="{FF2B5EF4-FFF2-40B4-BE49-F238E27FC236}">
                  <a16:creationId xmlns:a16="http://schemas.microsoft.com/office/drawing/2014/main" id="{085A660F-200F-4558-B629-3A0776722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09" name="Oval 3101">
              <a:extLst>
                <a:ext uri="{FF2B5EF4-FFF2-40B4-BE49-F238E27FC236}">
                  <a16:creationId xmlns:a16="http://schemas.microsoft.com/office/drawing/2014/main" id="{C7A65613-A633-4714-9370-733119FCC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0" name="Oval 3102">
              <a:extLst>
                <a:ext uri="{FF2B5EF4-FFF2-40B4-BE49-F238E27FC236}">
                  <a16:creationId xmlns:a16="http://schemas.microsoft.com/office/drawing/2014/main" id="{DD96FC62-F471-47F3-984D-02B84936A1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1" name="Oval 3103">
              <a:extLst>
                <a:ext uri="{FF2B5EF4-FFF2-40B4-BE49-F238E27FC236}">
                  <a16:creationId xmlns:a16="http://schemas.microsoft.com/office/drawing/2014/main" id="{3370DD75-FE41-44F9-96B2-2B1E59297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2" name="Oval 3104">
              <a:extLst>
                <a:ext uri="{FF2B5EF4-FFF2-40B4-BE49-F238E27FC236}">
                  <a16:creationId xmlns:a16="http://schemas.microsoft.com/office/drawing/2014/main" id="{F56E7D34-6D43-49C1-9887-5F7AEE1C3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3" name="Oval 3105">
              <a:extLst>
                <a:ext uri="{FF2B5EF4-FFF2-40B4-BE49-F238E27FC236}">
                  <a16:creationId xmlns:a16="http://schemas.microsoft.com/office/drawing/2014/main" id="{D9A04AB7-D4E4-44F8-A824-D2664A244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314" name="Group 3106">
            <a:extLst>
              <a:ext uri="{FF2B5EF4-FFF2-40B4-BE49-F238E27FC236}">
                <a16:creationId xmlns:a16="http://schemas.microsoft.com/office/drawing/2014/main" id="{22AD2517-5D67-421E-8EC8-A68ADB5BE0E5}"/>
              </a:ext>
            </a:extLst>
          </p:cNvPr>
          <p:cNvGrpSpPr>
            <a:grpSpLocks/>
          </p:cNvGrpSpPr>
          <p:nvPr/>
        </p:nvGrpSpPr>
        <p:grpSpPr bwMode="auto">
          <a:xfrm>
            <a:off x="5494338" y="4062413"/>
            <a:ext cx="449262" cy="628650"/>
            <a:chOff x="3460" y="1027"/>
            <a:chExt cx="283" cy="396"/>
          </a:xfrm>
        </p:grpSpPr>
        <p:sp>
          <p:nvSpPr>
            <p:cNvPr id="97315" name="Oval 3107">
              <a:extLst>
                <a:ext uri="{FF2B5EF4-FFF2-40B4-BE49-F238E27FC236}">
                  <a16:creationId xmlns:a16="http://schemas.microsoft.com/office/drawing/2014/main" id="{523C9A0B-0660-4DF1-8342-2DCC738AA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6" name="Oval 3108">
              <a:extLst>
                <a:ext uri="{FF2B5EF4-FFF2-40B4-BE49-F238E27FC236}">
                  <a16:creationId xmlns:a16="http://schemas.microsoft.com/office/drawing/2014/main" id="{2A65099A-1349-4C6D-8B93-4BF259050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7" name="Oval 3109">
              <a:extLst>
                <a:ext uri="{FF2B5EF4-FFF2-40B4-BE49-F238E27FC236}">
                  <a16:creationId xmlns:a16="http://schemas.microsoft.com/office/drawing/2014/main" id="{2E05FE0D-919A-4152-BEEE-55BD805CA6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8" name="Oval 3110">
              <a:extLst>
                <a:ext uri="{FF2B5EF4-FFF2-40B4-BE49-F238E27FC236}">
                  <a16:creationId xmlns:a16="http://schemas.microsoft.com/office/drawing/2014/main" id="{19FA7DEE-7F09-4B79-B02C-122F3A0ED4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19" name="Oval 3111">
              <a:extLst>
                <a:ext uri="{FF2B5EF4-FFF2-40B4-BE49-F238E27FC236}">
                  <a16:creationId xmlns:a16="http://schemas.microsoft.com/office/drawing/2014/main" id="{61BEFF1C-A365-4BB3-9594-F1D56DF7D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0" name="Oval 3112">
              <a:extLst>
                <a:ext uri="{FF2B5EF4-FFF2-40B4-BE49-F238E27FC236}">
                  <a16:creationId xmlns:a16="http://schemas.microsoft.com/office/drawing/2014/main" id="{267D98E8-F29A-4D05-8E6D-DB4C59159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1" name="Oval 3113">
              <a:extLst>
                <a:ext uri="{FF2B5EF4-FFF2-40B4-BE49-F238E27FC236}">
                  <a16:creationId xmlns:a16="http://schemas.microsoft.com/office/drawing/2014/main" id="{52D70576-2815-4ED5-9C4B-4BE7107B8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2" name="Oval 3114">
              <a:extLst>
                <a:ext uri="{FF2B5EF4-FFF2-40B4-BE49-F238E27FC236}">
                  <a16:creationId xmlns:a16="http://schemas.microsoft.com/office/drawing/2014/main" id="{AE38B762-13FA-4951-91F8-E4C28BB7C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3" name="Oval 3115">
              <a:extLst>
                <a:ext uri="{FF2B5EF4-FFF2-40B4-BE49-F238E27FC236}">
                  <a16:creationId xmlns:a16="http://schemas.microsoft.com/office/drawing/2014/main" id="{495F583E-059B-4172-9DF7-5F4A013E2F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4" name="Oval 3116">
              <a:extLst>
                <a:ext uri="{FF2B5EF4-FFF2-40B4-BE49-F238E27FC236}">
                  <a16:creationId xmlns:a16="http://schemas.microsoft.com/office/drawing/2014/main" id="{8C6C6746-9A4C-4E73-8835-5F5000A19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5" name="Oval 3117">
              <a:extLst>
                <a:ext uri="{FF2B5EF4-FFF2-40B4-BE49-F238E27FC236}">
                  <a16:creationId xmlns:a16="http://schemas.microsoft.com/office/drawing/2014/main" id="{268FED0A-9C48-42FB-9CCD-1799EC539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6" name="Oval 3118">
              <a:extLst>
                <a:ext uri="{FF2B5EF4-FFF2-40B4-BE49-F238E27FC236}">
                  <a16:creationId xmlns:a16="http://schemas.microsoft.com/office/drawing/2014/main" id="{75AC0B03-AC8C-49E3-8BBD-F6B3485FD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7" name="Oval 3119">
              <a:extLst>
                <a:ext uri="{FF2B5EF4-FFF2-40B4-BE49-F238E27FC236}">
                  <a16:creationId xmlns:a16="http://schemas.microsoft.com/office/drawing/2014/main" id="{5F705BAD-A4B3-41EC-B30B-49C9073A4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8" name="Oval 3120">
              <a:extLst>
                <a:ext uri="{FF2B5EF4-FFF2-40B4-BE49-F238E27FC236}">
                  <a16:creationId xmlns:a16="http://schemas.microsoft.com/office/drawing/2014/main" id="{E4BC6D44-1B5B-4530-9A43-6CB83CB1D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29" name="Oval 3121">
              <a:extLst>
                <a:ext uri="{FF2B5EF4-FFF2-40B4-BE49-F238E27FC236}">
                  <a16:creationId xmlns:a16="http://schemas.microsoft.com/office/drawing/2014/main" id="{2F39A78D-407E-4EC4-98C9-E80E41D0BF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0" name="Oval 3122">
              <a:extLst>
                <a:ext uri="{FF2B5EF4-FFF2-40B4-BE49-F238E27FC236}">
                  <a16:creationId xmlns:a16="http://schemas.microsoft.com/office/drawing/2014/main" id="{AC1817AC-3CE3-4E05-9041-65AB9F6EDB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1" name="Oval 3123">
              <a:extLst>
                <a:ext uri="{FF2B5EF4-FFF2-40B4-BE49-F238E27FC236}">
                  <a16:creationId xmlns:a16="http://schemas.microsoft.com/office/drawing/2014/main" id="{AB8EEC10-4752-43EE-8B80-1E89492DB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2" name="Oval 3124">
              <a:extLst>
                <a:ext uri="{FF2B5EF4-FFF2-40B4-BE49-F238E27FC236}">
                  <a16:creationId xmlns:a16="http://schemas.microsoft.com/office/drawing/2014/main" id="{41DB190F-47F2-4EF4-A824-0B3168926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3" name="Oval 3125">
              <a:extLst>
                <a:ext uri="{FF2B5EF4-FFF2-40B4-BE49-F238E27FC236}">
                  <a16:creationId xmlns:a16="http://schemas.microsoft.com/office/drawing/2014/main" id="{818DAD83-D767-4CBA-A169-81274A8D7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4" name="Oval 3126">
              <a:extLst>
                <a:ext uri="{FF2B5EF4-FFF2-40B4-BE49-F238E27FC236}">
                  <a16:creationId xmlns:a16="http://schemas.microsoft.com/office/drawing/2014/main" id="{AC08D66B-2B41-4902-B934-8F5A20136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5" name="Oval 3127">
              <a:extLst>
                <a:ext uri="{FF2B5EF4-FFF2-40B4-BE49-F238E27FC236}">
                  <a16:creationId xmlns:a16="http://schemas.microsoft.com/office/drawing/2014/main" id="{48E743F2-CDD9-4670-8574-70B0D3AC0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6" name="Oval 3128">
              <a:extLst>
                <a:ext uri="{FF2B5EF4-FFF2-40B4-BE49-F238E27FC236}">
                  <a16:creationId xmlns:a16="http://schemas.microsoft.com/office/drawing/2014/main" id="{23C345A6-3225-4327-8CC7-0F3583C5E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7" name="Oval 3129">
              <a:extLst>
                <a:ext uri="{FF2B5EF4-FFF2-40B4-BE49-F238E27FC236}">
                  <a16:creationId xmlns:a16="http://schemas.microsoft.com/office/drawing/2014/main" id="{5D31B845-B2CE-4588-95E1-1AAC9D134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8" name="Oval 3130">
              <a:extLst>
                <a:ext uri="{FF2B5EF4-FFF2-40B4-BE49-F238E27FC236}">
                  <a16:creationId xmlns:a16="http://schemas.microsoft.com/office/drawing/2014/main" id="{76BA859D-CEC3-4A1C-9BA8-CC22C47BF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39" name="Oval 3131">
              <a:extLst>
                <a:ext uri="{FF2B5EF4-FFF2-40B4-BE49-F238E27FC236}">
                  <a16:creationId xmlns:a16="http://schemas.microsoft.com/office/drawing/2014/main" id="{F7F3B489-1C87-4E29-8DFC-A5E93BF69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0" name="Oval 3132">
              <a:extLst>
                <a:ext uri="{FF2B5EF4-FFF2-40B4-BE49-F238E27FC236}">
                  <a16:creationId xmlns:a16="http://schemas.microsoft.com/office/drawing/2014/main" id="{2CA1ED4F-F202-4D27-A390-9AD21DC71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1" name="Oval 3133">
              <a:extLst>
                <a:ext uri="{FF2B5EF4-FFF2-40B4-BE49-F238E27FC236}">
                  <a16:creationId xmlns:a16="http://schemas.microsoft.com/office/drawing/2014/main" id="{7263FFF0-8729-490B-BDE6-D4133F35A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2" name="Oval 3134">
              <a:extLst>
                <a:ext uri="{FF2B5EF4-FFF2-40B4-BE49-F238E27FC236}">
                  <a16:creationId xmlns:a16="http://schemas.microsoft.com/office/drawing/2014/main" id="{4A7FBAEE-A7B4-4A6D-816B-05C6255674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3" name="Oval 3135">
              <a:extLst>
                <a:ext uri="{FF2B5EF4-FFF2-40B4-BE49-F238E27FC236}">
                  <a16:creationId xmlns:a16="http://schemas.microsoft.com/office/drawing/2014/main" id="{8D55D740-BC7F-4AFC-8A87-19C49AD8C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344" name="Group 3136">
            <a:extLst>
              <a:ext uri="{FF2B5EF4-FFF2-40B4-BE49-F238E27FC236}">
                <a16:creationId xmlns:a16="http://schemas.microsoft.com/office/drawing/2014/main" id="{C1420D67-EF09-478F-AE40-D25596582811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4062413"/>
            <a:ext cx="449263" cy="628650"/>
            <a:chOff x="3119" y="1027"/>
            <a:chExt cx="283" cy="396"/>
          </a:xfrm>
        </p:grpSpPr>
        <p:sp>
          <p:nvSpPr>
            <p:cNvPr id="97345" name="Oval 3137">
              <a:extLst>
                <a:ext uri="{FF2B5EF4-FFF2-40B4-BE49-F238E27FC236}">
                  <a16:creationId xmlns:a16="http://schemas.microsoft.com/office/drawing/2014/main" id="{154D6A73-601B-4455-800F-E9E5C82FA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6" name="Oval 3138">
              <a:extLst>
                <a:ext uri="{FF2B5EF4-FFF2-40B4-BE49-F238E27FC236}">
                  <a16:creationId xmlns:a16="http://schemas.microsoft.com/office/drawing/2014/main" id="{F81A415B-078A-4822-9BE5-6A1BE858F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7" name="Oval 3139">
              <a:extLst>
                <a:ext uri="{FF2B5EF4-FFF2-40B4-BE49-F238E27FC236}">
                  <a16:creationId xmlns:a16="http://schemas.microsoft.com/office/drawing/2014/main" id="{6E43496B-1166-48ED-9735-0B0DEEC4B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8" name="Oval 3140">
              <a:extLst>
                <a:ext uri="{FF2B5EF4-FFF2-40B4-BE49-F238E27FC236}">
                  <a16:creationId xmlns:a16="http://schemas.microsoft.com/office/drawing/2014/main" id="{7D2162FF-C46C-40BF-A39F-B2C4E48AFE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49" name="Oval 3141">
              <a:extLst>
                <a:ext uri="{FF2B5EF4-FFF2-40B4-BE49-F238E27FC236}">
                  <a16:creationId xmlns:a16="http://schemas.microsoft.com/office/drawing/2014/main" id="{71D3173B-48B1-4627-AAAB-4066AEE40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0" name="Oval 3142">
              <a:extLst>
                <a:ext uri="{FF2B5EF4-FFF2-40B4-BE49-F238E27FC236}">
                  <a16:creationId xmlns:a16="http://schemas.microsoft.com/office/drawing/2014/main" id="{3E719570-AF4A-41A3-88FD-538B76F60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1" name="Oval 3143">
              <a:extLst>
                <a:ext uri="{FF2B5EF4-FFF2-40B4-BE49-F238E27FC236}">
                  <a16:creationId xmlns:a16="http://schemas.microsoft.com/office/drawing/2014/main" id="{68F324AA-D02E-460E-BDA1-FE1036703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2" name="Oval 3144">
              <a:extLst>
                <a:ext uri="{FF2B5EF4-FFF2-40B4-BE49-F238E27FC236}">
                  <a16:creationId xmlns:a16="http://schemas.microsoft.com/office/drawing/2014/main" id="{BBF1206D-8E66-47F4-8AA2-C9100D5A7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3" name="Oval 3145">
              <a:extLst>
                <a:ext uri="{FF2B5EF4-FFF2-40B4-BE49-F238E27FC236}">
                  <a16:creationId xmlns:a16="http://schemas.microsoft.com/office/drawing/2014/main" id="{DDB48E93-59AD-4E18-85E1-3EA336B7C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4" name="Oval 3146">
              <a:extLst>
                <a:ext uri="{FF2B5EF4-FFF2-40B4-BE49-F238E27FC236}">
                  <a16:creationId xmlns:a16="http://schemas.microsoft.com/office/drawing/2014/main" id="{01DB5475-7BAE-4A6C-BC54-2C71DEDB9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5" name="Oval 3147">
              <a:extLst>
                <a:ext uri="{FF2B5EF4-FFF2-40B4-BE49-F238E27FC236}">
                  <a16:creationId xmlns:a16="http://schemas.microsoft.com/office/drawing/2014/main" id="{D97E1506-D7E7-41CB-A35E-7172E3025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6" name="Oval 3148">
              <a:extLst>
                <a:ext uri="{FF2B5EF4-FFF2-40B4-BE49-F238E27FC236}">
                  <a16:creationId xmlns:a16="http://schemas.microsoft.com/office/drawing/2014/main" id="{1A94AC7C-4990-45B1-85B2-05805F177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7" name="Oval 3149">
              <a:extLst>
                <a:ext uri="{FF2B5EF4-FFF2-40B4-BE49-F238E27FC236}">
                  <a16:creationId xmlns:a16="http://schemas.microsoft.com/office/drawing/2014/main" id="{94BFEE09-4B95-4877-B6B9-B2E50B8F2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8" name="Oval 3150">
              <a:extLst>
                <a:ext uri="{FF2B5EF4-FFF2-40B4-BE49-F238E27FC236}">
                  <a16:creationId xmlns:a16="http://schemas.microsoft.com/office/drawing/2014/main" id="{588B62DC-91C8-4D7C-A441-B080A7098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59" name="Oval 3151">
              <a:extLst>
                <a:ext uri="{FF2B5EF4-FFF2-40B4-BE49-F238E27FC236}">
                  <a16:creationId xmlns:a16="http://schemas.microsoft.com/office/drawing/2014/main" id="{D7859597-A969-4B9D-9547-F02F61856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0" name="Oval 3152">
              <a:extLst>
                <a:ext uri="{FF2B5EF4-FFF2-40B4-BE49-F238E27FC236}">
                  <a16:creationId xmlns:a16="http://schemas.microsoft.com/office/drawing/2014/main" id="{F2E7B8D7-F824-4487-8A18-F3534E8F16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1" name="Oval 3153">
              <a:extLst>
                <a:ext uri="{FF2B5EF4-FFF2-40B4-BE49-F238E27FC236}">
                  <a16:creationId xmlns:a16="http://schemas.microsoft.com/office/drawing/2014/main" id="{DE52ABAF-B7E0-4F36-9B76-5ABA9643D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2" name="Oval 3154">
              <a:extLst>
                <a:ext uri="{FF2B5EF4-FFF2-40B4-BE49-F238E27FC236}">
                  <a16:creationId xmlns:a16="http://schemas.microsoft.com/office/drawing/2014/main" id="{0EC04DC4-EB5A-43FE-B071-467267C13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3" name="Oval 3155">
              <a:extLst>
                <a:ext uri="{FF2B5EF4-FFF2-40B4-BE49-F238E27FC236}">
                  <a16:creationId xmlns:a16="http://schemas.microsoft.com/office/drawing/2014/main" id="{48C648C2-306B-40D3-A7F5-7AC94E3655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4" name="Oval 3156">
              <a:extLst>
                <a:ext uri="{FF2B5EF4-FFF2-40B4-BE49-F238E27FC236}">
                  <a16:creationId xmlns:a16="http://schemas.microsoft.com/office/drawing/2014/main" id="{02043A55-D0B3-4636-8EA0-B32157DDB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5" name="Oval 3157">
              <a:extLst>
                <a:ext uri="{FF2B5EF4-FFF2-40B4-BE49-F238E27FC236}">
                  <a16:creationId xmlns:a16="http://schemas.microsoft.com/office/drawing/2014/main" id="{205E4514-FD00-4E4D-9829-771113506E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6" name="Oval 3158">
              <a:extLst>
                <a:ext uri="{FF2B5EF4-FFF2-40B4-BE49-F238E27FC236}">
                  <a16:creationId xmlns:a16="http://schemas.microsoft.com/office/drawing/2014/main" id="{7927290B-B708-4717-9587-D9757C773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7" name="Oval 3159">
              <a:extLst>
                <a:ext uri="{FF2B5EF4-FFF2-40B4-BE49-F238E27FC236}">
                  <a16:creationId xmlns:a16="http://schemas.microsoft.com/office/drawing/2014/main" id="{EF067D1C-91CB-4A6C-A699-64E866FB43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8" name="Oval 3160">
              <a:extLst>
                <a:ext uri="{FF2B5EF4-FFF2-40B4-BE49-F238E27FC236}">
                  <a16:creationId xmlns:a16="http://schemas.microsoft.com/office/drawing/2014/main" id="{878B773D-DE06-4D11-88F0-079051348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69" name="Oval 3161">
              <a:extLst>
                <a:ext uri="{FF2B5EF4-FFF2-40B4-BE49-F238E27FC236}">
                  <a16:creationId xmlns:a16="http://schemas.microsoft.com/office/drawing/2014/main" id="{DDF85E4D-632F-41CA-B849-295C84D64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0" name="Oval 3162">
              <a:extLst>
                <a:ext uri="{FF2B5EF4-FFF2-40B4-BE49-F238E27FC236}">
                  <a16:creationId xmlns:a16="http://schemas.microsoft.com/office/drawing/2014/main" id="{693EFE8D-69E4-40DF-9AE7-4B7B42BE4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1" name="Oval 3163">
              <a:extLst>
                <a:ext uri="{FF2B5EF4-FFF2-40B4-BE49-F238E27FC236}">
                  <a16:creationId xmlns:a16="http://schemas.microsoft.com/office/drawing/2014/main" id="{0D67F762-8685-48A2-8BE7-79810E974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2" name="Oval 3164">
              <a:extLst>
                <a:ext uri="{FF2B5EF4-FFF2-40B4-BE49-F238E27FC236}">
                  <a16:creationId xmlns:a16="http://schemas.microsoft.com/office/drawing/2014/main" id="{5C650A0B-6A7B-4A16-885D-22202884A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3" name="Oval 3165">
              <a:extLst>
                <a:ext uri="{FF2B5EF4-FFF2-40B4-BE49-F238E27FC236}">
                  <a16:creationId xmlns:a16="http://schemas.microsoft.com/office/drawing/2014/main" id="{E1E25F64-F01D-4969-86E8-775EF8304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4" name="Oval 3166">
              <a:extLst>
                <a:ext uri="{FF2B5EF4-FFF2-40B4-BE49-F238E27FC236}">
                  <a16:creationId xmlns:a16="http://schemas.microsoft.com/office/drawing/2014/main" id="{17D08BF3-B0D4-4CEF-9B12-C243BF2F7D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5" name="Oval 3167">
              <a:extLst>
                <a:ext uri="{FF2B5EF4-FFF2-40B4-BE49-F238E27FC236}">
                  <a16:creationId xmlns:a16="http://schemas.microsoft.com/office/drawing/2014/main" id="{F35441A9-D0C7-4B18-8CB6-93BA03327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376" name="Group 3168">
            <a:extLst>
              <a:ext uri="{FF2B5EF4-FFF2-40B4-BE49-F238E27FC236}">
                <a16:creationId xmlns:a16="http://schemas.microsoft.com/office/drawing/2014/main" id="{223F4B12-7B38-41E9-B850-5E356653EE3A}"/>
              </a:ext>
            </a:extLst>
          </p:cNvPr>
          <p:cNvGrpSpPr>
            <a:grpSpLocks/>
          </p:cNvGrpSpPr>
          <p:nvPr/>
        </p:nvGrpSpPr>
        <p:grpSpPr bwMode="auto">
          <a:xfrm>
            <a:off x="3871913" y="4062413"/>
            <a:ext cx="449262" cy="628650"/>
            <a:chOff x="2438" y="1027"/>
            <a:chExt cx="283" cy="396"/>
          </a:xfrm>
        </p:grpSpPr>
        <p:sp>
          <p:nvSpPr>
            <p:cNvPr id="97377" name="Oval 3169">
              <a:extLst>
                <a:ext uri="{FF2B5EF4-FFF2-40B4-BE49-F238E27FC236}">
                  <a16:creationId xmlns:a16="http://schemas.microsoft.com/office/drawing/2014/main" id="{2CCE4A50-F941-4B09-9FFB-692F3AB49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8" name="Oval 3170">
              <a:extLst>
                <a:ext uri="{FF2B5EF4-FFF2-40B4-BE49-F238E27FC236}">
                  <a16:creationId xmlns:a16="http://schemas.microsoft.com/office/drawing/2014/main" id="{7CA42124-4CD2-4B3C-9882-005AE0841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79" name="Oval 3171">
              <a:extLst>
                <a:ext uri="{FF2B5EF4-FFF2-40B4-BE49-F238E27FC236}">
                  <a16:creationId xmlns:a16="http://schemas.microsoft.com/office/drawing/2014/main" id="{E7BA8B4E-3AFB-4867-AD67-11CCBEC9B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0" name="Oval 3172">
              <a:extLst>
                <a:ext uri="{FF2B5EF4-FFF2-40B4-BE49-F238E27FC236}">
                  <a16:creationId xmlns:a16="http://schemas.microsoft.com/office/drawing/2014/main" id="{8985543A-BC7B-4578-83B1-7100BA3C1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1" name="Oval 3173">
              <a:extLst>
                <a:ext uri="{FF2B5EF4-FFF2-40B4-BE49-F238E27FC236}">
                  <a16:creationId xmlns:a16="http://schemas.microsoft.com/office/drawing/2014/main" id="{00FA4412-F8A4-43FF-B083-8666A0738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2" name="Oval 3174">
              <a:extLst>
                <a:ext uri="{FF2B5EF4-FFF2-40B4-BE49-F238E27FC236}">
                  <a16:creationId xmlns:a16="http://schemas.microsoft.com/office/drawing/2014/main" id="{BFDB922D-8621-426F-8725-1AA191F87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3" name="Oval 3175">
              <a:extLst>
                <a:ext uri="{FF2B5EF4-FFF2-40B4-BE49-F238E27FC236}">
                  <a16:creationId xmlns:a16="http://schemas.microsoft.com/office/drawing/2014/main" id="{9481AD09-47B7-4EED-A27B-DE20D1CF0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4" name="Oval 3176">
              <a:extLst>
                <a:ext uri="{FF2B5EF4-FFF2-40B4-BE49-F238E27FC236}">
                  <a16:creationId xmlns:a16="http://schemas.microsoft.com/office/drawing/2014/main" id="{8C0CD01F-D0A1-488D-B98E-75620C5940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5" name="Oval 3177">
              <a:extLst>
                <a:ext uri="{FF2B5EF4-FFF2-40B4-BE49-F238E27FC236}">
                  <a16:creationId xmlns:a16="http://schemas.microsoft.com/office/drawing/2014/main" id="{AB344508-3397-490D-9C03-8E6B92E9F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6" name="Oval 3178">
              <a:extLst>
                <a:ext uri="{FF2B5EF4-FFF2-40B4-BE49-F238E27FC236}">
                  <a16:creationId xmlns:a16="http://schemas.microsoft.com/office/drawing/2014/main" id="{2619FEF9-6AF7-414C-B842-4AEDBFB9B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7" name="Oval 3179">
              <a:extLst>
                <a:ext uri="{FF2B5EF4-FFF2-40B4-BE49-F238E27FC236}">
                  <a16:creationId xmlns:a16="http://schemas.microsoft.com/office/drawing/2014/main" id="{560C27EF-EB13-4136-B0B0-A19628EC6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8" name="Oval 3180">
              <a:extLst>
                <a:ext uri="{FF2B5EF4-FFF2-40B4-BE49-F238E27FC236}">
                  <a16:creationId xmlns:a16="http://schemas.microsoft.com/office/drawing/2014/main" id="{1DA3851B-5EC3-44EE-9D15-18A6BDDA2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89" name="Oval 3181">
              <a:extLst>
                <a:ext uri="{FF2B5EF4-FFF2-40B4-BE49-F238E27FC236}">
                  <a16:creationId xmlns:a16="http://schemas.microsoft.com/office/drawing/2014/main" id="{B88041DA-1DF8-46B0-AF38-D4256EFEC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0" name="Oval 3182">
              <a:extLst>
                <a:ext uri="{FF2B5EF4-FFF2-40B4-BE49-F238E27FC236}">
                  <a16:creationId xmlns:a16="http://schemas.microsoft.com/office/drawing/2014/main" id="{C753B111-9369-4775-AFD2-61A820435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1" name="Oval 3183">
              <a:extLst>
                <a:ext uri="{FF2B5EF4-FFF2-40B4-BE49-F238E27FC236}">
                  <a16:creationId xmlns:a16="http://schemas.microsoft.com/office/drawing/2014/main" id="{C324C473-1642-45EF-B5CB-656832FEC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2" name="Oval 3184">
              <a:extLst>
                <a:ext uri="{FF2B5EF4-FFF2-40B4-BE49-F238E27FC236}">
                  <a16:creationId xmlns:a16="http://schemas.microsoft.com/office/drawing/2014/main" id="{B69B43BA-4C64-4F24-9B3B-DDBF66396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3" name="Oval 3185">
              <a:extLst>
                <a:ext uri="{FF2B5EF4-FFF2-40B4-BE49-F238E27FC236}">
                  <a16:creationId xmlns:a16="http://schemas.microsoft.com/office/drawing/2014/main" id="{57201877-9F33-452F-99E4-4D278F7E6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4" name="Oval 3186">
              <a:extLst>
                <a:ext uri="{FF2B5EF4-FFF2-40B4-BE49-F238E27FC236}">
                  <a16:creationId xmlns:a16="http://schemas.microsoft.com/office/drawing/2014/main" id="{DC77353C-5947-46C5-9791-E7831E4D5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5" name="Oval 3187">
              <a:extLst>
                <a:ext uri="{FF2B5EF4-FFF2-40B4-BE49-F238E27FC236}">
                  <a16:creationId xmlns:a16="http://schemas.microsoft.com/office/drawing/2014/main" id="{FEB3707C-1238-4E82-94E4-8FD0DFFFAB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6" name="Oval 3188">
              <a:extLst>
                <a:ext uri="{FF2B5EF4-FFF2-40B4-BE49-F238E27FC236}">
                  <a16:creationId xmlns:a16="http://schemas.microsoft.com/office/drawing/2014/main" id="{67F57B5F-90C8-4290-8D77-5BB2E76DAB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7" name="Oval 3189">
              <a:extLst>
                <a:ext uri="{FF2B5EF4-FFF2-40B4-BE49-F238E27FC236}">
                  <a16:creationId xmlns:a16="http://schemas.microsoft.com/office/drawing/2014/main" id="{5882A751-CB6B-4BDE-9368-14659D331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8" name="Oval 3190">
              <a:extLst>
                <a:ext uri="{FF2B5EF4-FFF2-40B4-BE49-F238E27FC236}">
                  <a16:creationId xmlns:a16="http://schemas.microsoft.com/office/drawing/2014/main" id="{9C3F2344-9D1B-4BA7-B03E-B2F9D251FC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399" name="Oval 3191">
              <a:extLst>
                <a:ext uri="{FF2B5EF4-FFF2-40B4-BE49-F238E27FC236}">
                  <a16:creationId xmlns:a16="http://schemas.microsoft.com/office/drawing/2014/main" id="{03E62121-7414-448B-B7F4-77CE5FC83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0" name="Oval 3192">
              <a:extLst>
                <a:ext uri="{FF2B5EF4-FFF2-40B4-BE49-F238E27FC236}">
                  <a16:creationId xmlns:a16="http://schemas.microsoft.com/office/drawing/2014/main" id="{EA1A19FA-7EE7-43A1-B8B2-53495C40A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1" name="Oval 3193">
              <a:extLst>
                <a:ext uri="{FF2B5EF4-FFF2-40B4-BE49-F238E27FC236}">
                  <a16:creationId xmlns:a16="http://schemas.microsoft.com/office/drawing/2014/main" id="{5E9AD94C-8561-4405-8833-047D46053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2" name="Oval 3194">
              <a:extLst>
                <a:ext uri="{FF2B5EF4-FFF2-40B4-BE49-F238E27FC236}">
                  <a16:creationId xmlns:a16="http://schemas.microsoft.com/office/drawing/2014/main" id="{CD365D91-E9BF-48CF-AD4B-5ECD484C3A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3" name="Oval 3195">
              <a:extLst>
                <a:ext uri="{FF2B5EF4-FFF2-40B4-BE49-F238E27FC236}">
                  <a16:creationId xmlns:a16="http://schemas.microsoft.com/office/drawing/2014/main" id="{B7C07B80-86A0-4F34-9D3D-DD3C8E4AB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4" name="Oval 3196">
              <a:extLst>
                <a:ext uri="{FF2B5EF4-FFF2-40B4-BE49-F238E27FC236}">
                  <a16:creationId xmlns:a16="http://schemas.microsoft.com/office/drawing/2014/main" id="{48847F1C-5FEB-46A7-B118-2C120BAB7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5" name="Oval 3197">
              <a:extLst>
                <a:ext uri="{FF2B5EF4-FFF2-40B4-BE49-F238E27FC236}">
                  <a16:creationId xmlns:a16="http://schemas.microsoft.com/office/drawing/2014/main" id="{A8B66B38-E5CC-496E-AAED-DDFFD9743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406" name="Group 3198">
            <a:extLst>
              <a:ext uri="{FF2B5EF4-FFF2-40B4-BE49-F238E27FC236}">
                <a16:creationId xmlns:a16="http://schemas.microsoft.com/office/drawing/2014/main" id="{BD4E68B4-AC77-4DD9-9B75-90DFCACAB320}"/>
              </a:ext>
            </a:extLst>
          </p:cNvPr>
          <p:cNvGrpSpPr>
            <a:grpSpLocks/>
          </p:cNvGrpSpPr>
          <p:nvPr/>
        </p:nvGrpSpPr>
        <p:grpSpPr bwMode="auto">
          <a:xfrm>
            <a:off x="636588" y="4779963"/>
            <a:ext cx="449262" cy="628650"/>
            <a:chOff x="400" y="2047"/>
            <a:chExt cx="283" cy="396"/>
          </a:xfrm>
        </p:grpSpPr>
        <p:sp>
          <p:nvSpPr>
            <p:cNvPr id="97407" name="Oval 3199">
              <a:extLst>
                <a:ext uri="{FF2B5EF4-FFF2-40B4-BE49-F238E27FC236}">
                  <a16:creationId xmlns:a16="http://schemas.microsoft.com/office/drawing/2014/main" id="{FD0915FF-4925-42CA-9C10-9FEE96847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8" name="Oval 3200">
              <a:extLst>
                <a:ext uri="{FF2B5EF4-FFF2-40B4-BE49-F238E27FC236}">
                  <a16:creationId xmlns:a16="http://schemas.microsoft.com/office/drawing/2014/main" id="{D2E9F9DC-0963-423F-BC91-1369FDCB3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09" name="Oval 3201">
              <a:extLst>
                <a:ext uri="{FF2B5EF4-FFF2-40B4-BE49-F238E27FC236}">
                  <a16:creationId xmlns:a16="http://schemas.microsoft.com/office/drawing/2014/main" id="{2E99063F-9D5D-421A-9869-5E21F2325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0" name="Oval 3202">
              <a:extLst>
                <a:ext uri="{FF2B5EF4-FFF2-40B4-BE49-F238E27FC236}">
                  <a16:creationId xmlns:a16="http://schemas.microsoft.com/office/drawing/2014/main" id="{A1E67A40-8036-4A4B-8F43-D81790481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1" name="Oval 3203">
              <a:extLst>
                <a:ext uri="{FF2B5EF4-FFF2-40B4-BE49-F238E27FC236}">
                  <a16:creationId xmlns:a16="http://schemas.microsoft.com/office/drawing/2014/main" id="{61BD6384-4DA7-4730-A78F-B44ED0DDA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2" name="Oval 3204">
              <a:extLst>
                <a:ext uri="{FF2B5EF4-FFF2-40B4-BE49-F238E27FC236}">
                  <a16:creationId xmlns:a16="http://schemas.microsoft.com/office/drawing/2014/main" id="{6078DD32-BE77-433F-AF93-B48C245A6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3" name="Oval 3205">
              <a:extLst>
                <a:ext uri="{FF2B5EF4-FFF2-40B4-BE49-F238E27FC236}">
                  <a16:creationId xmlns:a16="http://schemas.microsoft.com/office/drawing/2014/main" id="{823D7317-EB02-44D3-B05C-329106165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4" name="Oval 3206">
              <a:extLst>
                <a:ext uri="{FF2B5EF4-FFF2-40B4-BE49-F238E27FC236}">
                  <a16:creationId xmlns:a16="http://schemas.microsoft.com/office/drawing/2014/main" id="{DBCCD7DF-F6BF-4A69-A2D9-AB6A53935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5" name="Oval 3207">
              <a:extLst>
                <a:ext uri="{FF2B5EF4-FFF2-40B4-BE49-F238E27FC236}">
                  <a16:creationId xmlns:a16="http://schemas.microsoft.com/office/drawing/2014/main" id="{49EA9859-581C-438B-BD74-AE82A8265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6" name="Oval 3208">
              <a:extLst>
                <a:ext uri="{FF2B5EF4-FFF2-40B4-BE49-F238E27FC236}">
                  <a16:creationId xmlns:a16="http://schemas.microsoft.com/office/drawing/2014/main" id="{ABF0AA2C-78B8-4F2E-A051-A24FEDDE2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7" name="Oval 3209">
              <a:extLst>
                <a:ext uri="{FF2B5EF4-FFF2-40B4-BE49-F238E27FC236}">
                  <a16:creationId xmlns:a16="http://schemas.microsoft.com/office/drawing/2014/main" id="{7E090F1C-E802-448C-B1BA-51D112A43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8" name="Oval 3210">
              <a:extLst>
                <a:ext uri="{FF2B5EF4-FFF2-40B4-BE49-F238E27FC236}">
                  <a16:creationId xmlns:a16="http://schemas.microsoft.com/office/drawing/2014/main" id="{D6516E54-E628-4472-8285-D5CA69B8FB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19" name="Oval 3211">
              <a:extLst>
                <a:ext uri="{FF2B5EF4-FFF2-40B4-BE49-F238E27FC236}">
                  <a16:creationId xmlns:a16="http://schemas.microsoft.com/office/drawing/2014/main" id="{932E1CFE-F953-4E91-81D9-99FA736F5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0" name="Oval 3212">
              <a:extLst>
                <a:ext uri="{FF2B5EF4-FFF2-40B4-BE49-F238E27FC236}">
                  <a16:creationId xmlns:a16="http://schemas.microsoft.com/office/drawing/2014/main" id="{EA0C567F-F24C-4913-B2B3-9E6A1AD326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1" name="Oval 3213">
              <a:extLst>
                <a:ext uri="{FF2B5EF4-FFF2-40B4-BE49-F238E27FC236}">
                  <a16:creationId xmlns:a16="http://schemas.microsoft.com/office/drawing/2014/main" id="{DE4B7CDD-8175-4CB1-BD7B-DCD06AFD8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2" name="Oval 3214">
              <a:extLst>
                <a:ext uri="{FF2B5EF4-FFF2-40B4-BE49-F238E27FC236}">
                  <a16:creationId xmlns:a16="http://schemas.microsoft.com/office/drawing/2014/main" id="{49E824F8-6FEB-46B4-8049-E27AE9D70A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3" name="Oval 3215">
              <a:extLst>
                <a:ext uri="{FF2B5EF4-FFF2-40B4-BE49-F238E27FC236}">
                  <a16:creationId xmlns:a16="http://schemas.microsoft.com/office/drawing/2014/main" id="{8BC182B5-4CD2-4DA2-AB31-FBF50E720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4" name="Oval 3216">
              <a:extLst>
                <a:ext uri="{FF2B5EF4-FFF2-40B4-BE49-F238E27FC236}">
                  <a16:creationId xmlns:a16="http://schemas.microsoft.com/office/drawing/2014/main" id="{E4C1D5FA-B352-4FA0-A576-6028CEB55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5" name="Oval 3217">
              <a:extLst>
                <a:ext uri="{FF2B5EF4-FFF2-40B4-BE49-F238E27FC236}">
                  <a16:creationId xmlns:a16="http://schemas.microsoft.com/office/drawing/2014/main" id="{F51896E8-1028-476A-9C5E-5C350EF817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6" name="Oval 3218">
              <a:extLst>
                <a:ext uri="{FF2B5EF4-FFF2-40B4-BE49-F238E27FC236}">
                  <a16:creationId xmlns:a16="http://schemas.microsoft.com/office/drawing/2014/main" id="{2EFE582F-63B9-40EB-81FD-5D9210DE5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7" name="Oval 3219">
              <a:extLst>
                <a:ext uri="{FF2B5EF4-FFF2-40B4-BE49-F238E27FC236}">
                  <a16:creationId xmlns:a16="http://schemas.microsoft.com/office/drawing/2014/main" id="{0EB8A0CE-C6C7-4C2A-87B3-F168199E4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8" name="Oval 3220">
              <a:extLst>
                <a:ext uri="{FF2B5EF4-FFF2-40B4-BE49-F238E27FC236}">
                  <a16:creationId xmlns:a16="http://schemas.microsoft.com/office/drawing/2014/main" id="{630632C9-D30B-4C13-815D-42C271C96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29" name="Oval 3221">
              <a:extLst>
                <a:ext uri="{FF2B5EF4-FFF2-40B4-BE49-F238E27FC236}">
                  <a16:creationId xmlns:a16="http://schemas.microsoft.com/office/drawing/2014/main" id="{A55655C8-ED5A-47B6-8A42-53513B60A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0" name="Oval 3222">
              <a:extLst>
                <a:ext uri="{FF2B5EF4-FFF2-40B4-BE49-F238E27FC236}">
                  <a16:creationId xmlns:a16="http://schemas.microsoft.com/office/drawing/2014/main" id="{7AD96A6D-E0C8-4CB5-B711-5F6AEDB7F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1" name="Oval 3223">
              <a:extLst>
                <a:ext uri="{FF2B5EF4-FFF2-40B4-BE49-F238E27FC236}">
                  <a16:creationId xmlns:a16="http://schemas.microsoft.com/office/drawing/2014/main" id="{7F267620-AED6-47BF-9449-70C90FAD3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2" name="Oval 3224">
              <a:extLst>
                <a:ext uri="{FF2B5EF4-FFF2-40B4-BE49-F238E27FC236}">
                  <a16:creationId xmlns:a16="http://schemas.microsoft.com/office/drawing/2014/main" id="{D9DACB1A-184B-4BCD-AA39-62317C9D4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433" name="Group 3225">
            <a:extLst>
              <a:ext uri="{FF2B5EF4-FFF2-40B4-BE49-F238E27FC236}">
                <a16:creationId xmlns:a16="http://schemas.microsoft.com/office/drawing/2014/main" id="{07D1811F-1D3A-4B9E-B9C4-07AE7DFBC5CF}"/>
              </a:ext>
            </a:extLst>
          </p:cNvPr>
          <p:cNvGrpSpPr>
            <a:grpSpLocks/>
          </p:cNvGrpSpPr>
          <p:nvPr/>
        </p:nvGrpSpPr>
        <p:grpSpPr bwMode="auto">
          <a:xfrm>
            <a:off x="1176338" y="4779963"/>
            <a:ext cx="447675" cy="628650"/>
            <a:chOff x="740" y="2047"/>
            <a:chExt cx="282" cy="396"/>
          </a:xfrm>
        </p:grpSpPr>
        <p:sp>
          <p:nvSpPr>
            <p:cNvPr id="97434" name="Oval 3226">
              <a:extLst>
                <a:ext uri="{FF2B5EF4-FFF2-40B4-BE49-F238E27FC236}">
                  <a16:creationId xmlns:a16="http://schemas.microsoft.com/office/drawing/2014/main" id="{9EB847D1-D6BD-4D24-9831-1723386A4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5" name="Oval 3227">
              <a:extLst>
                <a:ext uri="{FF2B5EF4-FFF2-40B4-BE49-F238E27FC236}">
                  <a16:creationId xmlns:a16="http://schemas.microsoft.com/office/drawing/2014/main" id="{DF7F0572-FEC9-4A3E-BFDE-680412562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6" name="Oval 3228">
              <a:extLst>
                <a:ext uri="{FF2B5EF4-FFF2-40B4-BE49-F238E27FC236}">
                  <a16:creationId xmlns:a16="http://schemas.microsoft.com/office/drawing/2014/main" id="{136AE824-C79F-4A8B-8506-3E7D97443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7" name="Oval 3229">
              <a:extLst>
                <a:ext uri="{FF2B5EF4-FFF2-40B4-BE49-F238E27FC236}">
                  <a16:creationId xmlns:a16="http://schemas.microsoft.com/office/drawing/2014/main" id="{558405A1-CBB1-417B-B279-4DE7052B52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8" name="Oval 3230">
              <a:extLst>
                <a:ext uri="{FF2B5EF4-FFF2-40B4-BE49-F238E27FC236}">
                  <a16:creationId xmlns:a16="http://schemas.microsoft.com/office/drawing/2014/main" id="{7AD7BAA8-22CC-4558-B18E-5F83EA11DC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39" name="Oval 3231">
              <a:extLst>
                <a:ext uri="{FF2B5EF4-FFF2-40B4-BE49-F238E27FC236}">
                  <a16:creationId xmlns:a16="http://schemas.microsoft.com/office/drawing/2014/main" id="{73E352E2-4FC8-4292-87D4-542701A76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0" name="Oval 3232">
              <a:extLst>
                <a:ext uri="{FF2B5EF4-FFF2-40B4-BE49-F238E27FC236}">
                  <a16:creationId xmlns:a16="http://schemas.microsoft.com/office/drawing/2014/main" id="{F32FBBE8-1E66-4B74-A6CA-EA42C5A9C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1" name="Oval 3233">
              <a:extLst>
                <a:ext uri="{FF2B5EF4-FFF2-40B4-BE49-F238E27FC236}">
                  <a16:creationId xmlns:a16="http://schemas.microsoft.com/office/drawing/2014/main" id="{9B71779A-BB73-4FD3-90B9-F8A3DA363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2" name="Oval 3234">
              <a:extLst>
                <a:ext uri="{FF2B5EF4-FFF2-40B4-BE49-F238E27FC236}">
                  <a16:creationId xmlns:a16="http://schemas.microsoft.com/office/drawing/2014/main" id="{51447A96-94CC-4DEB-A288-B0BCD7916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3" name="Oval 3235">
              <a:extLst>
                <a:ext uri="{FF2B5EF4-FFF2-40B4-BE49-F238E27FC236}">
                  <a16:creationId xmlns:a16="http://schemas.microsoft.com/office/drawing/2014/main" id="{29B5AB61-B342-47E4-B018-74E7A29B3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4" name="Oval 3236">
              <a:extLst>
                <a:ext uri="{FF2B5EF4-FFF2-40B4-BE49-F238E27FC236}">
                  <a16:creationId xmlns:a16="http://schemas.microsoft.com/office/drawing/2014/main" id="{9D272278-05E6-47E1-B5A9-A21507CAA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5" name="Oval 3237">
              <a:extLst>
                <a:ext uri="{FF2B5EF4-FFF2-40B4-BE49-F238E27FC236}">
                  <a16:creationId xmlns:a16="http://schemas.microsoft.com/office/drawing/2014/main" id="{8DC15287-155A-44C7-BE3E-6E131A760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6" name="Oval 3238">
              <a:extLst>
                <a:ext uri="{FF2B5EF4-FFF2-40B4-BE49-F238E27FC236}">
                  <a16:creationId xmlns:a16="http://schemas.microsoft.com/office/drawing/2014/main" id="{9BB36B54-D525-4D77-B6F0-5F380FCE33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7" name="Oval 3239">
              <a:extLst>
                <a:ext uri="{FF2B5EF4-FFF2-40B4-BE49-F238E27FC236}">
                  <a16:creationId xmlns:a16="http://schemas.microsoft.com/office/drawing/2014/main" id="{C8B93BD6-2F30-4199-B872-FE8B9970E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8" name="Oval 3240">
              <a:extLst>
                <a:ext uri="{FF2B5EF4-FFF2-40B4-BE49-F238E27FC236}">
                  <a16:creationId xmlns:a16="http://schemas.microsoft.com/office/drawing/2014/main" id="{C602353B-D52B-434D-BA3F-EB8E04CB4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49" name="Oval 3241">
              <a:extLst>
                <a:ext uri="{FF2B5EF4-FFF2-40B4-BE49-F238E27FC236}">
                  <a16:creationId xmlns:a16="http://schemas.microsoft.com/office/drawing/2014/main" id="{130E20A8-7BE8-42E8-8E4C-BB7F602301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0" name="Oval 3242">
              <a:extLst>
                <a:ext uri="{FF2B5EF4-FFF2-40B4-BE49-F238E27FC236}">
                  <a16:creationId xmlns:a16="http://schemas.microsoft.com/office/drawing/2014/main" id="{4DC1DD6F-5E36-4049-8A89-3DA7C994F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1" name="Oval 3243">
              <a:extLst>
                <a:ext uri="{FF2B5EF4-FFF2-40B4-BE49-F238E27FC236}">
                  <a16:creationId xmlns:a16="http://schemas.microsoft.com/office/drawing/2014/main" id="{37AA170B-3665-466B-BDE1-DA7F923E3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2" name="Oval 3244">
              <a:extLst>
                <a:ext uri="{FF2B5EF4-FFF2-40B4-BE49-F238E27FC236}">
                  <a16:creationId xmlns:a16="http://schemas.microsoft.com/office/drawing/2014/main" id="{2D43B1AD-5AFD-4C67-A0F3-0EB001D96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3" name="Oval 3245">
              <a:extLst>
                <a:ext uri="{FF2B5EF4-FFF2-40B4-BE49-F238E27FC236}">
                  <a16:creationId xmlns:a16="http://schemas.microsoft.com/office/drawing/2014/main" id="{EE5D6CEF-59C7-4E5F-AE93-59E61DB7D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454" name="Group 3246">
            <a:extLst>
              <a:ext uri="{FF2B5EF4-FFF2-40B4-BE49-F238E27FC236}">
                <a16:creationId xmlns:a16="http://schemas.microsoft.com/office/drawing/2014/main" id="{F59876B7-FD34-431E-91BF-F6DB2BFBBBBB}"/>
              </a:ext>
            </a:extLst>
          </p:cNvPr>
          <p:cNvGrpSpPr>
            <a:grpSpLocks/>
          </p:cNvGrpSpPr>
          <p:nvPr/>
        </p:nvGrpSpPr>
        <p:grpSpPr bwMode="auto">
          <a:xfrm>
            <a:off x="1714500" y="4779963"/>
            <a:ext cx="447675" cy="628650"/>
            <a:chOff x="1079" y="2047"/>
            <a:chExt cx="282" cy="396"/>
          </a:xfrm>
        </p:grpSpPr>
        <p:sp>
          <p:nvSpPr>
            <p:cNvPr id="97455" name="Oval 3247">
              <a:extLst>
                <a:ext uri="{FF2B5EF4-FFF2-40B4-BE49-F238E27FC236}">
                  <a16:creationId xmlns:a16="http://schemas.microsoft.com/office/drawing/2014/main" id="{79201193-6DC0-431E-A15B-DB7552293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6" name="Oval 3248">
              <a:extLst>
                <a:ext uri="{FF2B5EF4-FFF2-40B4-BE49-F238E27FC236}">
                  <a16:creationId xmlns:a16="http://schemas.microsoft.com/office/drawing/2014/main" id="{4C952727-4D40-4AE5-A28D-6C70F498B6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7" name="Oval 3249">
              <a:extLst>
                <a:ext uri="{FF2B5EF4-FFF2-40B4-BE49-F238E27FC236}">
                  <a16:creationId xmlns:a16="http://schemas.microsoft.com/office/drawing/2014/main" id="{C58AAB39-BABA-4176-84B4-1E8C1615E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8" name="Oval 3250">
              <a:extLst>
                <a:ext uri="{FF2B5EF4-FFF2-40B4-BE49-F238E27FC236}">
                  <a16:creationId xmlns:a16="http://schemas.microsoft.com/office/drawing/2014/main" id="{09AFAA58-AB64-4DBE-89BF-B998FEE487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59" name="Oval 3251">
              <a:extLst>
                <a:ext uri="{FF2B5EF4-FFF2-40B4-BE49-F238E27FC236}">
                  <a16:creationId xmlns:a16="http://schemas.microsoft.com/office/drawing/2014/main" id="{450C79F9-DD03-4792-8607-46D1600B9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0" name="Oval 3252">
              <a:extLst>
                <a:ext uri="{FF2B5EF4-FFF2-40B4-BE49-F238E27FC236}">
                  <a16:creationId xmlns:a16="http://schemas.microsoft.com/office/drawing/2014/main" id="{E5136E6D-2DBF-4B54-BB26-03BFC2A1B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1" name="Oval 3253">
              <a:extLst>
                <a:ext uri="{FF2B5EF4-FFF2-40B4-BE49-F238E27FC236}">
                  <a16:creationId xmlns:a16="http://schemas.microsoft.com/office/drawing/2014/main" id="{28E70464-682B-4B48-9A3D-C286F6C10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2" name="Oval 3254">
              <a:extLst>
                <a:ext uri="{FF2B5EF4-FFF2-40B4-BE49-F238E27FC236}">
                  <a16:creationId xmlns:a16="http://schemas.microsoft.com/office/drawing/2014/main" id="{3B64278E-6489-4FAA-A144-F7C5A637F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3" name="Oval 3255">
              <a:extLst>
                <a:ext uri="{FF2B5EF4-FFF2-40B4-BE49-F238E27FC236}">
                  <a16:creationId xmlns:a16="http://schemas.microsoft.com/office/drawing/2014/main" id="{FA17CA47-BAFD-45ED-AC40-71ADFB3BC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4" name="Oval 3256">
              <a:extLst>
                <a:ext uri="{FF2B5EF4-FFF2-40B4-BE49-F238E27FC236}">
                  <a16:creationId xmlns:a16="http://schemas.microsoft.com/office/drawing/2014/main" id="{00729D7E-C5C0-4E9D-B1C6-FF98D9EA9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5" name="Oval 3257">
              <a:extLst>
                <a:ext uri="{FF2B5EF4-FFF2-40B4-BE49-F238E27FC236}">
                  <a16:creationId xmlns:a16="http://schemas.microsoft.com/office/drawing/2014/main" id="{9F5EB2EA-EE6E-4AFB-A74D-AEF7CF1DA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6" name="Oval 3258">
              <a:extLst>
                <a:ext uri="{FF2B5EF4-FFF2-40B4-BE49-F238E27FC236}">
                  <a16:creationId xmlns:a16="http://schemas.microsoft.com/office/drawing/2014/main" id="{53E89C5B-A2F3-434D-B988-BC54218BE0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7" name="Oval 3259">
              <a:extLst>
                <a:ext uri="{FF2B5EF4-FFF2-40B4-BE49-F238E27FC236}">
                  <a16:creationId xmlns:a16="http://schemas.microsoft.com/office/drawing/2014/main" id="{89B0C20C-B761-46EF-A701-A805B317A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8" name="Oval 3260">
              <a:extLst>
                <a:ext uri="{FF2B5EF4-FFF2-40B4-BE49-F238E27FC236}">
                  <a16:creationId xmlns:a16="http://schemas.microsoft.com/office/drawing/2014/main" id="{ED81F069-E3CA-45E3-89F5-33657F431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69" name="Oval 3261">
              <a:extLst>
                <a:ext uri="{FF2B5EF4-FFF2-40B4-BE49-F238E27FC236}">
                  <a16:creationId xmlns:a16="http://schemas.microsoft.com/office/drawing/2014/main" id="{A1627A88-0654-4C4B-AEA7-9C82EA147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0" name="Oval 3262">
              <a:extLst>
                <a:ext uri="{FF2B5EF4-FFF2-40B4-BE49-F238E27FC236}">
                  <a16:creationId xmlns:a16="http://schemas.microsoft.com/office/drawing/2014/main" id="{76F67F8E-2E96-4E24-B9A1-071993C36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1" name="Oval 3263">
              <a:extLst>
                <a:ext uri="{FF2B5EF4-FFF2-40B4-BE49-F238E27FC236}">
                  <a16:creationId xmlns:a16="http://schemas.microsoft.com/office/drawing/2014/main" id="{3E1CA291-7BC1-4DE7-A7A9-8F4E4CEAB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2" name="Oval 3264">
              <a:extLst>
                <a:ext uri="{FF2B5EF4-FFF2-40B4-BE49-F238E27FC236}">
                  <a16:creationId xmlns:a16="http://schemas.microsoft.com/office/drawing/2014/main" id="{DCBD1E47-506E-49AA-BFAC-A55AA780D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3" name="Oval 3265">
              <a:extLst>
                <a:ext uri="{FF2B5EF4-FFF2-40B4-BE49-F238E27FC236}">
                  <a16:creationId xmlns:a16="http://schemas.microsoft.com/office/drawing/2014/main" id="{96DFE286-A691-4DC2-9978-138C81C7EA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4" name="Oval 3266">
              <a:extLst>
                <a:ext uri="{FF2B5EF4-FFF2-40B4-BE49-F238E27FC236}">
                  <a16:creationId xmlns:a16="http://schemas.microsoft.com/office/drawing/2014/main" id="{150D9420-A02B-4644-9209-C190FA337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5" name="Oval 3267">
              <a:extLst>
                <a:ext uri="{FF2B5EF4-FFF2-40B4-BE49-F238E27FC236}">
                  <a16:creationId xmlns:a16="http://schemas.microsoft.com/office/drawing/2014/main" id="{8BC2785C-EC7C-4F93-9220-F9C725ABD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476" name="Group 3268">
            <a:extLst>
              <a:ext uri="{FF2B5EF4-FFF2-40B4-BE49-F238E27FC236}">
                <a16:creationId xmlns:a16="http://schemas.microsoft.com/office/drawing/2014/main" id="{DCEB137D-CD23-41A8-940C-E581E98D9380}"/>
              </a:ext>
            </a:extLst>
          </p:cNvPr>
          <p:cNvGrpSpPr>
            <a:grpSpLocks/>
          </p:cNvGrpSpPr>
          <p:nvPr/>
        </p:nvGrpSpPr>
        <p:grpSpPr bwMode="auto">
          <a:xfrm>
            <a:off x="2255838" y="4779963"/>
            <a:ext cx="449262" cy="628650"/>
            <a:chOff x="1420" y="2047"/>
            <a:chExt cx="283" cy="396"/>
          </a:xfrm>
        </p:grpSpPr>
        <p:sp>
          <p:nvSpPr>
            <p:cNvPr id="97477" name="Oval 3269">
              <a:extLst>
                <a:ext uri="{FF2B5EF4-FFF2-40B4-BE49-F238E27FC236}">
                  <a16:creationId xmlns:a16="http://schemas.microsoft.com/office/drawing/2014/main" id="{ABA8937B-4844-4DC6-8CC4-2FB6272FE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8" name="Oval 3270">
              <a:extLst>
                <a:ext uri="{FF2B5EF4-FFF2-40B4-BE49-F238E27FC236}">
                  <a16:creationId xmlns:a16="http://schemas.microsoft.com/office/drawing/2014/main" id="{D0382BC1-ED20-4270-A887-2E2361F4BD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79" name="Oval 3271">
              <a:extLst>
                <a:ext uri="{FF2B5EF4-FFF2-40B4-BE49-F238E27FC236}">
                  <a16:creationId xmlns:a16="http://schemas.microsoft.com/office/drawing/2014/main" id="{D96F8CC9-67E0-423B-9930-06E0F8A2F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0" name="Oval 3272">
              <a:extLst>
                <a:ext uri="{FF2B5EF4-FFF2-40B4-BE49-F238E27FC236}">
                  <a16:creationId xmlns:a16="http://schemas.microsoft.com/office/drawing/2014/main" id="{7D35ED72-A9D1-4485-BEB8-1AA1F146B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1" name="Oval 3273">
              <a:extLst>
                <a:ext uri="{FF2B5EF4-FFF2-40B4-BE49-F238E27FC236}">
                  <a16:creationId xmlns:a16="http://schemas.microsoft.com/office/drawing/2014/main" id="{242F6BAC-22E3-407D-B58F-67DD70DD6E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2" name="Oval 3274">
              <a:extLst>
                <a:ext uri="{FF2B5EF4-FFF2-40B4-BE49-F238E27FC236}">
                  <a16:creationId xmlns:a16="http://schemas.microsoft.com/office/drawing/2014/main" id="{81BB183B-2D85-4D23-9833-9DEF761D0D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3" name="Oval 3275">
              <a:extLst>
                <a:ext uri="{FF2B5EF4-FFF2-40B4-BE49-F238E27FC236}">
                  <a16:creationId xmlns:a16="http://schemas.microsoft.com/office/drawing/2014/main" id="{2821C7B1-492D-4CCE-A9FD-DDED4805D9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4" name="Oval 3276">
              <a:extLst>
                <a:ext uri="{FF2B5EF4-FFF2-40B4-BE49-F238E27FC236}">
                  <a16:creationId xmlns:a16="http://schemas.microsoft.com/office/drawing/2014/main" id="{8BCCB9C0-8F3B-431B-8CBD-82364E38C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5" name="Oval 3277">
              <a:extLst>
                <a:ext uri="{FF2B5EF4-FFF2-40B4-BE49-F238E27FC236}">
                  <a16:creationId xmlns:a16="http://schemas.microsoft.com/office/drawing/2014/main" id="{AF3F4A4B-9C18-43F3-A8B6-47289315BC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6" name="Oval 3278">
              <a:extLst>
                <a:ext uri="{FF2B5EF4-FFF2-40B4-BE49-F238E27FC236}">
                  <a16:creationId xmlns:a16="http://schemas.microsoft.com/office/drawing/2014/main" id="{280EE842-FFA1-49C9-8D6D-9A4034198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7" name="Oval 3279">
              <a:extLst>
                <a:ext uri="{FF2B5EF4-FFF2-40B4-BE49-F238E27FC236}">
                  <a16:creationId xmlns:a16="http://schemas.microsoft.com/office/drawing/2014/main" id="{FBC258A5-3B26-4E14-BE89-FFCB5CAE05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8" name="Oval 3280">
              <a:extLst>
                <a:ext uri="{FF2B5EF4-FFF2-40B4-BE49-F238E27FC236}">
                  <a16:creationId xmlns:a16="http://schemas.microsoft.com/office/drawing/2014/main" id="{FF1CCA1B-CDF7-4336-A321-6CB0A205FD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89" name="Oval 3281">
              <a:extLst>
                <a:ext uri="{FF2B5EF4-FFF2-40B4-BE49-F238E27FC236}">
                  <a16:creationId xmlns:a16="http://schemas.microsoft.com/office/drawing/2014/main" id="{1B06728A-86FD-4698-BB0B-B15686229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0" name="Oval 3282">
              <a:extLst>
                <a:ext uri="{FF2B5EF4-FFF2-40B4-BE49-F238E27FC236}">
                  <a16:creationId xmlns:a16="http://schemas.microsoft.com/office/drawing/2014/main" id="{0690E949-3D14-48BC-B750-003CDC862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1" name="Oval 3283">
              <a:extLst>
                <a:ext uri="{FF2B5EF4-FFF2-40B4-BE49-F238E27FC236}">
                  <a16:creationId xmlns:a16="http://schemas.microsoft.com/office/drawing/2014/main" id="{A8F314A2-8723-4505-8CE7-0D6FE92CA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2" name="Oval 3284">
              <a:extLst>
                <a:ext uri="{FF2B5EF4-FFF2-40B4-BE49-F238E27FC236}">
                  <a16:creationId xmlns:a16="http://schemas.microsoft.com/office/drawing/2014/main" id="{A3EF72A0-C86C-49DA-AE62-396B8A1A1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3" name="Oval 3285">
              <a:extLst>
                <a:ext uri="{FF2B5EF4-FFF2-40B4-BE49-F238E27FC236}">
                  <a16:creationId xmlns:a16="http://schemas.microsoft.com/office/drawing/2014/main" id="{83AAA99E-6CF3-482F-ACE8-D2E842B86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4" name="Oval 3286">
              <a:extLst>
                <a:ext uri="{FF2B5EF4-FFF2-40B4-BE49-F238E27FC236}">
                  <a16:creationId xmlns:a16="http://schemas.microsoft.com/office/drawing/2014/main" id="{D3CD7FED-3CFA-45AE-ADC3-444ECE5E0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5" name="Oval 3287">
              <a:extLst>
                <a:ext uri="{FF2B5EF4-FFF2-40B4-BE49-F238E27FC236}">
                  <a16:creationId xmlns:a16="http://schemas.microsoft.com/office/drawing/2014/main" id="{3B93F99C-1724-45EE-B7B3-8EDBABDDF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6" name="Oval 3288">
              <a:extLst>
                <a:ext uri="{FF2B5EF4-FFF2-40B4-BE49-F238E27FC236}">
                  <a16:creationId xmlns:a16="http://schemas.microsoft.com/office/drawing/2014/main" id="{8E0A23F8-01D8-436F-B0EC-D5D233476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497" name="Oval 3289">
              <a:extLst>
                <a:ext uri="{FF2B5EF4-FFF2-40B4-BE49-F238E27FC236}">
                  <a16:creationId xmlns:a16="http://schemas.microsoft.com/office/drawing/2014/main" id="{8B04170A-09A1-4914-B29A-242D902E8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498" name="Group 3290">
            <a:extLst>
              <a:ext uri="{FF2B5EF4-FFF2-40B4-BE49-F238E27FC236}">
                <a16:creationId xmlns:a16="http://schemas.microsoft.com/office/drawing/2014/main" id="{6D5B32C8-08E7-4692-ACF6-CB2B23705A67}"/>
              </a:ext>
            </a:extLst>
          </p:cNvPr>
          <p:cNvGrpSpPr>
            <a:grpSpLocks/>
          </p:cNvGrpSpPr>
          <p:nvPr/>
        </p:nvGrpSpPr>
        <p:grpSpPr bwMode="auto">
          <a:xfrm>
            <a:off x="2795588" y="4779963"/>
            <a:ext cx="449262" cy="628650"/>
            <a:chOff x="1760" y="2047"/>
            <a:chExt cx="283" cy="396"/>
          </a:xfrm>
        </p:grpSpPr>
        <p:sp>
          <p:nvSpPr>
            <p:cNvPr id="97499" name="Oval 3291">
              <a:extLst>
                <a:ext uri="{FF2B5EF4-FFF2-40B4-BE49-F238E27FC236}">
                  <a16:creationId xmlns:a16="http://schemas.microsoft.com/office/drawing/2014/main" id="{55995500-6AA4-4C59-AF04-C4B19CC9DD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0" name="Oval 3292">
              <a:extLst>
                <a:ext uri="{FF2B5EF4-FFF2-40B4-BE49-F238E27FC236}">
                  <a16:creationId xmlns:a16="http://schemas.microsoft.com/office/drawing/2014/main" id="{47422F8A-181B-4FB5-B59C-58E210857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1" name="Oval 3293">
              <a:extLst>
                <a:ext uri="{FF2B5EF4-FFF2-40B4-BE49-F238E27FC236}">
                  <a16:creationId xmlns:a16="http://schemas.microsoft.com/office/drawing/2014/main" id="{DDFEF208-D368-44B0-9C80-1A1A92CA4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2" name="Oval 3294">
              <a:extLst>
                <a:ext uri="{FF2B5EF4-FFF2-40B4-BE49-F238E27FC236}">
                  <a16:creationId xmlns:a16="http://schemas.microsoft.com/office/drawing/2014/main" id="{C8306800-F2D2-4F97-AA4F-8EB98FE78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3" name="Oval 3295">
              <a:extLst>
                <a:ext uri="{FF2B5EF4-FFF2-40B4-BE49-F238E27FC236}">
                  <a16:creationId xmlns:a16="http://schemas.microsoft.com/office/drawing/2014/main" id="{FC215FCB-465D-4F31-B89D-1DA48B1F6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4" name="Oval 3296">
              <a:extLst>
                <a:ext uri="{FF2B5EF4-FFF2-40B4-BE49-F238E27FC236}">
                  <a16:creationId xmlns:a16="http://schemas.microsoft.com/office/drawing/2014/main" id="{1F924045-773B-46E1-8B12-F5EA7D8F1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5" name="Oval 3297">
              <a:extLst>
                <a:ext uri="{FF2B5EF4-FFF2-40B4-BE49-F238E27FC236}">
                  <a16:creationId xmlns:a16="http://schemas.microsoft.com/office/drawing/2014/main" id="{7C4A7F70-E3B1-40A3-97F6-856EB83FF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6" name="Oval 3298">
              <a:extLst>
                <a:ext uri="{FF2B5EF4-FFF2-40B4-BE49-F238E27FC236}">
                  <a16:creationId xmlns:a16="http://schemas.microsoft.com/office/drawing/2014/main" id="{56A6A99A-A1EE-4509-8CAE-03D9D744AF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7" name="Oval 3299">
              <a:extLst>
                <a:ext uri="{FF2B5EF4-FFF2-40B4-BE49-F238E27FC236}">
                  <a16:creationId xmlns:a16="http://schemas.microsoft.com/office/drawing/2014/main" id="{49ADD4B8-1F3F-49F7-A580-0F812268B1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8" name="Oval 3300">
              <a:extLst>
                <a:ext uri="{FF2B5EF4-FFF2-40B4-BE49-F238E27FC236}">
                  <a16:creationId xmlns:a16="http://schemas.microsoft.com/office/drawing/2014/main" id="{B35CFFDE-42F9-459D-8A40-C3C79B446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09" name="Oval 3301">
              <a:extLst>
                <a:ext uri="{FF2B5EF4-FFF2-40B4-BE49-F238E27FC236}">
                  <a16:creationId xmlns:a16="http://schemas.microsoft.com/office/drawing/2014/main" id="{60EEF00F-D63E-4A38-AF54-58A6900EE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0" name="Oval 3302">
              <a:extLst>
                <a:ext uri="{FF2B5EF4-FFF2-40B4-BE49-F238E27FC236}">
                  <a16:creationId xmlns:a16="http://schemas.microsoft.com/office/drawing/2014/main" id="{1905F893-DF64-4356-92B1-2991B4DC57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1" name="Oval 3303">
              <a:extLst>
                <a:ext uri="{FF2B5EF4-FFF2-40B4-BE49-F238E27FC236}">
                  <a16:creationId xmlns:a16="http://schemas.microsoft.com/office/drawing/2014/main" id="{DB504E35-2F67-481D-AB45-BD17C80DB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2" name="Oval 3304">
              <a:extLst>
                <a:ext uri="{FF2B5EF4-FFF2-40B4-BE49-F238E27FC236}">
                  <a16:creationId xmlns:a16="http://schemas.microsoft.com/office/drawing/2014/main" id="{56C7FA74-DD73-447A-9F98-789B7006D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3" name="Oval 3305">
              <a:extLst>
                <a:ext uri="{FF2B5EF4-FFF2-40B4-BE49-F238E27FC236}">
                  <a16:creationId xmlns:a16="http://schemas.microsoft.com/office/drawing/2014/main" id="{F72E7D29-746B-4939-B991-7452EF327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4" name="Oval 3306">
              <a:extLst>
                <a:ext uri="{FF2B5EF4-FFF2-40B4-BE49-F238E27FC236}">
                  <a16:creationId xmlns:a16="http://schemas.microsoft.com/office/drawing/2014/main" id="{973403BA-5A6B-4056-99FF-859999863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5" name="Oval 3307">
              <a:extLst>
                <a:ext uri="{FF2B5EF4-FFF2-40B4-BE49-F238E27FC236}">
                  <a16:creationId xmlns:a16="http://schemas.microsoft.com/office/drawing/2014/main" id="{62C81617-C3B1-4BF6-9193-F68B5AF2D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6" name="Oval 3308">
              <a:extLst>
                <a:ext uri="{FF2B5EF4-FFF2-40B4-BE49-F238E27FC236}">
                  <a16:creationId xmlns:a16="http://schemas.microsoft.com/office/drawing/2014/main" id="{9468733E-0F1D-4DCF-81EF-BF3CCEF22C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7" name="Oval 3309">
              <a:extLst>
                <a:ext uri="{FF2B5EF4-FFF2-40B4-BE49-F238E27FC236}">
                  <a16:creationId xmlns:a16="http://schemas.microsoft.com/office/drawing/2014/main" id="{B42C4543-9FED-4E6D-81F9-32AF4D90A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8" name="Oval 3310">
              <a:extLst>
                <a:ext uri="{FF2B5EF4-FFF2-40B4-BE49-F238E27FC236}">
                  <a16:creationId xmlns:a16="http://schemas.microsoft.com/office/drawing/2014/main" id="{D428675D-B5A7-4F7B-A0CB-18EAE30CB9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19" name="Oval 3311">
              <a:extLst>
                <a:ext uri="{FF2B5EF4-FFF2-40B4-BE49-F238E27FC236}">
                  <a16:creationId xmlns:a16="http://schemas.microsoft.com/office/drawing/2014/main" id="{7DB5C512-025B-4AEC-A577-E81C4A143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0" name="Oval 3312">
              <a:extLst>
                <a:ext uri="{FF2B5EF4-FFF2-40B4-BE49-F238E27FC236}">
                  <a16:creationId xmlns:a16="http://schemas.microsoft.com/office/drawing/2014/main" id="{192BFF64-C200-4630-8880-192ED1E5C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1" name="Oval 3313">
              <a:extLst>
                <a:ext uri="{FF2B5EF4-FFF2-40B4-BE49-F238E27FC236}">
                  <a16:creationId xmlns:a16="http://schemas.microsoft.com/office/drawing/2014/main" id="{A4A11272-55EC-496D-A70C-66DE9D7DD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2" name="Oval 3314">
              <a:extLst>
                <a:ext uri="{FF2B5EF4-FFF2-40B4-BE49-F238E27FC236}">
                  <a16:creationId xmlns:a16="http://schemas.microsoft.com/office/drawing/2014/main" id="{246147F4-19DF-49A1-A49F-FD9DAEAC7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3" name="Oval 3315">
              <a:extLst>
                <a:ext uri="{FF2B5EF4-FFF2-40B4-BE49-F238E27FC236}">
                  <a16:creationId xmlns:a16="http://schemas.microsoft.com/office/drawing/2014/main" id="{24A63836-A940-4E04-9916-1CF55F4F6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4" name="Oval 3316">
              <a:extLst>
                <a:ext uri="{FF2B5EF4-FFF2-40B4-BE49-F238E27FC236}">
                  <a16:creationId xmlns:a16="http://schemas.microsoft.com/office/drawing/2014/main" id="{530EC390-454F-4D4F-A451-DDD5FEAE8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5" name="Oval 3317">
              <a:extLst>
                <a:ext uri="{FF2B5EF4-FFF2-40B4-BE49-F238E27FC236}">
                  <a16:creationId xmlns:a16="http://schemas.microsoft.com/office/drawing/2014/main" id="{3EE620FF-9732-40B3-A79F-0E5AD41EC1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526" name="Group 3318">
            <a:extLst>
              <a:ext uri="{FF2B5EF4-FFF2-40B4-BE49-F238E27FC236}">
                <a16:creationId xmlns:a16="http://schemas.microsoft.com/office/drawing/2014/main" id="{965136A4-019E-4ACA-BA52-4755DFA5C342}"/>
              </a:ext>
            </a:extLst>
          </p:cNvPr>
          <p:cNvGrpSpPr>
            <a:grpSpLocks/>
          </p:cNvGrpSpPr>
          <p:nvPr/>
        </p:nvGrpSpPr>
        <p:grpSpPr bwMode="auto">
          <a:xfrm>
            <a:off x="3336925" y="4779963"/>
            <a:ext cx="449263" cy="628650"/>
            <a:chOff x="2101" y="2047"/>
            <a:chExt cx="283" cy="396"/>
          </a:xfrm>
        </p:grpSpPr>
        <p:sp>
          <p:nvSpPr>
            <p:cNvPr id="97527" name="Oval 3319">
              <a:extLst>
                <a:ext uri="{FF2B5EF4-FFF2-40B4-BE49-F238E27FC236}">
                  <a16:creationId xmlns:a16="http://schemas.microsoft.com/office/drawing/2014/main" id="{3843E4A8-A1D2-4D52-BEFA-E54742109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8" name="Oval 3320">
              <a:extLst>
                <a:ext uri="{FF2B5EF4-FFF2-40B4-BE49-F238E27FC236}">
                  <a16:creationId xmlns:a16="http://schemas.microsoft.com/office/drawing/2014/main" id="{D2AFB38E-E7FB-4B42-8660-C82448C51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29" name="Oval 3321">
              <a:extLst>
                <a:ext uri="{FF2B5EF4-FFF2-40B4-BE49-F238E27FC236}">
                  <a16:creationId xmlns:a16="http://schemas.microsoft.com/office/drawing/2014/main" id="{3725741C-6E06-49B7-BA81-4DD574E44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0" name="Oval 3322">
              <a:extLst>
                <a:ext uri="{FF2B5EF4-FFF2-40B4-BE49-F238E27FC236}">
                  <a16:creationId xmlns:a16="http://schemas.microsoft.com/office/drawing/2014/main" id="{6302BB01-BE0B-4430-933C-D695BFB53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1" name="Oval 3323">
              <a:extLst>
                <a:ext uri="{FF2B5EF4-FFF2-40B4-BE49-F238E27FC236}">
                  <a16:creationId xmlns:a16="http://schemas.microsoft.com/office/drawing/2014/main" id="{02E54C78-B227-4214-A908-91F3058D6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2" name="Oval 3324">
              <a:extLst>
                <a:ext uri="{FF2B5EF4-FFF2-40B4-BE49-F238E27FC236}">
                  <a16:creationId xmlns:a16="http://schemas.microsoft.com/office/drawing/2014/main" id="{D00D9A2D-4AA5-4861-BFF6-FC0818812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3" name="Oval 3325">
              <a:extLst>
                <a:ext uri="{FF2B5EF4-FFF2-40B4-BE49-F238E27FC236}">
                  <a16:creationId xmlns:a16="http://schemas.microsoft.com/office/drawing/2014/main" id="{3A77F564-2E28-4D99-BB7A-213EC318B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4" name="Oval 3326">
              <a:extLst>
                <a:ext uri="{FF2B5EF4-FFF2-40B4-BE49-F238E27FC236}">
                  <a16:creationId xmlns:a16="http://schemas.microsoft.com/office/drawing/2014/main" id="{21F2A78A-0A5F-437E-873D-850C4E673B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5" name="Oval 3327">
              <a:extLst>
                <a:ext uri="{FF2B5EF4-FFF2-40B4-BE49-F238E27FC236}">
                  <a16:creationId xmlns:a16="http://schemas.microsoft.com/office/drawing/2014/main" id="{E154A469-D144-4F1A-9571-4863812A6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6" name="Oval 3328">
              <a:extLst>
                <a:ext uri="{FF2B5EF4-FFF2-40B4-BE49-F238E27FC236}">
                  <a16:creationId xmlns:a16="http://schemas.microsoft.com/office/drawing/2014/main" id="{E0A11F0B-D492-49D1-B2DE-619700CB84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7" name="Oval 3329">
              <a:extLst>
                <a:ext uri="{FF2B5EF4-FFF2-40B4-BE49-F238E27FC236}">
                  <a16:creationId xmlns:a16="http://schemas.microsoft.com/office/drawing/2014/main" id="{DAC9BE6E-FBAD-4995-ABC6-60EF86C9D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8" name="Oval 3330">
              <a:extLst>
                <a:ext uri="{FF2B5EF4-FFF2-40B4-BE49-F238E27FC236}">
                  <a16:creationId xmlns:a16="http://schemas.microsoft.com/office/drawing/2014/main" id="{16D5EE6F-C242-4D5D-B7E6-FC2B39966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39" name="Oval 3331">
              <a:extLst>
                <a:ext uri="{FF2B5EF4-FFF2-40B4-BE49-F238E27FC236}">
                  <a16:creationId xmlns:a16="http://schemas.microsoft.com/office/drawing/2014/main" id="{76B37D32-9BA7-45F8-909B-8D17E4FAC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0" name="Oval 3332">
              <a:extLst>
                <a:ext uri="{FF2B5EF4-FFF2-40B4-BE49-F238E27FC236}">
                  <a16:creationId xmlns:a16="http://schemas.microsoft.com/office/drawing/2014/main" id="{21498B75-A2E9-4BBC-A010-F63169B25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1" name="Oval 3333">
              <a:extLst>
                <a:ext uri="{FF2B5EF4-FFF2-40B4-BE49-F238E27FC236}">
                  <a16:creationId xmlns:a16="http://schemas.microsoft.com/office/drawing/2014/main" id="{573F7D62-4F79-4F68-8EA0-520D6370B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2" name="Oval 3334">
              <a:extLst>
                <a:ext uri="{FF2B5EF4-FFF2-40B4-BE49-F238E27FC236}">
                  <a16:creationId xmlns:a16="http://schemas.microsoft.com/office/drawing/2014/main" id="{56DC12A8-5357-4FD2-9797-772B431FD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3" name="Oval 3335">
              <a:extLst>
                <a:ext uri="{FF2B5EF4-FFF2-40B4-BE49-F238E27FC236}">
                  <a16:creationId xmlns:a16="http://schemas.microsoft.com/office/drawing/2014/main" id="{0DCEAE75-3F94-482E-A8A8-AAFA6C894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4" name="Oval 3336">
              <a:extLst>
                <a:ext uri="{FF2B5EF4-FFF2-40B4-BE49-F238E27FC236}">
                  <a16:creationId xmlns:a16="http://schemas.microsoft.com/office/drawing/2014/main" id="{0719931F-7039-4D52-A995-450C98CEF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5" name="Oval 3337">
              <a:extLst>
                <a:ext uri="{FF2B5EF4-FFF2-40B4-BE49-F238E27FC236}">
                  <a16:creationId xmlns:a16="http://schemas.microsoft.com/office/drawing/2014/main" id="{8C2FDEA2-26A8-455C-860C-45B77650E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6" name="Oval 3338">
              <a:extLst>
                <a:ext uri="{FF2B5EF4-FFF2-40B4-BE49-F238E27FC236}">
                  <a16:creationId xmlns:a16="http://schemas.microsoft.com/office/drawing/2014/main" id="{03374D10-C3DB-4744-B158-BCCAEDF95A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47" name="Oval 3339">
              <a:extLst>
                <a:ext uri="{FF2B5EF4-FFF2-40B4-BE49-F238E27FC236}">
                  <a16:creationId xmlns:a16="http://schemas.microsoft.com/office/drawing/2014/main" id="{9F5143B4-BB14-4D08-876A-16C4CEC11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548" name="Group 3340">
            <a:extLst>
              <a:ext uri="{FF2B5EF4-FFF2-40B4-BE49-F238E27FC236}">
                <a16:creationId xmlns:a16="http://schemas.microsoft.com/office/drawing/2014/main" id="{4E400EBC-EA18-43CA-AE11-67E41BEBEC73}"/>
              </a:ext>
            </a:extLst>
          </p:cNvPr>
          <p:cNvGrpSpPr>
            <a:grpSpLocks/>
          </p:cNvGrpSpPr>
          <p:nvPr/>
        </p:nvGrpSpPr>
        <p:grpSpPr bwMode="auto">
          <a:xfrm>
            <a:off x="4414838" y="4779963"/>
            <a:ext cx="447675" cy="628650"/>
            <a:chOff x="2780" y="2047"/>
            <a:chExt cx="282" cy="396"/>
          </a:xfrm>
        </p:grpSpPr>
        <p:sp>
          <p:nvSpPr>
            <p:cNvPr id="97549" name="Oval 3341">
              <a:extLst>
                <a:ext uri="{FF2B5EF4-FFF2-40B4-BE49-F238E27FC236}">
                  <a16:creationId xmlns:a16="http://schemas.microsoft.com/office/drawing/2014/main" id="{1EFAE6F2-1A32-45FC-8DAD-DC5B81E79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0" name="Oval 3342">
              <a:extLst>
                <a:ext uri="{FF2B5EF4-FFF2-40B4-BE49-F238E27FC236}">
                  <a16:creationId xmlns:a16="http://schemas.microsoft.com/office/drawing/2014/main" id="{A108060B-40F9-4591-A079-CDD67CC75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1" name="Oval 3343">
              <a:extLst>
                <a:ext uri="{FF2B5EF4-FFF2-40B4-BE49-F238E27FC236}">
                  <a16:creationId xmlns:a16="http://schemas.microsoft.com/office/drawing/2014/main" id="{6B561854-1538-47A2-92AE-B02ED0F8D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2" name="Oval 3344">
              <a:extLst>
                <a:ext uri="{FF2B5EF4-FFF2-40B4-BE49-F238E27FC236}">
                  <a16:creationId xmlns:a16="http://schemas.microsoft.com/office/drawing/2014/main" id="{AB3935D0-CC80-462B-B4FF-E50E4102D1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3" name="Oval 3345">
              <a:extLst>
                <a:ext uri="{FF2B5EF4-FFF2-40B4-BE49-F238E27FC236}">
                  <a16:creationId xmlns:a16="http://schemas.microsoft.com/office/drawing/2014/main" id="{209E917F-5891-4CD2-8BEA-779EE8F2F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4" name="Oval 3346">
              <a:extLst>
                <a:ext uri="{FF2B5EF4-FFF2-40B4-BE49-F238E27FC236}">
                  <a16:creationId xmlns:a16="http://schemas.microsoft.com/office/drawing/2014/main" id="{6FF4C454-AB03-43F2-B3E8-7C461A2C3F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5" name="Oval 3347">
              <a:extLst>
                <a:ext uri="{FF2B5EF4-FFF2-40B4-BE49-F238E27FC236}">
                  <a16:creationId xmlns:a16="http://schemas.microsoft.com/office/drawing/2014/main" id="{32710A6C-12AA-4BD8-992C-3BDD86DD7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6" name="Oval 3348">
              <a:extLst>
                <a:ext uri="{FF2B5EF4-FFF2-40B4-BE49-F238E27FC236}">
                  <a16:creationId xmlns:a16="http://schemas.microsoft.com/office/drawing/2014/main" id="{D1B81C01-A627-44D1-BC5D-6C83045BA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7" name="Oval 3349">
              <a:extLst>
                <a:ext uri="{FF2B5EF4-FFF2-40B4-BE49-F238E27FC236}">
                  <a16:creationId xmlns:a16="http://schemas.microsoft.com/office/drawing/2014/main" id="{498D8760-5FCC-443E-984A-5708A2807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8" name="Oval 3350">
              <a:extLst>
                <a:ext uri="{FF2B5EF4-FFF2-40B4-BE49-F238E27FC236}">
                  <a16:creationId xmlns:a16="http://schemas.microsoft.com/office/drawing/2014/main" id="{37747BB3-7C77-48AB-8EDF-CA1584BCDF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59" name="Oval 3351">
              <a:extLst>
                <a:ext uri="{FF2B5EF4-FFF2-40B4-BE49-F238E27FC236}">
                  <a16:creationId xmlns:a16="http://schemas.microsoft.com/office/drawing/2014/main" id="{245DFFE6-9E53-45F6-B40E-FDF34B0D6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0" name="Oval 3352">
              <a:extLst>
                <a:ext uri="{FF2B5EF4-FFF2-40B4-BE49-F238E27FC236}">
                  <a16:creationId xmlns:a16="http://schemas.microsoft.com/office/drawing/2014/main" id="{E4F2DC09-993E-4408-8779-535C1D8C1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1" name="Oval 3353">
              <a:extLst>
                <a:ext uri="{FF2B5EF4-FFF2-40B4-BE49-F238E27FC236}">
                  <a16:creationId xmlns:a16="http://schemas.microsoft.com/office/drawing/2014/main" id="{700A37BE-4C15-444C-B9E6-566AC4A54B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2" name="Oval 3354">
              <a:extLst>
                <a:ext uri="{FF2B5EF4-FFF2-40B4-BE49-F238E27FC236}">
                  <a16:creationId xmlns:a16="http://schemas.microsoft.com/office/drawing/2014/main" id="{C57196DC-2D71-4951-948E-F0ADD899F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3" name="Oval 3355">
              <a:extLst>
                <a:ext uri="{FF2B5EF4-FFF2-40B4-BE49-F238E27FC236}">
                  <a16:creationId xmlns:a16="http://schemas.microsoft.com/office/drawing/2014/main" id="{3A5FC84C-7687-4ACF-BFC3-4087502AE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4" name="Oval 3356">
              <a:extLst>
                <a:ext uri="{FF2B5EF4-FFF2-40B4-BE49-F238E27FC236}">
                  <a16:creationId xmlns:a16="http://schemas.microsoft.com/office/drawing/2014/main" id="{E54B5362-7A84-448F-BABD-DBD05123E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5" name="Oval 3357">
              <a:extLst>
                <a:ext uri="{FF2B5EF4-FFF2-40B4-BE49-F238E27FC236}">
                  <a16:creationId xmlns:a16="http://schemas.microsoft.com/office/drawing/2014/main" id="{1D49CC57-03D3-45A0-8184-7B151798A1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6" name="Oval 3358">
              <a:extLst>
                <a:ext uri="{FF2B5EF4-FFF2-40B4-BE49-F238E27FC236}">
                  <a16:creationId xmlns:a16="http://schemas.microsoft.com/office/drawing/2014/main" id="{2E0592EF-E088-41C9-9552-64DB1B0EA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7" name="Oval 3359">
              <a:extLst>
                <a:ext uri="{FF2B5EF4-FFF2-40B4-BE49-F238E27FC236}">
                  <a16:creationId xmlns:a16="http://schemas.microsoft.com/office/drawing/2014/main" id="{48D3B853-13BE-4063-9C1C-59E0BF9DC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8" name="Oval 3360">
              <a:extLst>
                <a:ext uri="{FF2B5EF4-FFF2-40B4-BE49-F238E27FC236}">
                  <a16:creationId xmlns:a16="http://schemas.microsoft.com/office/drawing/2014/main" id="{64603EF9-84BD-4FC2-A46F-05B547B28F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69" name="Oval 3361">
              <a:extLst>
                <a:ext uri="{FF2B5EF4-FFF2-40B4-BE49-F238E27FC236}">
                  <a16:creationId xmlns:a16="http://schemas.microsoft.com/office/drawing/2014/main" id="{3B9529E6-B6D7-451B-95A6-91BC11994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570" name="Group 3362">
            <a:extLst>
              <a:ext uri="{FF2B5EF4-FFF2-40B4-BE49-F238E27FC236}">
                <a16:creationId xmlns:a16="http://schemas.microsoft.com/office/drawing/2014/main" id="{24E04FB7-4AAA-4CBE-8A59-7EE45D804D81}"/>
              </a:ext>
            </a:extLst>
          </p:cNvPr>
          <p:cNvGrpSpPr>
            <a:grpSpLocks/>
          </p:cNvGrpSpPr>
          <p:nvPr/>
        </p:nvGrpSpPr>
        <p:grpSpPr bwMode="auto">
          <a:xfrm>
            <a:off x="5495925" y="4779963"/>
            <a:ext cx="449263" cy="628650"/>
            <a:chOff x="3461" y="2047"/>
            <a:chExt cx="283" cy="396"/>
          </a:xfrm>
        </p:grpSpPr>
        <p:sp>
          <p:nvSpPr>
            <p:cNvPr id="97571" name="Oval 3363">
              <a:extLst>
                <a:ext uri="{FF2B5EF4-FFF2-40B4-BE49-F238E27FC236}">
                  <a16:creationId xmlns:a16="http://schemas.microsoft.com/office/drawing/2014/main" id="{00F2DA9E-B389-476D-B093-CBA7923A0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2" name="Oval 3364">
              <a:extLst>
                <a:ext uri="{FF2B5EF4-FFF2-40B4-BE49-F238E27FC236}">
                  <a16:creationId xmlns:a16="http://schemas.microsoft.com/office/drawing/2014/main" id="{B8E91705-483C-451C-8253-16482EAC2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3" name="Oval 3365">
              <a:extLst>
                <a:ext uri="{FF2B5EF4-FFF2-40B4-BE49-F238E27FC236}">
                  <a16:creationId xmlns:a16="http://schemas.microsoft.com/office/drawing/2014/main" id="{D6137F2C-3A34-4DB5-AE10-8474364B2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4" name="Oval 3366">
              <a:extLst>
                <a:ext uri="{FF2B5EF4-FFF2-40B4-BE49-F238E27FC236}">
                  <a16:creationId xmlns:a16="http://schemas.microsoft.com/office/drawing/2014/main" id="{69D67360-06C0-49A8-8936-03CC3248B1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5" name="Oval 3367">
              <a:extLst>
                <a:ext uri="{FF2B5EF4-FFF2-40B4-BE49-F238E27FC236}">
                  <a16:creationId xmlns:a16="http://schemas.microsoft.com/office/drawing/2014/main" id="{5CC775BE-B300-42B0-A3D4-CD359C544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6" name="Oval 3368">
              <a:extLst>
                <a:ext uri="{FF2B5EF4-FFF2-40B4-BE49-F238E27FC236}">
                  <a16:creationId xmlns:a16="http://schemas.microsoft.com/office/drawing/2014/main" id="{96065B1C-4573-4477-86FE-720F12726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7" name="Oval 3369">
              <a:extLst>
                <a:ext uri="{FF2B5EF4-FFF2-40B4-BE49-F238E27FC236}">
                  <a16:creationId xmlns:a16="http://schemas.microsoft.com/office/drawing/2014/main" id="{3FF5D564-FBFC-4E3D-BA03-29BF8D63F2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8" name="Oval 3370">
              <a:extLst>
                <a:ext uri="{FF2B5EF4-FFF2-40B4-BE49-F238E27FC236}">
                  <a16:creationId xmlns:a16="http://schemas.microsoft.com/office/drawing/2014/main" id="{D536A7DF-9731-4F77-9789-191BC50EB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79" name="Oval 3371">
              <a:extLst>
                <a:ext uri="{FF2B5EF4-FFF2-40B4-BE49-F238E27FC236}">
                  <a16:creationId xmlns:a16="http://schemas.microsoft.com/office/drawing/2014/main" id="{896641BB-3068-430C-8AAA-71C3FF8692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0" name="Oval 3372">
              <a:extLst>
                <a:ext uri="{FF2B5EF4-FFF2-40B4-BE49-F238E27FC236}">
                  <a16:creationId xmlns:a16="http://schemas.microsoft.com/office/drawing/2014/main" id="{24B0DC20-2CB0-41D9-81AE-3840A3237F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1" name="Oval 3373">
              <a:extLst>
                <a:ext uri="{FF2B5EF4-FFF2-40B4-BE49-F238E27FC236}">
                  <a16:creationId xmlns:a16="http://schemas.microsoft.com/office/drawing/2014/main" id="{5AF55701-1AD0-4559-AA4F-080F7D3ED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2" name="Oval 3374">
              <a:extLst>
                <a:ext uri="{FF2B5EF4-FFF2-40B4-BE49-F238E27FC236}">
                  <a16:creationId xmlns:a16="http://schemas.microsoft.com/office/drawing/2014/main" id="{6C9D1B50-1EEA-4AFB-95FA-FB38976B4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3" name="Oval 3375">
              <a:extLst>
                <a:ext uri="{FF2B5EF4-FFF2-40B4-BE49-F238E27FC236}">
                  <a16:creationId xmlns:a16="http://schemas.microsoft.com/office/drawing/2014/main" id="{2DF99CFD-22F7-4CE7-82B2-E86EEDDC6B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4" name="Oval 3376">
              <a:extLst>
                <a:ext uri="{FF2B5EF4-FFF2-40B4-BE49-F238E27FC236}">
                  <a16:creationId xmlns:a16="http://schemas.microsoft.com/office/drawing/2014/main" id="{08B1A8C1-048A-4D2B-80F3-76F046381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5" name="Oval 3377">
              <a:extLst>
                <a:ext uri="{FF2B5EF4-FFF2-40B4-BE49-F238E27FC236}">
                  <a16:creationId xmlns:a16="http://schemas.microsoft.com/office/drawing/2014/main" id="{E6367498-838C-4C0D-BE09-BAA761914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6" name="Oval 3378">
              <a:extLst>
                <a:ext uri="{FF2B5EF4-FFF2-40B4-BE49-F238E27FC236}">
                  <a16:creationId xmlns:a16="http://schemas.microsoft.com/office/drawing/2014/main" id="{153F223D-58E0-4632-9B9B-EE3D78448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7" name="Oval 3379">
              <a:extLst>
                <a:ext uri="{FF2B5EF4-FFF2-40B4-BE49-F238E27FC236}">
                  <a16:creationId xmlns:a16="http://schemas.microsoft.com/office/drawing/2014/main" id="{1F895075-CFAF-4CCC-B08E-5493F82337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8" name="Oval 3380">
              <a:extLst>
                <a:ext uri="{FF2B5EF4-FFF2-40B4-BE49-F238E27FC236}">
                  <a16:creationId xmlns:a16="http://schemas.microsoft.com/office/drawing/2014/main" id="{D2D455A3-A090-4588-A3C4-CC7FF8B0A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89" name="Oval 3381">
              <a:extLst>
                <a:ext uri="{FF2B5EF4-FFF2-40B4-BE49-F238E27FC236}">
                  <a16:creationId xmlns:a16="http://schemas.microsoft.com/office/drawing/2014/main" id="{DF046CAA-DC28-4A4B-8220-9B633CB51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0" name="Oval 3382">
              <a:extLst>
                <a:ext uri="{FF2B5EF4-FFF2-40B4-BE49-F238E27FC236}">
                  <a16:creationId xmlns:a16="http://schemas.microsoft.com/office/drawing/2014/main" id="{43937800-75AC-47AF-9587-3982F802D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1" name="Oval 3383">
              <a:extLst>
                <a:ext uri="{FF2B5EF4-FFF2-40B4-BE49-F238E27FC236}">
                  <a16:creationId xmlns:a16="http://schemas.microsoft.com/office/drawing/2014/main" id="{348CD6BE-6F7F-45EA-B24C-45639153E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2" name="Oval 3384">
              <a:extLst>
                <a:ext uri="{FF2B5EF4-FFF2-40B4-BE49-F238E27FC236}">
                  <a16:creationId xmlns:a16="http://schemas.microsoft.com/office/drawing/2014/main" id="{F195FE17-8467-4E5D-A85E-1AA2A2690C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3" name="Oval 3385">
              <a:extLst>
                <a:ext uri="{FF2B5EF4-FFF2-40B4-BE49-F238E27FC236}">
                  <a16:creationId xmlns:a16="http://schemas.microsoft.com/office/drawing/2014/main" id="{F07EB873-CE6D-4D93-AFAC-6A3FECE73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4" name="Oval 3386">
              <a:extLst>
                <a:ext uri="{FF2B5EF4-FFF2-40B4-BE49-F238E27FC236}">
                  <a16:creationId xmlns:a16="http://schemas.microsoft.com/office/drawing/2014/main" id="{0A3B8F97-D546-4C55-89D4-A57AD3939F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595" name="Group 3387">
            <a:extLst>
              <a:ext uri="{FF2B5EF4-FFF2-40B4-BE49-F238E27FC236}">
                <a16:creationId xmlns:a16="http://schemas.microsoft.com/office/drawing/2014/main" id="{AB419EBF-03DD-4524-9128-1BA044A30BCB}"/>
              </a:ext>
            </a:extLst>
          </p:cNvPr>
          <p:cNvGrpSpPr>
            <a:grpSpLocks/>
          </p:cNvGrpSpPr>
          <p:nvPr/>
        </p:nvGrpSpPr>
        <p:grpSpPr bwMode="auto">
          <a:xfrm>
            <a:off x="4954588" y="4779963"/>
            <a:ext cx="449262" cy="628650"/>
            <a:chOff x="3120" y="2047"/>
            <a:chExt cx="283" cy="396"/>
          </a:xfrm>
        </p:grpSpPr>
        <p:sp>
          <p:nvSpPr>
            <p:cNvPr id="97596" name="Oval 3388">
              <a:extLst>
                <a:ext uri="{FF2B5EF4-FFF2-40B4-BE49-F238E27FC236}">
                  <a16:creationId xmlns:a16="http://schemas.microsoft.com/office/drawing/2014/main" id="{9772768F-C7AD-42D5-9C39-D4309A711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7" name="Oval 3389">
              <a:extLst>
                <a:ext uri="{FF2B5EF4-FFF2-40B4-BE49-F238E27FC236}">
                  <a16:creationId xmlns:a16="http://schemas.microsoft.com/office/drawing/2014/main" id="{64905F93-8B14-4C27-A779-9818F3CC3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8" name="Oval 3390">
              <a:extLst>
                <a:ext uri="{FF2B5EF4-FFF2-40B4-BE49-F238E27FC236}">
                  <a16:creationId xmlns:a16="http://schemas.microsoft.com/office/drawing/2014/main" id="{E76BF845-D02B-4EFF-85D5-DA0078DEC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599" name="Oval 3391">
              <a:extLst>
                <a:ext uri="{FF2B5EF4-FFF2-40B4-BE49-F238E27FC236}">
                  <a16:creationId xmlns:a16="http://schemas.microsoft.com/office/drawing/2014/main" id="{757AA735-2366-4FAD-90A3-A77115E394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0" name="Oval 3392">
              <a:extLst>
                <a:ext uri="{FF2B5EF4-FFF2-40B4-BE49-F238E27FC236}">
                  <a16:creationId xmlns:a16="http://schemas.microsoft.com/office/drawing/2014/main" id="{6D3B551A-FA18-4B71-BFBF-18EBC229A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1" name="Oval 3393">
              <a:extLst>
                <a:ext uri="{FF2B5EF4-FFF2-40B4-BE49-F238E27FC236}">
                  <a16:creationId xmlns:a16="http://schemas.microsoft.com/office/drawing/2014/main" id="{31E9724F-DE64-442E-BB6B-AD9D52845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2" name="Oval 3394">
              <a:extLst>
                <a:ext uri="{FF2B5EF4-FFF2-40B4-BE49-F238E27FC236}">
                  <a16:creationId xmlns:a16="http://schemas.microsoft.com/office/drawing/2014/main" id="{74969601-F085-4F58-9DA3-B12646F1B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3" name="Oval 3395">
              <a:extLst>
                <a:ext uri="{FF2B5EF4-FFF2-40B4-BE49-F238E27FC236}">
                  <a16:creationId xmlns:a16="http://schemas.microsoft.com/office/drawing/2014/main" id="{53D06336-83BF-4A13-A309-7CD73CE55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4" name="Oval 3396">
              <a:extLst>
                <a:ext uri="{FF2B5EF4-FFF2-40B4-BE49-F238E27FC236}">
                  <a16:creationId xmlns:a16="http://schemas.microsoft.com/office/drawing/2014/main" id="{E42C3D95-4802-4777-8CA1-43B992342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5" name="Oval 3397">
              <a:extLst>
                <a:ext uri="{FF2B5EF4-FFF2-40B4-BE49-F238E27FC236}">
                  <a16:creationId xmlns:a16="http://schemas.microsoft.com/office/drawing/2014/main" id="{1945581A-200F-4D45-849D-1A1FD4EB5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6" name="Oval 3398">
              <a:extLst>
                <a:ext uri="{FF2B5EF4-FFF2-40B4-BE49-F238E27FC236}">
                  <a16:creationId xmlns:a16="http://schemas.microsoft.com/office/drawing/2014/main" id="{DC16D8CF-C7FC-4005-BC0C-0EE4117A6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7" name="Oval 3399">
              <a:extLst>
                <a:ext uri="{FF2B5EF4-FFF2-40B4-BE49-F238E27FC236}">
                  <a16:creationId xmlns:a16="http://schemas.microsoft.com/office/drawing/2014/main" id="{07A3DB46-2C05-4AA5-925A-2B08F9698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8" name="Oval 3400">
              <a:extLst>
                <a:ext uri="{FF2B5EF4-FFF2-40B4-BE49-F238E27FC236}">
                  <a16:creationId xmlns:a16="http://schemas.microsoft.com/office/drawing/2014/main" id="{9C470C59-490A-4DA6-A6FC-B3A6D9B97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09" name="Oval 3401">
              <a:extLst>
                <a:ext uri="{FF2B5EF4-FFF2-40B4-BE49-F238E27FC236}">
                  <a16:creationId xmlns:a16="http://schemas.microsoft.com/office/drawing/2014/main" id="{2823E24A-3D19-4A06-9CBF-DA9764B20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0" name="Oval 3402">
              <a:extLst>
                <a:ext uri="{FF2B5EF4-FFF2-40B4-BE49-F238E27FC236}">
                  <a16:creationId xmlns:a16="http://schemas.microsoft.com/office/drawing/2014/main" id="{23C60F52-E6EB-4BF8-8FFE-9AF3E76146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1" name="Oval 3403">
              <a:extLst>
                <a:ext uri="{FF2B5EF4-FFF2-40B4-BE49-F238E27FC236}">
                  <a16:creationId xmlns:a16="http://schemas.microsoft.com/office/drawing/2014/main" id="{B4752CD3-0ADF-489B-AE1D-65171A483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2" name="Oval 3404">
              <a:extLst>
                <a:ext uri="{FF2B5EF4-FFF2-40B4-BE49-F238E27FC236}">
                  <a16:creationId xmlns:a16="http://schemas.microsoft.com/office/drawing/2014/main" id="{8B839FEF-7A56-4F89-8AD9-299C76AB7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3" name="Oval 3405">
              <a:extLst>
                <a:ext uri="{FF2B5EF4-FFF2-40B4-BE49-F238E27FC236}">
                  <a16:creationId xmlns:a16="http://schemas.microsoft.com/office/drawing/2014/main" id="{8618991C-88E3-4664-A17D-B6AEAD160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4" name="Oval 3406">
              <a:extLst>
                <a:ext uri="{FF2B5EF4-FFF2-40B4-BE49-F238E27FC236}">
                  <a16:creationId xmlns:a16="http://schemas.microsoft.com/office/drawing/2014/main" id="{E0DF513D-6703-416B-9459-5F5317E5D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5" name="Oval 3407">
              <a:extLst>
                <a:ext uri="{FF2B5EF4-FFF2-40B4-BE49-F238E27FC236}">
                  <a16:creationId xmlns:a16="http://schemas.microsoft.com/office/drawing/2014/main" id="{3F989FD3-5BC9-4E9E-9ADF-DADE90A957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6" name="Oval 3408">
              <a:extLst>
                <a:ext uri="{FF2B5EF4-FFF2-40B4-BE49-F238E27FC236}">
                  <a16:creationId xmlns:a16="http://schemas.microsoft.com/office/drawing/2014/main" id="{18F12A3B-6DFB-4093-9C9B-7A92ED97F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7" name="Oval 3409">
              <a:extLst>
                <a:ext uri="{FF2B5EF4-FFF2-40B4-BE49-F238E27FC236}">
                  <a16:creationId xmlns:a16="http://schemas.microsoft.com/office/drawing/2014/main" id="{3ECB0C61-DA5C-47B0-91CE-2786FAC22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8" name="Oval 3410">
              <a:extLst>
                <a:ext uri="{FF2B5EF4-FFF2-40B4-BE49-F238E27FC236}">
                  <a16:creationId xmlns:a16="http://schemas.microsoft.com/office/drawing/2014/main" id="{11CB2C48-037D-4A9E-B1F2-9EA3C744F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19" name="Oval 3411">
              <a:extLst>
                <a:ext uri="{FF2B5EF4-FFF2-40B4-BE49-F238E27FC236}">
                  <a16:creationId xmlns:a16="http://schemas.microsoft.com/office/drawing/2014/main" id="{BAFB624C-AD9B-40FD-AAC9-8E41DE3A9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0" name="Oval 3412">
              <a:extLst>
                <a:ext uri="{FF2B5EF4-FFF2-40B4-BE49-F238E27FC236}">
                  <a16:creationId xmlns:a16="http://schemas.microsoft.com/office/drawing/2014/main" id="{12439E2C-4D41-4813-B1F0-770C19933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621" name="Group 3413">
            <a:extLst>
              <a:ext uri="{FF2B5EF4-FFF2-40B4-BE49-F238E27FC236}">
                <a16:creationId xmlns:a16="http://schemas.microsoft.com/office/drawing/2014/main" id="{7F5C989D-EF1A-4483-8BC0-00453A74A9CB}"/>
              </a:ext>
            </a:extLst>
          </p:cNvPr>
          <p:cNvGrpSpPr>
            <a:grpSpLocks/>
          </p:cNvGrpSpPr>
          <p:nvPr/>
        </p:nvGrpSpPr>
        <p:grpSpPr bwMode="auto">
          <a:xfrm>
            <a:off x="3873500" y="4779963"/>
            <a:ext cx="449263" cy="628650"/>
            <a:chOff x="2439" y="2047"/>
            <a:chExt cx="283" cy="396"/>
          </a:xfrm>
        </p:grpSpPr>
        <p:sp>
          <p:nvSpPr>
            <p:cNvPr id="97622" name="Oval 3414">
              <a:extLst>
                <a:ext uri="{FF2B5EF4-FFF2-40B4-BE49-F238E27FC236}">
                  <a16:creationId xmlns:a16="http://schemas.microsoft.com/office/drawing/2014/main" id="{940C2C35-8E57-4445-AFF2-D0EB06565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3" name="Oval 3415">
              <a:extLst>
                <a:ext uri="{FF2B5EF4-FFF2-40B4-BE49-F238E27FC236}">
                  <a16:creationId xmlns:a16="http://schemas.microsoft.com/office/drawing/2014/main" id="{4775D18D-5E9D-48EF-876F-CD2A309DA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4" name="Oval 3416">
              <a:extLst>
                <a:ext uri="{FF2B5EF4-FFF2-40B4-BE49-F238E27FC236}">
                  <a16:creationId xmlns:a16="http://schemas.microsoft.com/office/drawing/2014/main" id="{02C72154-4A4B-4F8D-A367-8C9E11985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5" name="Oval 3417">
              <a:extLst>
                <a:ext uri="{FF2B5EF4-FFF2-40B4-BE49-F238E27FC236}">
                  <a16:creationId xmlns:a16="http://schemas.microsoft.com/office/drawing/2014/main" id="{F30D2FAF-2E38-468B-ABA9-9AB4AF29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6" name="Oval 3418">
              <a:extLst>
                <a:ext uri="{FF2B5EF4-FFF2-40B4-BE49-F238E27FC236}">
                  <a16:creationId xmlns:a16="http://schemas.microsoft.com/office/drawing/2014/main" id="{0F1C7D92-0110-4020-AC01-E8AD00251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7" name="Oval 3419">
              <a:extLst>
                <a:ext uri="{FF2B5EF4-FFF2-40B4-BE49-F238E27FC236}">
                  <a16:creationId xmlns:a16="http://schemas.microsoft.com/office/drawing/2014/main" id="{9ADDBF49-3C87-439B-8968-412D518EB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8" name="Oval 3420">
              <a:extLst>
                <a:ext uri="{FF2B5EF4-FFF2-40B4-BE49-F238E27FC236}">
                  <a16:creationId xmlns:a16="http://schemas.microsoft.com/office/drawing/2014/main" id="{2D05309E-D505-432D-9938-516D87BAB7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29" name="Oval 3421">
              <a:extLst>
                <a:ext uri="{FF2B5EF4-FFF2-40B4-BE49-F238E27FC236}">
                  <a16:creationId xmlns:a16="http://schemas.microsoft.com/office/drawing/2014/main" id="{C75C8F19-75A4-4CDF-935E-2DEE87C39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0" name="Oval 3422">
              <a:extLst>
                <a:ext uri="{FF2B5EF4-FFF2-40B4-BE49-F238E27FC236}">
                  <a16:creationId xmlns:a16="http://schemas.microsoft.com/office/drawing/2014/main" id="{83301A56-1BEE-49F8-849F-A3B46523B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1" name="Oval 3423">
              <a:extLst>
                <a:ext uri="{FF2B5EF4-FFF2-40B4-BE49-F238E27FC236}">
                  <a16:creationId xmlns:a16="http://schemas.microsoft.com/office/drawing/2014/main" id="{A9AFF86D-9FE5-4A41-BC7E-A1E9273838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2" name="Oval 3424">
              <a:extLst>
                <a:ext uri="{FF2B5EF4-FFF2-40B4-BE49-F238E27FC236}">
                  <a16:creationId xmlns:a16="http://schemas.microsoft.com/office/drawing/2014/main" id="{54165EF3-B3A9-4EC5-B513-4083CD27F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3" name="Oval 3425">
              <a:extLst>
                <a:ext uri="{FF2B5EF4-FFF2-40B4-BE49-F238E27FC236}">
                  <a16:creationId xmlns:a16="http://schemas.microsoft.com/office/drawing/2014/main" id="{D816258D-248A-49BF-936A-F5FFEF53D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4" name="Oval 3426">
              <a:extLst>
                <a:ext uri="{FF2B5EF4-FFF2-40B4-BE49-F238E27FC236}">
                  <a16:creationId xmlns:a16="http://schemas.microsoft.com/office/drawing/2014/main" id="{C36F0D73-0A1C-488A-9ABC-9AC0EBEED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5" name="Oval 3427">
              <a:extLst>
                <a:ext uri="{FF2B5EF4-FFF2-40B4-BE49-F238E27FC236}">
                  <a16:creationId xmlns:a16="http://schemas.microsoft.com/office/drawing/2014/main" id="{BCE4BF8C-24D9-4F8F-8C22-595CBED517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6" name="Oval 3428">
              <a:extLst>
                <a:ext uri="{FF2B5EF4-FFF2-40B4-BE49-F238E27FC236}">
                  <a16:creationId xmlns:a16="http://schemas.microsoft.com/office/drawing/2014/main" id="{775AB02D-F241-49D2-AE2C-A788A6D33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7" name="Oval 3429">
              <a:extLst>
                <a:ext uri="{FF2B5EF4-FFF2-40B4-BE49-F238E27FC236}">
                  <a16:creationId xmlns:a16="http://schemas.microsoft.com/office/drawing/2014/main" id="{58CFC190-AA91-415A-AFF1-E0015DAF33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8" name="Oval 3430">
              <a:extLst>
                <a:ext uri="{FF2B5EF4-FFF2-40B4-BE49-F238E27FC236}">
                  <a16:creationId xmlns:a16="http://schemas.microsoft.com/office/drawing/2014/main" id="{784A9427-F020-4806-9217-E9C0965840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39" name="Oval 3431">
              <a:extLst>
                <a:ext uri="{FF2B5EF4-FFF2-40B4-BE49-F238E27FC236}">
                  <a16:creationId xmlns:a16="http://schemas.microsoft.com/office/drawing/2014/main" id="{AEFBA1EB-0951-4940-AE22-55D10C539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0" name="Oval 3432">
              <a:extLst>
                <a:ext uri="{FF2B5EF4-FFF2-40B4-BE49-F238E27FC236}">
                  <a16:creationId xmlns:a16="http://schemas.microsoft.com/office/drawing/2014/main" id="{BEE2ECBF-0684-467B-BE45-65F2DB125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1" name="Oval 3433">
              <a:extLst>
                <a:ext uri="{FF2B5EF4-FFF2-40B4-BE49-F238E27FC236}">
                  <a16:creationId xmlns:a16="http://schemas.microsoft.com/office/drawing/2014/main" id="{AC7D1E15-4B70-49CC-A0A2-806EF9C02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2" name="Oval 3434">
              <a:extLst>
                <a:ext uri="{FF2B5EF4-FFF2-40B4-BE49-F238E27FC236}">
                  <a16:creationId xmlns:a16="http://schemas.microsoft.com/office/drawing/2014/main" id="{B99A7DE8-1057-4C58-ACDA-D2BF73BAC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3" name="Oval 3435">
              <a:extLst>
                <a:ext uri="{FF2B5EF4-FFF2-40B4-BE49-F238E27FC236}">
                  <a16:creationId xmlns:a16="http://schemas.microsoft.com/office/drawing/2014/main" id="{E20C2094-13BD-4472-82F5-8001EB6F7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4" name="Oval 3436">
              <a:extLst>
                <a:ext uri="{FF2B5EF4-FFF2-40B4-BE49-F238E27FC236}">
                  <a16:creationId xmlns:a16="http://schemas.microsoft.com/office/drawing/2014/main" id="{14C8C416-E029-456B-AE42-50528F0FA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5" name="Oval 3437">
              <a:extLst>
                <a:ext uri="{FF2B5EF4-FFF2-40B4-BE49-F238E27FC236}">
                  <a16:creationId xmlns:a16="http://schemas.microsoft.com/office/drawing/2014/main" id="{CCF9249B-4843-417F-8DD5-C62662BB9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7646" name="Oval 3438">
              <a:extLst>
                <a:ext uri="{FF2B5EF4-FFF2-40B4-BE49-F238E27FC236}">
                  <a16:creationId xmlns:a16="http://schemas.microsoft.com/office/drawing/2014/main" id="{8497B5EC-0A34-44A3-B165-2207249EF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rgbClr val="FFCC00"/>
            </a:solidFill>
            <a:ln w="3810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306" name="Group 2">
            <a:extLst>
              <a:ext uri="{FF2B5EF4-FFF2-40B4-BE49-F238E27FC236}">
                <a16:creationId xmlns:a16="http://schemas.microsoft.com/office/drawing/2014/main" id="{5BD376F2-B91A-4B5C-B3EA-6973DC4975E5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728663"/>
            <a:ext cx="700087" cy="628650"/>
            <a:chOff x="399" y="1027"/>
            <a:chExt cx="283" cy="396"/>
          </a:xfrm>
        </p:grpSpPr>
        <p:sp>
          <p:nvSpPr>
            <p:cNvPr id="98307" name="Oval 3">
              <a:extLst>
                <a:ext uri="{FF2B5EF4-FFF2-40B4-BE49-F238E27FC236}">
                  <a16:creationId xmlns:a16="http://schemas.microsoft.com/office/drawing/2014/main" id="{B3C92795-5DFA-4BB2-9532-C49D890B3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08" name="Oval 4">
              <a:extLst>
                <a:ext uri="{FF2B5EF4-FFF2-40B4-BE49-F238E27FC236}">
                  <a16:creationId xmlns:a16="http://schemas.microsoft.com/office/drawing/2014/main" id="{64564862-4E29-4AAC-A4B3-EBCEC20DB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09" name="Oval 5">
              <a:extLst>
                <a:ext uri="{FF2B5EF4-FFF2-40B4-BE49-F238E27FC236}">
                  <a16:creationId xmlns:a16="http://schemas.microsoft.com/office/drawing/2014/main" id="{EF82B913-EEC1-4B7B-96F7-338E05A19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0" name="Oval 6">
              <a:extLst>
                <a:ext uri="{FF2B5EF4-FFF2-40B4-BE49-F238E27FC236}">
                  <a16:creationId xmlns:a16="http://schemas.microsoft.com/office/drawing/2014/main" id="{516B97F7-871D-417E-8690-1739306FE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1" name="Oval 7">
              <a:extLst>
                <a:ext uri="{FF2B5EF4-FFF2-40B4-BE49-F238E27FC236}">
                  <a16:creationId xmlns:a16="http://schemas.microsoft.com/office/drawing/2014/main" id="{46645CF8-DA1A-4C19-8D89-2A9B7257A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2" name="Oval 8">
              <a:extLst>
                <a:ext uri="{FF2B5EF4-FFF2-40B4-BE49-F238E27FC236}">
                  <a16:creationId xmlns:a16="http://schemas.microsoft.com/office/drawing/2014/main" id="{58A94D21-D13A-41BE-A468-D8A8F5118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3" name="Oval 9">
              <a:extLst>
                <a:ext uri="{FF2B5EF4-FFF2-40B4-BE49-F238E27FC236}">
                  <a16:creationId xmlns:a16="http://schemas.microsoft.com/office/drawing/2014/main" id="{F02B83F1-C9F4-4F57-B7E1-AE14DEAB5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4" name="Oval 10">
              <a:extLst>
                <a:ext uri="{FF2B5EF4-FFF2-40B4-BE49-F238E27FC236}">
                  <a16:creationId xmlns:a16="http://schemas.microsoft.com/office/drawing/2014/main" id="{AD3CCD36-5655-4F49-8219-CCC480703C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5" name="Oval 11">
              <a:extLst>
                <a:ext uri="{FF2B5EF4-FFF2-40B4-BE49-F238E27FC236}">
                  <a16:creationId xmlns:a16="http://schemas.microsoft.com/office/drawing/2014/main" id="{FADA181F-4654-4BCC-833D-0E7A9AF04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6" name="Oval 12">
              <a:extLst>
                <a:ext uri="{FF2B5EF4-FFF2-40B4-BE49-F238E27FC236}">
                  <a16:creationId xmlns:a16="http://schemas.microsoft.com/office/drawing/2014/main" id="{F6FB5EB3-077F-4FC0-B93F-666C6B9CC6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7" name="Oval 13">
              <a:extLst>
                <a:ext uri="{FF2B5EF4-FFF2-40B4-BE49-F238E27FC236}">
                  <a16:creationId xmlns:a16="http://schemas.microsoft.com/office/drawing/2014/main" id="{622338C4-17AD-45AD-9545-AF1803076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8" name="Oval 14">
              <a:extLst>
                <a:ext uri="{FF2B5EF4-FFF2-40B4-BE49-F238E27FC236}">
                  <a16:creationId xmlns:a16="http://schemas.microsoft.com/office/drawing/2014/main" id="{8BAE9AFE-66C7-4829-A17B-A8A0077ED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19" name="Oval 15">
              <a:extLst>
                <a:ext uri="{FF2B5EF4-FFF2-40B4-BE49-F238E27FC236}">
                  <a16:creationId xmlns:a16="http://schemas.microsoft.com/office/drawing/2014/main" id="{D104361F-45BB-4DF0-BA2D-F0C67172B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0" name="Oval 16">
              <a:extLst>
                <a:ext uri="{FF2B5EF4-FFF2-40B4-BE49-F238E27FC236}">
                  <a16:creationId xmlns:a16="http://schemas.microsoft.com/office/drawing/2014/main" id="{7D5CCA2D-08DA-4D02-A1C9-3FA776913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1" name="Oval 17">
              <a:extLst>
                <a:ext uri="{FF2B5EF4-FFF2-40B4-BE49-F238E27FC236}">
                  <a16:creationId xmlns:a16="http://schemas.microsoft.com/office/drawing/2014/main" id="{D9E3655D-DC15-4C4D-92D2-EC86DC085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2" name="Oval 18">
              <a:extLst>
                <a:ext uri="{FF2B5EF4-FFF2-40B4-BE49-F238E27FC236}">
                  <a16:creationId xmlns:a16="http://schemas.microsoft.com/office/drawing/2014/main" id="{543D6582-1F4D-4706-93B9-831C2B39A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3" name="Oval 19">
              <a:extLst>
                <a:ext uri="{FF2B5EF4-FFF2-40B4-BE49-F238E27FC236}">
                  <a16:creationId xmlns:a16="http://schemas.microsoft.com/office/drawing/2014/main" id="{E36F09E5-203A-4929-AB2A-94E28EFD7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4" name="Oval 20">
              <a:extLst>
                <a:ext uri="{FF2B5EF4-FFF2-40B4-BE49-F238E27FC236}">
                  <a16:creationId xmlns:a16="http://schemas.microsoft.com/office/drawing/2014/main" id="{F9D22BA8-F633-4BFD-8093-4B8735C28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5" name="Oval 21">
              <a:extLst>
                <a:ext uri="{FF2B5EF4-FFF2-40B4-BE49-F238E27FC236}">
                  <a16:creationId xmlns:a16="http://schemas.microsoft.com/office/drawing/2014/main" id="{2C7F001F-5555-4407-B6F6-2F2D25880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6" name="Oval 22">
              <a:extLst>
                <a:ext uri="{FF2B5EF4-FFF2-40B4-BE49-F238E27FC236}">
                  <a16:creationId xmlns:a16="http://schemas.microsoft.com/office/drawing/2014/main" id="{65EB6D33-E057-4C48-859E-EDF2B26D1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7" name="Oval 23">
              <a:extLst>
                <a:ext uri="{FF2B5EF4-FFF2-40B4-BE49-F238E27FC236}">
                  <a16:creationId xmlns:a16="http://schemas.microsoft.com/office/drawing/2014/main" id="{FB3786C3-CF89-4656-8083-1EE7A0F44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8" name="Oval 24">
              <a:extLst>
                <a:ext uri="{FF2B5EF4-FFF2-40B4-BE49-F238E27FC236}">
                  <a16:creationId xmlns:a16="http://schemas.microsoft.com/office/drawing/2014/main" id="{E8D6ABCA-EFA9-4784-A523-846C9A23D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29" name="Oval 25">
              <a:extLst>
                <a:ext uri="{FF2B5EF4-FFF2-40B4-BE49-F238E27FC236}">
                  <a16:creationId xmlns:a16="http://schemas.microsoft.com/office/drawing/2014/main" id="{6A100A9A-9FEC-469E-9B9B-31A47403B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0" name="Oval 26">
              <a:extLst>
                <a:ext uri="{FF2B5EF4-FFF2-40B4-BE49-F238E27FC236}">
                  <a16:creationId xmlns:a16="http://schemas.microsoft.com/office/drawing/2014/main" id="{8657CC30-B8C6-4659-9A1C-05811FAFF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1" name="Oval 27">
              <a:extLst>
                <a:ext uri="{FF2B5EF4-FFF2-40B4-BE49-F238E27FC236}">
                  <a16:creationId xmlns:a16="http://schemas.microsoft.com/office/drawing/2014/main" id="{9D5FF3AA-7A51-4A16-99C4-46CF3E674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2" name="Oval 28">
              <a:extLst>
                <a:ext uri="{FF2B5EF4-FFF2-40B4-BE49-F238E27FC236}">
                  <a16:creationId xmlns:a16="http://schemas.microsoft.com/office/drawing/2014/main" id="{672FDD87-D428-4FC8-8343-62FF2DB27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3" name="Oval 29">
              <a:extLst>
                <a:ext uri="{FF2B5EF4-FFF2-40B4-BE49-F238E27FC236}">
                  <a16:creationId xmlns:a16="http://schemas.microsoft.com/office/drawing/2014/main" id="{95CEBB08-DD0A-4A2E-BEB9-7333D92B3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4" name="Oval 30">
              <a:extLst>
                <a:ext uri="{FF2B5EF4-FFF2-40B4-BE49-F238E27FC236}">
                  <a16:creationId xmlns:a16="http://schemas.microsoft.com/office/drawing/2014/main" id="{F795B52A-38F5-4004-A70A-15B9B614C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5" name="Oval 31">
              <a:extLst>
                <a:ext uri="{FF2B5EF4-FFF2-40B4-BE49-F238E27FC236}">
                  <a16:creationId xmlns:a16="http://schemas.microsoft.com/office/drawing/2014/main" id="{FBD13D98-38CD-48C1-A130-8997EBE1C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6" name="Oval 32">
              <a:extLst>
                <a:ext uri="{FF2B5EF4-FFF2-40B4-BE49-F238E27FC236}">
                  <a16:creationId xmlns:a16="http://schemas.microsoft.com/office/drawing/2014/main" id="{0774F8B9-0F88-45BA-93E3-177037002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337" name="Group 33">
            <a:extLst>
              <a:ext uri="{FF2B5EF4-FFF2-40B4-BE49-F238E27FC236}">
                <a16:creationId xmlns:a16="http://schemas.microsoft.com/office/drawing/2014/main" id="{77AB49AC-5540-46C8-A3C0-E96218EB3D01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728663"/>
            <a:ext cx="698500" cy="628650"/>
            <a:chOff x="739" y="1027"/>
            <a:chExt cx="282" cy="396"/>
          </a:xfrm>
        </p:grpSpPr>
        <p:sp>
          <p:nvSpPr>
            <p:cNvPr id="98338" name="Oval 34">
              <a:extLst>
                <a:ext uri="{FF2B5EF4-FFF2-40B4-BE49-F238E27FC236}">
                  <a16:creationId xmlns:a16="http://schemas.microsoft.com/office/drawing/2014/main" id="{96F82A5E-C6CB-42D4-9644-774BE594E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39" name="Oval 35">
              <a:extLst>
                <a:ext uri="{FF2B5EF4-FFF2-40B4-BE49-F238E27FC236}">
                  <a16:creationId xmlns:a16="http://schemas.microsoft.com/office/drawing/2014/main" id="{F0C98923-10B4-4284-9D4C-37C9B3C9F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0" name="Oval 36">
              <a:extLst>
                <a:ext uri="{FF2B5EF4-FFF2-40B4-BE49-F238E27FC236}">
                  <a16:creationId xmlns:a16="http://schemas.microsoft.com/office/drawing/2014/main" id="{2B015025-CCAA-4D40-BF37-4CD06410D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1" name="Oval 37">
              <a:extLst>
                <a:ext uri="{FF2B5EF4-FFF2-40B4-BE49-F238E27FC236}">
                  <a16:creationId xmlns:a16="http://schemas.microsoft.com/office/drawing/2014/main" id="{7730D054-2264-4CBF-B651-3213A09B9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2" name="Oval 38">
              <a:extLst>
                <a:ext uri="{FF2B5EF4-FFF2-40B4-BE49-F238E27FC236}">
                  <a16:creationId xmlns:a16="http://schemas.microsoft.com/office/drawing/2014/main" id="{0FCAEAA3-C103-4E81-B38D-9EFE92793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3" name="Oval 39">
              <a:extLst>
                <a:ext uri="{FF2B5EF4-FFF2-40B4-BE49-F238E27FC236}">
                  <a16:creationId xmlns:a16="http://schemas.microsoft.com/office/drawing/2014/main" id="{8181C206-6FD5-44E2-870D-91F6E6800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4" name="Oval 40">
              <a:extLst>
                <a:ext uri="{FF2B5EF4-FFF2-40B4-BE49-F238E27FC236}">
                  <a16:creationId xmlns:a16="http://schemas.microsoft.com/office/drawing/2014/main" id="{CE64F0C6-D57E-413E-B4E7-5DA74552E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5" name="Oval 41">
              <a:extLst>
                <a:ext uri="{FF2B5EF4-FFF2-40B4-BE49-F238E27FC236}">
                  <a16:creationId xmlns:a16="http://schemas.microsoft.com/office/drawing/2014/main" id="{056A8EAC-DD31-43C4-9EE2-3F559D778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6" name="Oval 42">
              <a:extLst>
                <a:ext uri="{FF2B5EF4-FFF2-40B4-BE49-F238E27FC236}">
                  <a16:creationId xmlns:a16="http://schemas.microsoft.com/office/drawing/2014/main" id="{48DCCCAE-9ABE-44BE-B18E-5F5D8B00A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7" name="Oval 43">
              <a:extLst>
                <a:ext uri="{FF2B5EF4-FFF2-40B4-BE49-F238E27FC236}">
                  <a16:creationId xmlns:a16="http://schemas.microsoft.com/office/drawing/2014/main" id="{21FA71B1-868A-4441-B8DD-C0F73DD75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8" name="Oval 44">
              <a:extLst>
                <a:ext uri="{FF2B5EF4-FFF2-40B4-BE49-F238E27FC236}">
                  <a16:creationId xmlns:a16="http://schemas.microsoft.com/office/drawing/2014/main" id="{1B9A78BA-21BD-49BB-B382-BB7ECBFED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49" name="Oval 45">
              <a:extLst>
                <a:ext uri="{FF2B5EF4-FFF2-40B4-BE49-F238E27FC236}">
                  <a16:creationId xmlns:a16="http://schemas.microsoft.com/office/drawing/2014/main" id="{6EDA03E8-71DF-48CA-853B-D1D2319A3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0" name="Oval 46">
              <a:extLst>
                <a:ext uri="{FF2B5EF4-FFF2-40B4-BE49-F238E27FC236}">
                  <a16:creationId xmlns:a16="http://schemas.microsoft.com/office/drawing/2014/main" id="{BA6EF456-232C-4ADE-96EC-5E3269584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1" name="Oval 47">
              <a:extLst>
                <a:ext uri="{FF2B5EF4-FFF2-40B4-BE49-F238E27FC236}">
                  <a16:creationId xmlns:a16="http://schemas.microsoft.com/office/drawing/2014/main" id="{99E06543-84C5-4494-A945-ABE03D560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2" name="Oval 48">
              <a:extLst>
                <a:ext uri="{FF2B5EF4-FFF2-40B4-BE49-F238E27FC236}">
                  <a16:creationId xmlns:a16="http://schemas.microsoft.com/office/drawing/2014/main" id="{BA7910B7-FB9B-4A15-925B-3FF1860CA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3" name="Oval 49">
              <a:extLst>
                <a:ext uri="{FF2B5EF4-FFF2-40B4-BE49-F238E27FC236}">
                  <a16:creationId xmlns:a16="http://schemas.microsoft.com/office/drawing/2014/main" id="{E0FC02F9-1797-4C2D-AD14-A1DC4AB4A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4" name="Oval 50">
              <a:extLst>
                <a:ext uri="{FF2B5EF4-FFF2-40B4-BE49-F238E27FC236}">
                  <a16:creationId xmlns:a16="http://schemas.microsoft.com/office/drawing/2014/main" id="{8548CD6E-A9B3-454C-9E41-A02E05E6DF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5" name="Oval 51">
              <a:extLst>
                <a:ext uri="{FF2B5EF4-FFF2-40B4-BE49-F238E27FC236}">
                  <a16:creationId xmlns:a16="http://schemas.microsoft.com/office/drawing/2014/main" id="{0D1084CB-CC3F-48D1-8200-C5D65E700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6" name="Oval 52">
              <a:extLst>
                <a:ext uri="{FF2B5EF4-FFF2-40B4-BE49-F238E27FC236}">
                  <a16:creationId xmlns:a16="http://schemas.microsoft.com/office/drawing/2014/main" id="{4FAB3395-F8DE-4F44-9142-E9859162B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57" name="Oval 53">
              <a:extLst>
                <a:ext uri="{FF2B5EF4-FFF2-40B4-BE49-F238E27FC236}">
                  <a16:creationId xmlns:a16="http://schemas.microsoft.com/office/drawing/2014/main" id="{C39A74C4-0E24-492A-A014-5E9909DC5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358" name="Group 54">
            <a:extLst>
              <a:ext uri="{FF2B5EF4-FFF2-40B4-BE49-F238E27FC236}">
                <a16:creationId xmlns:a16="http://schemas.microsoft.com/office/drawing/2014/main" id="{3FCC6BA1-614D-4035-BEE2-E8CBC17373FE}"/>
              </a:ext>
            </a:extLst>
          </p:cNvPr>
          <p:cNvGrpSpPr>
            <a:grpSpLocks/>
          </p:cNvGrpSpPr>
          <p:nvPr/>
        </p:nvGrpSpPr>
        <p:grpSpPr bwMode="auto">
          <a:xfrm>
            <a:off x="2312988" y="728663"/>
            <a:ext cx="698500" cy="628650"/>
            <a:chOff x="1078" y="1027"/>
            <a:chExt cx="282" cy="396"/>
          </a:xfrm>
        </p:grpSpPr>
        <p:sp>
          <p:nvSpPr>
            <p:cNvPr id="98359" name="Oval 55">
              <a:extLst>
                <a:ext uri="{FF2B5EF4-FFF2-40B4-BE49-F238E27FC236}">
                  <a16:creationId xmlns:a16="http://schemas.microsoft.com/office/drawing/2014/main" id="{F772EFA1-37C1-443A-B75F-051886C00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0" name="Oval 56">
              <a:extLst>
                <a:ext uri="{FF2B5EF4-FFF2-40B4-BE49-F238E27FC236}">
                  <a16:creationId xmlns:a16="http://schemas.microsoft.com/office/drawing/2014/main" id="{A6595CD8-53B3-42E1-B623-311EF71F4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1" name="Oval 57">
              <a:extLst>
                <a:ext uri="{FF2B5EF4-FFF2-40B4-BE49-F238E27FC236}">
                  <a16:creationId xmlns:a16="http://schemas.microsoft.com/office/drawing/2014/main" id="{F5B847E3-6603-4514-8ADF-81A4893C9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2" name="Oval 58">
              <a:extLst>
                <a:ext uri="{FF2B5EF4-FFF2-40B4-BE49-F238E27FC236}">
                  <a16:creationId xmlns:a16="http://schemas.microsoft.com/office/drawing/2014/main" id="{81276827-08AB-491E-8D91-34DF17A56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3" name="Oval 59">
              <a:extLst>
                <a:ext uri="{FF2B5EF4-FFF2-40B4-BE49-F238E27FC236}">
                  <a16:creationId xmlns:a16="http://schemas.microsoft.com/office/drawing/2014/main" id="{E13D5B4C-9194-4973-B93A-18D30276A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4" name="Oval 60">
              <a:extLst>
                <a:ext uri="{FF2B5EF4-FFF2-40B4-BE49-F238E27FC236}">
                  <a16:creationId xmlns:a16="http://schemas.microsoft.com/office/drawing/2014/main" id="{EF11B353-1DFE-4814-A17C-74FEEF08A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5" name="Oval 61">
              <a:extLst>
                <a:ext uri="{FF2B5EF4-FFF2-40B4-BE49-F238E27FC236}">
                  <a16:creationId xmlns:a16="http://schemas.microsoft.com/office/drawing/2014/main" id="{D21992B8-DBA1-40A9-812B-D74F3C2D2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6" name="Oval 62">
              <a:extLst>
                <a:ext uri="{FF2B5EF4-FFF2-40B4-BE49-F238E27FC236}">
                  <a16:creationId xmlns:a16="http://schemas.microsoft.com/office/drawing/2014/main" id="{CA098086-556E-41A1-96EF-2952FA9B5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7" name="Oval 63">
              <a:extLst>
                <a:ext uri="{FF2B5EF4-FFF2-40B4-BE49-F238E27FC236}">
                  <a16:creationId xmlns:a16="http://schemas.microsoft.com/office/drawing/2014/main" id="{EF5BCC2E-A7AF-4A59-8CFB-946204598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8" name="Oval 64">
              <a:extLst>
                <a:ext uri="{FF2B5EF4-FFF2-40B4-BE49-F238E27FC236}">
                  <a16:creationId xmlns:a16="http://schemas.microsoft.com/office/drawing/2014/main" id="{858BC938-2344-4BAC-9265-C5CECB77BA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69" name="Oval 65">
              <a:extLst>
                <a:ext uri="{FF2B5EF4-FFF2-40B4-BE49-F238E27FC236}">
                  <a16:creationId xmlns:a16="http://schemas.microsoft.com/office/drawing/2014/main" id="{02AC7178-3211-485C-A233-60A60BC45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0" name="Oval 66">
              <a:extLst>
                <a:ext uri="{FF2B5EF4-FFF2-40B4-BE49-F238E27FC236}">
                  <a16:creationId xmlns:a16="http://schemas.microsoft.com/office/drawing/2014/main" id="{DE8EDF2C-0083-482B-A8C3-8533C4925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1" name="Oval 67">
              <a:extLst>
                <a:ext uri="{FF2B5EF4-FFF2-40B4-BE49-F238E27FC236}">
                  <a16:creationId xmlns:a16="http://schemas.microsoft.com/office/drawing/2014/main" id="{97305FDF-2FF3-4011-B847-EBED57F9A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2" name="Oval 68">
              <a:extLst>
                <a:ext uri="{FF2B5EF4-FFF2-40B4-BE49-F238E27FC236}">
                  <a16:creationId xmlns:a16="http://schemas.microsoft.com/office/drawing/2014/main" id="{80207B5B-DF01-4E64-891A-CD552B270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3" name="Oval 69">
              <a:extLst>
                <a:ext uri="{FF2B5EF4-FFF2-40B4-BE49-F238E27FC236}">
                  <a16:creationId xmlns:a16="http://schemas.microsoft.com/office/drawing/2014/main" id="{2155982C-5D86-46B8-B141-85B4C2772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4" name="Oval 70">
              <a:extLst>
                <a:ext uri="{FF2B5EF4-FFF2-40B4-BE49-F238E27FC236}">
                  <a16:creationId xmlns:a16="http://schemas.microsoft.com/office/drawing/2014/main" id="{7556E7F6-F433-48E2-9353-4B18D8E8D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5" name="Oval 71">
              <a:extLst>
                <a:ext uri="{FF2B5EF4-FFF2-40B4-BE49-F238E27FC236}">
                  <a16:creationId xmlns:a16="http://schemas.microsoft.com/office/drawing/2014/main" id="{34D47678-ACCD-447D-9D10-294BC003B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6" name="Oval 72">
              <a:extLst>
                <a:ext uri="{FF2B5EF4-FFF2-40B4-BE49-F238E27FC236}">
                  <a16:creationId xmlns:a16="http://schemas.microsoft.com/office/drawing/2014/main" id="{1F5E3A90-4022-4FD6-9961-2415CD4F0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7" name="Oval 73">
              <a:extLst>
                <a:ext uri="{FF2B5EF4-FFF2-40B4-BE49-F238E27FC236}">
                  <a16:creationId xmlns:a16="http://schemas.microsoft.com/office/drawing/2014/main" id="{78083113-C9CB-469F-A827-851B17053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8" name="Oval 74">
              <a:extLst>
                <a:ext uri="{FF2B5EF4-FFF2-40B4-BE49-F238E27FC236}">
                  <a16:creationId xmlns:a16="http://schemas.microsoft.com/office/drawing/2014/main" id="{59442238-3070-4C22-974A-88E1853B8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79" name="Oval 75">
              <a:extLst>
                <a:ext uri="{FF2B5EF4-FFF2-40B4-BE49-F238E27FC236}">
                  <a16:creationId xmlns:a16="http://schemas.microsoft.com/office/drawing/2014/main" id="{CC399725-33E7-462E-ADEC-433AD9D2C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0" name="Oval 76">
              <a:extLst>
                <a:ext uri="{FF2B5EF4-FFF2-40B4-BE49-F238E27FC236}">
                  <a16:creationId xmlns:a16="http://schemas.microsoft.com/office/drawing/2014/main" id="{803E1B52-5F6B-43B6-AB70-413FD432F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1" name="Oval 77">
              <a:extLst>
                <a:ext uri="{FF2B5EF4-FFF2-40B4-BE49-F238E27FC236}">
                  <a16:creationId xmlns:a16="http://schemas.microsoft.com/office/drawing/2014/main" id="{6D03DD3B-DF6D-4332-846D-FDB1DE23C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2" name="Oval 78">
              <a:extLst>
                <a:ext uri="{FF2B5EF4-FFF2-40B4-BE49-F238E27FC236}">
                  <a16:creationId xmlns:a16="http://schemas.microsoft.com/office/drawing/2014/main" id="{EF978071-7552-4185-9D56-37106829F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383" name="Group 79">
            <a:extLst>
              <a:ext uri="{FF2B5EF4-FFF2-40B4-BE49-F238E27FC236}">
                <a16:creationId xmlns:a16="http://schemas.microsoft.com/office/drawing/2014/main" id="{D7A07CA1-DBB5-4A99-A4D4-863F4A68DA48}"/>
              </a:ext>
            </a:extLst>
          </p:cNvPr>
          <p:cNvGrpSpPr>
            <a:grpSpLocks/>
          </p:cNvGrpSpPr>
          <p:nvPr/>
        </p:nvGrpSpPr>
        <p:grpSpPr bwMode="auto">
          <a:xfrm>
            <a:off x="3157538" y="728663"/>
            <a:ext cx="700087" cy="628650"/>
            <a:chOff x="1419" y="1027"/>
            <a:chExt cx="283" cy="396"/>
          </a:xfrm>
        </p:grpSpPr>
        <p:sp>
          <p:nvSpPr>
            <p:cNvPr id="98384" name="Oval 80">
              <a:extLst>
                <a:ext uri="{FF2B5EF4-FFF2-40B4-BE49-F238E27FC236}">
                  <a16:creationId xmlns:a16="http://schemas.microsoft.com/office/drawing/2014/main" id="{34ED8FC5-8921-41F4-A537-6BF726AD7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5" name="Oval 81">
              <a:extLst>
                <a:ext uri="{FF2B5EF4-FFF2-40B4-BE49-F238E27FC236}">
                  <a16:creationId xmlns:a16="http://schemas.microsoft.com/office/drawing/2014/main" id="{DD40318E-B5BC-419B-A27E-CB095323A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6" name="Oval 82">
              <a:extLst>
                <a:ext uri="{FF2B5EF4-FFF2-40B4-BE49-F238E27FC236}">
                  <a16:creationId xmlns:a16="http://schemas.microsoft.com/office/drawing/2014/main" id="{8EE5AA23-ADFA-4901-8580-4D8D0752F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7" name="Oval 83">
              <a:extLst>
                <a:ext uri="{FF2B5EF4-FFF2-40B4-BE49-F238E27FC236}">
                  <a16:creationId xmlns:a16="http://schemas.microsoft.com/office/drawing/2014/main" id="{2BA67A6B-C79C-4AD3-9076-E49DCC978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8" name="Oval 84">
              <a:extLst>
                <a:ext uri="{FF2B5EF4-FFF2-40B4-BE49-F238E27FC236}">
                  <a16:creationId xmlns:a16="http://schemas.microsoft.com/office/drawing/2014/main" id="{0EAB35D1-EC1E-472D-A0FF-5C1CCB7EF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89" name="Oval 85">
              <a:extLst>
                <a:ext uri="{FF2B5EF4-FFF2-40B4-BE49-F238E27FC236}">
                  <a16:creationId xmlns:a16="http://schemas.microsoft.com/office/drawing/2014/main" id="{A6199EB8-AAE3-4439-AC22-F5498CD4F1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0" name="Oval 86">
              <a:extLst>
                <a:ext uri="{FF2B5EF4-FFF2-40B4-BE49-F238E27FC236}">
                  <a16:creationId xmlns:a16="http://schemas.microsoft.com/office/drawing/2014/main" id="{D11C2B5B-DFA8-4B5C-A5DD-DF308FDF08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1" name="Oval 87">
              <a:extLst>
                <a:ext uri="{FF2B5EF4-FFF2-40B4-BE49-F238E27FC236}">
                  <a16:creationId xmlns:a16="http://schemas.microsoft.com/office/drawing/2014/main" id="{F7724CD6-4B7F-4139-ACC3-FD74BB2C5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2" name="Oval 88">
              <a:extLst>
                <a:ext uri="{FF2B5EF4-FFF2-40B4-BE49-F238E27FC236}">
                  <a16:creationId xmlns:a16="http://schemas.microsoft.com/office/drawing/2014/main" id="{3C2B31D8-6ABF-4F69-883D-26CD1579C5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3" name="Oval 89">
              <a:extLst>
                <a:ext uri="{FF2B5EF4-FFF2-40B4-BE49-F238E27FC236}">
                  <a16:creationId xmlns:a16="http://schemas.microsoft.com/office/drawing/2014/main" id="{E955AA71-8A1C-4E1A-AFDE-DA48FDA489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4" name="Oval 90">
              <a:extLst>
                <a:ext uri="{FF2B5EF4-FFF2-40B4-BE49-F238E27FC236}">
                  <a16:creationId xmlns:a16="http://schemas.microsoft.com/office/drawing/2014/main" id="{E67C0F24-A919-4D2F-BECF-1E1136A74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5" name="Oval 91">
              <a:extLst>
                <a:ext uri="{FF2B5EF4-FFF2-40B4-BE49-F238E27FC236}">
                  <a16:creationId xmlns:a16="http://schemas.microsoft.com/office/drawing/2014/main" id="{1C7A24BE-4240-46C8-A3A8-6EDA1318D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6" name="Oval 92">
              <a:extLst>
                <a:ext uri="{FF2B5EF4-FFF2-40B4-BE49-F238E27FC236}">
                  <a16:creationId xmlns:a16="http://schemas.microsoft.com/office/drawing/2014/main" id="{D755BF98-BA97-4D8A-875B-585C1D77D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7" name="Oval 93">
              <a:extLst>
                <a:ext uri="{FF2B5EF4-FFF2-40B4-BE49-F238E27FC236}">
                  <a16:creationId xmlns:a16="http://schemas.microsoft.com/office/drawing/2014/main" id="{40E8E6D6-E18B-4512-A837-56DCF864D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8" name="Oval 94">
              <a:extLst>
                <a:ext uri="{FF2B5EF4-FFF2-40B4-BE49-F238E27FC236}">
                  <a16:creationId xmlns:a16="http://schemas.microsoft.com/office/drawing/2014/main" id="{651BD92B-733C-4031-B76C-3979BCD86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399" name="Oval 95">
              <a:extLst>
                <a:ext uri="{FF2B5EF4-FFF2-40B4-BE49-F238E27FC236}">
                  <a16:creationId xmlns:a16="http://schemas.microsoft.com/office/drawing/2014/main" id="{0884783F-6C62-459F-A534-078034C6F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0" name="Oval 96">
              <a:extLst>
                <a:ext uri="{FF2B5EF4-FFF2-40B4-BE49-F238E27FC236}">
                  <a16:creationId xmlns:a16="http://schemas.microsoft.com/office/drawing/2014/main" id="{69A6CC72-8F68-4FFF-B9D8-84E7EA1D3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1" name="Oval 97">
              <a:extLst>
                <a:ext uri="{FF2B5EF4-FFF2-40B4-BE49-F238E27FC236}">
                  <a16:creationId xmlns:a16="http://schemas.microsoft.com/office/drawing/2014/main" id="{AB71E5AA-F419-42B6-B89A-E77CE339E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2" name="Oval 98">
              <a:extLst>
                <a:ext uri="{FF2B5EF4-FFF2-40B4-BE49-F238E27FC236}">
                  <a16:creationId xmlns:a16="http://schemas.microsoft.com/office/drawing/2014/main" id="{08EF1805-C75E-45C8-9336-B3C315CEFF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3" name="Oval 99">
              <a:extLst>
                <a:ext uri="{FF2B5EF4-FFF2-40B4-BE49-F238E27FC236}">
                  <a16:creationId xmlns:a16="http://schemas.microsoft.com/office/drawing/2014/main" id="{17F50A5C-4634-4820-A7D0-BF1FDAB21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4" name="Oval 100">
              <a:extLst>
                <a:ext uri="{FF2B5EF4-FFF2-40B4-BE49-F238E27FC236}">
                  <a16:creationId xmlns:a16="http://schemas.microsoft.com/office/drawing/2014/main" id="{A6D6F117-6E83-456F-85E2-4BE5B4F1AF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5" name="Oval 101">
              <a:extLst>
                <a:ext uri="{FF2B5EF4-FFF2-40B4-BE49-F238E27FC236}">
                  <a16:creationId xmlns:a16="http://schemas.microsoft.com/office/drawing/2014/main" id="{7D5A2733-BD35-4E32-856E-EC3645247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6" name="Oval 102">
              <a:extLst>
                <a:ext uri="{FF2B5EF4-FFF2-40B4-BE49-F238E27FC236}">
                  <a16:creationId xmlns:a16="http://schemas.microsoft.com/office/drawing/2014/main" id="{EAFA158F-AA5B-40AE-B623-CEFF32FB3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7" name="Oval 103">
              <a:extLst>
                <a:ext uri="{FF2B5EF4-FFF2-40B4-BE49-F238E27FC236}">
                  <a16:creationId xmlns:a16="http://schemas.microsoft.com/office/drawing/2014/main" id="{36953A7D-0E47-4434-8657-A327D6253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08" name="Oval 104">
              <a:extLst>
                <a:ext uri="{FF2B5EF4-FFF2-40B4-BE49-F238E27FC236}">
                  <a16:creationId xmlns:a16="http://schemas.microsoft.com/office/drawing/2014/main" id="{BCAE3533-A1FB-4E69-9611-898159CB0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09" name="Group 105">
            <a:extLst>
              <a:ext uri="{FF2B5EF4-FFF2-40B4-BE49-F238E27FC236}">
                <a16:creationId xmlns:a16="http://schemas.microsoft.com/office/drawing/2014/main" id="{15EE6EE9-93A5-473E-9413-1A0A5859B9A5}"/>
              </a:ext>
            </a:extLst>
          </p:cNvPr>
          <p:cNvGrpSpPr>
            <a:grpSpLocks/>
          </p:cNvGrpSpPr>
          <p:nvPr/>
        </p:nvGrpSpPr>
        <p:grpSpPr bwMode="auto">
          <a:xfrm>
            <a:off x="3998913" y="728663"/>
            <a:ext cx="700087" cy="628650"/>
            <a:chOff x="1759" y="1027"/>
            <a:chExt cx="283" cy="396"/>
          </a:xfrm>
        </p:grpSpPr>
        <p:sp>
          <p:nvSpPr>
            <p:cNvPr id="98410" name="Oval 106">
              <a:extLst>
                <a:ext uri="{FF2B5EF4-FFF2-40B4-BE49-F238E27FC236}">
                  <a16:creationId xmlns:a16="http://schemas.microsoft.com/office/drawing/2014/main" id="{A6DF04BC-56A4-4758-AC6F-BA361A7AB2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1" name="Oval 107">
              <a:extLst>
                <a:ext uri="{FF2B5EF4-FFF2-40B4-BE49-F238E27FC236}">
                  <a16:creationId xmlns:a16="http://schemas.microsoft.com/office/drawing/2014/main" id="{D0770ECE-F7A9-44CA-8A96-DAF5ED8E9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2" name="Oval 108">
              <a:extLst>
                <a:ext uri="{FF2B5EF4-FFF2-40B4-BE49-F238E27FC236}">
                  <a16:creationId xmlns:a16="http://schemas.microsoft.com/office/drawing/2014/main" id="{E8B9C979-F327-4111-A5AB-4AEEDDBA9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3" name="Oval 109">
              <a:extLst>
                <a:ext uri="{FF2B5EF4-FFF2-40B4-BE49-F238E27FC236}">
                  <a16:creationId xmlns:a16="http://schemas.microsoft.com/office/drawing/2014/main" id="{84525ED6-B756-413B-9211-84E7F748D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4" name="Oval 110">
              <a:extLst>
                <a:ext uri="{FF2B5EF4-FFF2-40B4-BE49-F238E27FC236}">
                  <a16:creationId xmlns:a16="http://schemas.microsoft.com/office/drawing/2014/main" id="{FB58B63C-864A-4C9F-9B69-3485D64569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5" name="Oval 111">
              <a:extLst>
                <a:ext uri="{FF2B5EF4-FFF2-40B4-BE49-F238E27FC236}">
                  <a16:creationId xmlns:a16="http://schemas.microsoft.com/office/drawing/2014/main" id="{A84BBB42-980F-45C5-9B78-AA5F40E2E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6" name="Oval 112">
              <a:extLst>
                <a:ext uri="{FF2B5EF4-FFF2-40B4-BE49-F238E27FC236}">
                  <a16:creationId xmlns:a16="http://schemas.microsoft.com/office/drawing/2014/main" id="{4E6E3F46-A4B5-4BE3-A2C9-596E2ED2D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7" name="Oval 113">
              <a:extLst>
                <a:ext uri="{FF2B5EF4-FFF2-40B4-BE49-F238E27FC236}">
                  <a16:creationId xmlns:a16="http://schemas.microsoft.com/office/drawing/2014/main" id="{DA44227B-0B5A-48B1-B3FD-97E4354BA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8" name="Oval 114">
              <a:extLst>
                <a:ext uri="{FF2B5EF4-FFF2-40B4-BE49-F238E27FC236}">
                  <a16:creationId xmlns:a16="http://schemas.microsoft.com/office/drawing/2014/main" id="{0A8697BD-730A-4886-A494-92ABA8ABC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19" name="Oval 115">
              <a:extLst>
                <a:ext uri="{FF2B5EF4-FFF2-40B4-BE49-F238E27FC236}">
                  <a16:creationId xmlns:a16="http://schemas.microsoft.com/office/drawing/2014/main" id="{D9DC44B3-D119-4C12-800F-D7C6E68C46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0" name="Oval 116">
              <a:extLst>
                <a:ext uri="{FF2B5EF4-FFF2-40B4-BE49-F238E27FC236}">
                  <a16:creationId xmlns:a16="http://schemas.microsoft.com/office/drawing/2014/main" id="{AD0BD9FC-A79F-4F05-8989-C28D2631D8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1" name="Oval 117">
              <a:extLst>
                <a:ext uri="{FF2B5EF4-FFF2-40B4-BE49-F238E27FC236}">
                  <a16:creationId xmlns:a16="http://schemas.microsoft.com/office/drawing/2014/main" id="{188A14F7-3CBA-4977-A87F-EAEE614C9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2" name="Oval 118">
              <a:extLst>
                <a:ext uri="{FF2B5EF4-FFF2-40B4-BE49-F238E27FC236}">
                  <a16:creationId xmlns:a16="http://schemas.microsoft.com/office/drawing/2014/main" id="{FCF8818D-5F25-4645-A8E8-68F4461B5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3" name="Oval 119">
              <a:extLst>
                <a:ext uri="{FF2B5EF4-FFF2-40B4-BE49-F238E27FC236}">
                  <a16:creationId xmlns:a16="http://schemas.microsoft.com/office/drawing/2014/main" id="{55291A8F-FFAA-42D8-9365-37612A396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4" name="Oval 120">
              <a:extLst>
                <a:ext uri="{FF2B5EF4-FFF2-40B4-BE49-F238E27FC236}">
                  <a16:creationId xmlns:a16="http://schemas.microsoft.com/office/drawing/2014/main" id="{23E4E698-AAF0-44FC-A758-979D8DD1E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5" name="Oval 121">
              <a:extLst>
                <a:ext uri="{FF2B5EF4-FFF2-40B4-BE49-F238E27FC236}">
                  <a16:creationId xmlns:a16="http://schemas.microsoft.com/office/drawing/2014/main" id="{CAEEDB19-2E66-401F-9A9A-28374DCFA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6" name="Oval 122">
              <a:extLst>
                <a:ext uri="{FF2B5EF4-FFF2-40B4-BE49-F238E27FC236}">
                  <a16:creationId xmlns:a16="http://schemas.microsoft.com/office/drawing/2014/main" id="{857B02A6-B0D2-42FA-A0F7-9BF547466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7" name="Oval 123">
              <a:extLst>
                <a:ext uri="{FF2B5EF4-FFF2-40B4-BE49-F238E27FC236}">
                  <a16:creationId xmlns:a16="http://schemas.microsoft.com/office/drawing/2014/main" id="{1858A4F8-2162-4AB5-A35E-C2C2F2011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8" name="Oval 124">
              <a:extLst>
                <a:ext uri="{FF2B5EF4-FFF2-40B4-BE49-F238E27FC236}">
                  <a16:creationId xmlns:a16="http://schemas.microsoft.com/office/drawing/2014/main" id="{60917159-1606-437D-ABC8-701354087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29" name="Oval 125">
              <a:extLst>
                <a:ext uri="{FF2B5EF4-FFF2-40B4-BE49-F238E27FC236}">
                  <a16:creationId xmlns:a16="http://schemas.microsoft.com/office/drawing/2014/main" id="{661308A3-1F70-490F-ADBA-CCE233D9B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0" name="Oval 126">
              <a:extLst>
                <a:ext uri="{FF2B5EF4-FFF2-40B4-BE49-F238E27FC236}">
                  <a16:creationId xmlns:a16="http://schemas.microsoft.com/office/drawing/2014/main" id="{2F9EA859-2B12-4264-AB6A-F4A7DDF49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1" name="Oval 127">
              <a:extLst>
                <a:ext uri="{FF2B5EF4-FFF2-40B4-BE49-F238E27FC236}">
                  <a16:creationId xmlns:a16="http://schemas.microsoft.com/office/drawing/2014/main" id="{26940B46-61E6-4C5A-8F35-F9DEFD07A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2" name="Oval 128">
              <a:extLst>
                <a:ext uri="{FF2B5EF4-FFF2-40B4-BE49-F238E27FC236}">
                  <a16:creationId xmlns:a16="http://schemas.microsoft.com/office/drawing/2014/main" id="{93976DF7-BAF5-4901-B17C-8447AE0FD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3" name="Oval 129">
              <a:extLst>
                <a:ext uri="{FF2B5EF4-FFF2-40B4-BE49-F238E27FC236}">
                  <a16:creationId xmlns:a16="http://schemas.microsoft.com/office/drawing/2014/main" id="{B88E6BF3-E401-46BE-878E-77F4F1D75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4" name="Oval 130">
              <a:extLst>
                <a:ext uri="{FF2B5EF4-FFF2-40B4-BE49-F238E27FC236}">
                  <a16:creationId xmlns:a16="http://schemas.microsoft.com/office/drawing/2014/main" id="{B09F6C6C-5754-4E52-BA12-060E2B3DB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5" name="Oval 131">
              <a:extLst>
                <a:ext uri="{FF2B5EF4-FFF2-40B4-BE49-F238E27FC236}">
                  <a16:creationId xmlns:a16="http://schemas.microsoft.com/office/drawing/2014/main" id="{AC8291B0-1055-430F-B791-30C693109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6" name="Oval 132">
              <a:extLst>
                <a:ext uri="{FF2B5EF4-FFF2-40B4-BE49-F238E27FC236}">
                  <a16:creationId xmlns:a16="http://schemas.microsoft.com/office/drawing/2014/main" id="{FBE81445-6245-4A77-A310-C8BC6441A1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37" name="Group 133">
            <a:extLst>
              <a:ext uri="{FF2B5EF4-FFF2-40B4-BE49-F238E27FC236}">
                <a16:creationId xmlns:a16="http://schemas.microsoft.com/office/drawing/2014/main" id="{3186BA42-144F-42A3-8D90-E22AFC8C3A8E}"/>
              </a:ext>
            </a:extLst>
          </p:cNvPr>
          <p:cNvGrpSpPr>
            <a:grpSpLocks/>
          </p:cNvGrpSpPr>
          <p:nvPr/>
        </p:nvGrpSpPr>
        <p:grpSpPr bwMode="auto">
          <a:xfrm>
            <a:off x="4843463" y="728663"/>
            <a:ext cx="700087" cy="628650"/>
            <a:chOff x="2100" y="1027"/>
            <a:chExt cx="283" cy="396"/>
          </a:xfrm>
        </p:grpSpPr>
        <p:sp>
          <p:nvSpPr>
            <p:cNvPr id="98438" name="Oval 134">
              <a:extLst>
                <a:ext uri="{FF2B5EF4-FFF2-40B4-BE49-F238E27FC236}">
                  <a16:creationId xmlns:a16="http://schemas.microsoft.com/office/drawing/2014/main" id="{9C99CB8B-C918-4378-82E3-CB105F591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39" name="Oval 135">
              <a:extLst>
                <a:ext uri="{FF2B5EF4-FFF2-40B4-BE49-F238E27FC236}">
                  <a16:creationId xmlns:a16="http://schemas.microsoft.com/office/drawing/2014/main" id="{79F9520C-EFE1-4A30-8E28-A045EC6BB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0" name="Oval 136">
              <a:extLst>
                <a:ext uri="{FF2B5EF4-FFF2-40B4-BE49-F238E27FC236}">
                  <a16:creationId xmlns:a16="http://schemas.microsoft.com/office/drawing/2014/main" id="{5E58F6CE-AAC5-46C0-99B0-AA009B196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1" name="Oval 137">
              <a:extLst>
                <a:ext uri="{FF2B5EF4-FFF2-40B4-BE49-F238E27FC236}">
                  <a16:creationId xmlns:a16="http://schemas.microsoft.com/office/drawing/2014/main" id="{FA5BAE66-C274-4799-BEE1-3A7A0435F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2" name="Oval 138">
              <a:extLst>
                <a:ext uri="{FF2B5EF4-FFF2-40B4-BE49-F238E27FC236}">
                  <a16:creationId xmlns:a16="http://schemas.microsoft.com/office/drawing/2014/main" id="{AD429DB2-DFC7-43C5-8F2C-D76E184144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3" name="Oval 139">
              <a:extLst>
                <a:ext uri="{FF2B5EF4-FFF2-40B4-BE49-F238E27FC236}">
                  <a16:creationId xmlns:a16="http://schemas.microsoft.com/office/drawing/2014/main" id="{F3EE033D-44B6-4276-A4E4-8D9D36224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4" name="Oval 140">
              <a:extLst>
                <a:ext uri="{FF2B5EF4-FFF2-40B4-BE49-F238E27FC236}">
                  <a16:creationId xmlns:a16="http://schemas.microsoft.com/office/drawing/2014/main" id="{2A909653-2E91-4F47-8A1A-6398685D8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5" name="Oval 141">
              <a:extLst>
                <a:ext uri="{FF2B5EF4-FFF2-40B4-BE49-F238E27FC236}">
                  <a16:creationId xmlns:a16="http://schemas.microsoft.com/office/drawing/2014/main" id="{5DFEB29A-EBF6-4237-8D0D-E4BA240BA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6" name="Oval 142">
              <a:extLst>
                <a:ext uri="{FF2B5EF4-FFF2-40B4-BE49-F238E27FC236}">
                  <a16:creationId xmlns:a16="http://schemas.microsoft.com/office/drawing/2014/main" id="{C2472A10-86E1-4830-91D4-4781ACAD7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7" name="Oval 143">
              <a:extLst>
                <a:ext uri="{FF2B5EF4-FFF2-40B4-BE49-F238E27FC236}">
                  <a16:creationId xmlns:a16="http://schemas.microsoft.com/office/drawing/2014/main" id="{44FE51BF-8DD0-429B-892E-A59D201DA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8" name="Oval 144">
              <a:extLst>
                <a:ext uri="{FF2B5EF4-FFF2-40B4-BE49-F238E27FC236}">
                  <a16:creationId xmlns:a16="http://schemas.microsoft.com/office/drawing/2014/main" id="{ECFE8527-1BFD-4744-A4A4-9DE08FFC9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49" name="Oval 145">
              <a:extLst>
                <a:ext uri="{FF2B5EF4-FFF2-40B4-BE49-F238E27FC236}">
                  <a16:creationId xmlns:a16="http://schemas.microsoft.com/office/drawing/2014/main" id="{7E848B12-1195-45F8-BCDD-98EF86B69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0" name="Oval 146">
              <a:extLst>
                <a:ext uri="{FF2B5EF4-FFF2-40B4-BE49-F238E27FC236}">
                  <a16:creationId xmlns:a16="http://schemas.microsoft.com/office/drawing/2014/main" id="{E0B78D6C-A9B6-4A25-A286-C1C23B99B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1" name="Oval 147">
              <a:extLst>
                <a:ext uri="{FF2B5EF4-FFF2-40B4-BE49-F238E27FC236}">
                  <a16:creationId xmlns:a16="http://schemas.microsoft.com/office/drawing/2014/main" id="{A5A1ECF7-1D6B-4A40-9EEE-089CAB172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2" name="Oval 148">
              <a:extLst>
                <a:ext uri="{FF2B5EF4-FFF2-40B4-BE49-F238E27FC236}">
                  <a16:creationId xmlns:a16="http://schemas.microsoft.com/office/drawing/2014/main" id="{57CD4FE3-D4EA-4BBD-B620-97A0F2BEC1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3" name="Oval 149">
              <a:extLst>
                <a:ext uri="{FF2B5EF4-FFF2-40B4-BE49-F238E27FC236}">
                  <a16:creationId xmlns:a16="http://schemas.microsoft.com/office/drawing/2014/main" id="{ECEE0A27-E578-4BFD-B0B3-BD5AB3208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4" name="Oval 150">
              <a:extLst>
                <a:ext uri="{FF2B5EF4-FFF2-40B4-BE49-F238E27FC236}">
                  <a16:creationId xmlns:a16="http://schemas.microsoft.com/office/drawing/2014/main" id="{4618E832-51D8-427D-B87E-02963902DF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5" name="Oval 151">
              <a:extLst>
                <a:ext uri="{FF2B5EF4-FFF2-40B4-BE49-F238E27FC236}">
                  <a16:creationId xmlns:a16="http://schemas.microsoft.com/office/drawing/2014/main" id="{7BDFD27D-2B4C-47B9-B88A-265672425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6" name="Oval 152">
              <a:extLst>
                <a:ext uri="{FF2B5EF4-FFF2-40B4-BE49-F238E27FC236}">
                  <a16:creationId xmlns:a16="http://schemas.microsoft.com/office/drawing/2014/main" id="{5EC174C2-6327-4470-9E83-C067D38AF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7" name="Oval 153">
              <a:extLst>
                <a:ext uri="{FF2B5EF4-FFF2-40B4-BE49-F238E27FC236}">
                  <a16:creationId xmlns:a16="http://schemas.microsoft.com/office/drawing/2014/main" id="{482B373F-2CB0-433F-BB33-8F935DE9E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8" name="Oval 154">
              <a:extLst>
                <a:ext uri="{FF2B5EF4-FFF2-40B4-BE49-F238E27FC236}">
                  <a16:creationId xmlns:a16="http://schemas.microsoft.com/office/drawing/2014/main" id="{19D87F21-393D-41C4-8D13-DD0C07068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59" name="Oval 155">
              <a:extLst>
                <a:ext uri="{FF2B5EF4-FFF2-40B4-BE49-F238E27FC236}">
                  <a16:creationId xmlns:a16="http://schemas.microsoft.com/office/drawing/2014/main" id="{BC58CC92-71AC-4C6F-9B41-EE7D3C0A0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0" name="Oval 156">
              <a:extLst>
                <a:ext uri="{FF2B5EF4-FFF2-40B4-BE49-F238E27FC236}">
                  <a16:creationId xmlns:a16="http://schemas.microsoft.com/office/drawing/2014/main" id="{F74864A7-A40B-4A77-8076-4BBFCA451C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61" name="Group 157">
            <a:extLst>
              <a:ext uri="{FF2B5EF4-FFF2-40B4-BE49-F238E27FC236}">
                <a16:creationId xmlns:a16="http://schemas.microsoft.com/office/drawing/2014/main" id="{31CEE536-0DF9-4BD4-A323-CBF0300B6377}"/>
              </a:ext>
            </a:extLst>
          </p:cNvPr>
          <p:cNvGrpSpPr>
            <a:grpSpLocks/>
          </p:cNvGrpSpPr>
          <p:nvPr/>
        </p:nvGrpSpPr>
        <p:grpSpPr bwMode="auto">
          <a:xfrm>
            <a:off x="6523038" y="728663"/>
            <a:ext cx="698500" cy="628650"/>
            <a:chOff x="2779" y="1027"/>
            <a:chExt cx="282" cy="396"/>
          </a:xfrm>
        </p:grpSpPr>
        <p:sp>
          <p:nvSpPr>
            <p:cNvPr id="98462" name="Oval 158">
              <a:extLst>
                <a:ext uri="{FF2B5EF4-FFF2-40B4-BE49-F238E27FC236}">
                  <a16:creationId xmlns:a16="http://schemas.microsoft.com/office/drawing/2014/main" id="{9E1ABC7E-F122-4241-86E4-6980AA34E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3" name="Oval 159">
              <a:extLst>
                <a:ext uri="{FF2B5EF4-FFF2-40B4-BE49-F238E27FC236}">
                  <a16:creationId xmlns:a16="http://schemas.microsoft.com/office/drawing/2014/main" id="{5997B119-A8A5-4FFC-908F-A5DFCD7156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4" name="Oval 160">
              <a:extLst>
                <a:ext uri="{FF2B5EF4-FFF2-40B4-BE49-F238E27FC236}">
                  <a16:creationId xmlns:a16="http://schemas.microsoft.com/office/drawing/2014/main" id="{8000A226-E783-454A-919F-F401A683A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5" name="Oval 161">
              <a:extLst>
                <a:ext uri="{FF2B5EF4-FFF2-40B4-BE49-F238E27FC236}">
                  <a16:creationId xmlns:a16="http://schemas.microsoft.com/office/drawing/2014/main" id="{293A1A8A-F8D4-4CCF-9E3C-11628A3A1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6" name="Oval 162">
              <a:extLst>
                <a:ext uri="{FF2B5EF4-FFF2-40B4-BE49-F238E27FC236}">
                  <a16:creationId xmlns:a16="http://schemas.microsoft.com/office/drawing/2014/main" id="{D40D6C43-C0AB-4E9B-9DB6-F4409C08D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7" name="Oval 163">
              <a:extLst>
                <a:ext uri="{FF2B5EF4-FFF2-40B4-BE49-F238E27FC236}">
                  <a16:creationId xmlns:a16="http://schemas.microsoft.com/office/drawing/2014/main" id="{F925468F-807B-4478-9093-6602BE47C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8" name="Oval 164">
              <a:extLst>
                <a:ext uri="{FF2B5EF4-FFF2-40B4-BE49-F238E27FC236}">
                  <a16:creationId xmlns:a16="http://schemas.microsoft.com/office/drawing/2014/main" id="{0091FA4F-9B69-4890-8950-FB4705289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69" name="Oval 165">
              <a:extLst>
                <a:ext uri="{FF2B5EF4-FFF2-40B4-BE49-F238E27FC236}">
                  <a16:creationId xmlns:a16="http://schemas.microsoft.com/office/drawing/2014/main" id="{9F60E1C3-D71E-4146-BFF9-AD6E3A759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0" name="Oval 166">
              <a:extLst>
                <a:ext uri="{FF2B5EF4-FFF2-40B4-BE49-F238E27FC236}">
                  <a16:creationId xmlns:a16="http://schemas.microsoft.com/office/drawing/2014/main" id="{657FE037-FD2F-4654-A4A2-4E0174D86B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1" name="Oval 167">
              <a:extLst>
                <a:ext uri="{FF2B5EF4-FFF2-40B4-BE49-F238E27FC236}">
                  <a16:creationId xmlns:a16="http://schemas.microsoft.com/office/drawing/2014/main" id="{6B98F563-FC1B-4462-AA66-DBC80610D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2" name="Oval 168">
              <a:extLst>
                <a:ext uri="{FF2B5EF4-FFF2-40B4-BE49-F238E27FC236}">
                  <a16:creationId xmlns:a16="http://schemas.microsoft.com/office/drawing/2014/main" id="{1B64FDA8-D211-49C9-9481-C52869B36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3" name="Oval 169">
              <a:extLst>
                <a:ext uri="{FF2B5EF4-FFF2-40B4-BE49-F238E27FC236}">
                  <a16:creationId xmlns:a16="http://schemas.microsoft.com/office/drawing/2014/main" id="{AA98146B-F789-471E-8837-067BF99EB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4" name="Oval 170">
              <a:extLst>
                <a:ext uri="{FF2B5EF4-FFF2-40B4-BE49-F238E27FC236}">
                  <a16:creationId xmlns:a16="http://schemas.microsoft.com/office/drawing/2014/main" id="{41390E68-F492-40A3-95E3-2454C746D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5" name="Oval 171">
              <a:extLst>
                <a:ext uri="{FF2B5EF4-FFF2-40B4-BE49-F238E27FC236}">
                  <a16:creationId xmlns:a16="http://schemas.microsoft.com/office/drawing/2014/main" id="{A1F0740F-0561-42CC-8284-55217DE95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6" name="Oval 172">
              <a:extLst>
                <a:ext uri="{FF2B5EF4-FFF2-40B4-BE49-F238E27FC236}">
                  <a16:creationId xmlns:a16="http://schemas.microsoft.com/office/drawing/2014/main" id="{514D432B-9F79-46C8-B00B-58D63BABE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7" name="Oval 173">
              <a:extLst>
                <a:ext uri="{FF2B5EF4-FFF2-40B4-BE49-F238E27FC236}">
                  <a16:creationId xmlns:a16="http://schemas.microsoft.com/office/drawing/2014/main" id="{F8AD6BCB-424D-40A4-93C8-5AB592A54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8" name="Oval 174">
              <a:extLst>
                <a:ext uri="{FF2B5EF4-FFF2-40B4-BE49-F238E27FC236}">
                  <a16:creationId xmlns:a16="http://schemas.microsoft.com/office/drawing/2014/main" id="{3CAA4F31-FB57-4062-BC6C-27A77684E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79" name="Oval 175">
              <a:extLst>
                <a:ext uri="{FF2B5EF4-FFF2-40B4-BE49-F238E27FC236}">
                  <a16:creationId xmlns:a16="http://schemas.microsoft.com/office/drawing/2014/main" id="{F55496F9-070D-48CC-9BD9-E2F75C9C20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0" name="Oval 176">
              <a:extLst>
                <a:ext uri="{FF2B5EF4-FFF2-40B4-BE49-F238E27FC236}">
                  <a16:creationId xmlns:a16="http://schemas.microsoft.com/office/drawing/2014/main" id="{FADA2635-B774-419A-A85A-B5C8C104E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1" name="Oval 177">
              <a:extLst>
                <a:ext uri="{FF2B5EF4-FFF2-40B4-BE49-F238E27FC236}">
                  <a16:creationId xmlns:a16="http://schemas.microsoft.com/office/drawing/2014/main" id="{3B17FD51-D5DE-4C09-B2C9-4114B20145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2" name="Oval 178">
              <a:extLst>
                <a:ext uri="{FF2B5EF4-FFF2-40B4-BE49-F238E27FC236}">
                  <a16:creationId xmlns:a16="http://schemas.microsoft.com/office/drawing/2014/main" id="{A5D733CA-2693-4A6D-B3C3-89E64CDC5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483" name="Group 179">
            <a:extLst>
              <a:ext uri="{FF2B5EF4-FFF2-40B4-BE49-F238E27FC236}">
                <a16:creationId xmlns:a16="http://schemas.microsoft.com/office/drawing/2014/main" id="{9AE3CAB8-4428-4324-A395-F24DF86FE172}"/>
              </a:ext>
            </a:extLst>
          </p:cNvPr>
          <p:cNvGrpSpPr>
            <a:grpSpLocks/>
          </p:cNvGrpSpPr>
          <p:nvPr/>
        </p:nvGrpSpPr>
        <p:grpSpPr bwMode="auto">
          <a:xfrm>
            <a:off x="8208963" y="728663"/>
            <a:ext cx="700087" cy="628650"/>
            <a:chOff x="3460" y="1027"/>
            <a:chExt cx="283" cy="396"/>
          </a:xfrm>
        </p:grpSpPr>
        <p:sp>
          <p:nvSpPr>
            <p:cNvPr id="98484" name="Oval 180">
              <a:extLst>
                <a:ext uri="{FF2B5EF4-FFF2-40B4-BE49-F238E27FC236}">
                  <a16:creationId xmlns:a16="http://schemas.microsoft.com/office/drawing/2014/main" id="{0AE784E2-851B-43F5-9A4E-6A13C9537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5" name="Oval 181">
              <a:extLst>
                <a:ext uri="{FF2B5EF4-FFF2-40B4-BE49-F238E27FC236}">
                  <a16:creationId xmlns:a16="http://schemas.microsoft.com/office/drawing/2014/main" id="{FC7046E7-E719-4810-BAAB-232E1B96F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6" name="Oval 182">
              <a:extLst>
                <a:ext uri="{FF2B5EF4-FFF2-40B4-BE49-F238E27FC236}">
                  <a16:creationId xmlns:a16="http://schemas.microsoft.com/office/drawing/2014/main" id="{F05F2AD5-0F7C-43A9-87B1-F977153B8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7" name="Oval 183">
              <a:extLst>
                <a:ext uri="{FF2B5EF4-FFF2-40B4-BE49-F238E27FC236}">
                  <a16:creationId xmlns:a16="http://schemas.microsoft.com/office/drawing/2014/main" id="{DE6A1C2A-4D3B-4E11-8F96-3EA287582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8" name="Oval 184">
              <a:extLst>
                <a:ext uri="{FF2B5EF4-FFF2-40B4-BE49-F238E27FC236}">
                  <a16:creationId xmlns:a16="http://schemas.microsoft.com/office/drawing/2014/main" id="{C1DEAA89-5484-43F2-9280-F4C21D05B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89" name="Oval 185">
              <a:extLst>
                <a:ext uri="{FF2B5EF4-FFF2-40B4-BE49-F238E27FC236}">
                  <a16:creationId xmlns:a16="http://schemas.microsoft.com/office/drawing/2014/main" id="{4259DE2B-B57D-43B1-A9E8-E88021DB8C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0" name="Oval 186">
              <a:extLst>
                <a:ext uri="{FF2B5EF4-FFF2-40B4-BE49-F238E27FC236}">
                  <a16:creationId xmlns:a16="http://schemas.microsoft.com/office/drawing/2014/main" id="{645287A7-0D41-43D4-B648-9462AB4DDC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1" name="Oval 187">
              <a:extLst>
                <a:ext uri="{FF2B5EF4-FFF2-40B4-BE49-F238E27FC236}">
                  <a16:creationId xmlns:a16="http://schemas.microsoft.com/office/drawing/2014/main" id="{33B9EFA9-770A-4F36-B371-927E501D6C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2" name="Oval 188">
              <a:extLst>
                <a:ext uri="{FF2B5EF4-FFF2-40B4-BE49-F238E27FC236}">
                  <a16:creationId xmlns:a16="http://schemas.microsoft.com/office/drawing/2014/main" id="{71EA100E-B6CC-4F21-8B2A-4C87D58B4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3" name="Oval 189">
              <a:extLst>
                <a:ext uri="{FF2B5EF4-FFF2-40B4-BE49-F238E27FC236}">
                  <a16:creationId xmlns:a16="http://schemas.microsoft.com/office/drawing/2014/main" id="{A36BE241-97E0-4466-AC4F-A6849862F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4" name="Oval 190">
              <a:extLst>
                <a:ext uri="{FF2B5EF4-FFF2-40B4-BE49-F238E27FC236}">
                  <a16:creationId xmlns:a16="http://schemas.microsoft.com/office/drawing/2014/main" id="{F05F92FB-BB19-4894-B2C2-692ED82E6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5" name="Oval 191">
              <a:extLst>
                <a:ext uri="{FF2B5EF4-FFF2-40B4-BE49-F238E27FC236}">
                  <a16:creationId xmlns:a16="http://schemas.microsoft.com/office/drawing/2014/main" id="{E7FEE091-AA55-4D49-83B9-FC0F403C8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6" name="Oval 192">
              <a:extLst>
                <a:ext uri="{FF2B5EF4-FFF2-40B4-BE49-F238E27FC236}">
                  <a16:creationId xmlns:a16="http://schemas.microsoft.com/office/drawing/2014/main" id="{6CAE7892-45DB-4721-9759-21C60F06A0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7" name="Oval 193">
              <a:extLst>
                <a:ext uri="{FF2B5EF4-FFF2-40B4-BE49-F238E27FC236}">
                  <a16:creationId xmlns:a16="http://schemas.microsoft.com/office/drawing/2014/main" id="{5DB6A10D-4060-4B7B-BF4B-20D12EA28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8" name="Oval 194">
              <a:extLst>
                <a:ext uri="{FF2B5EF4-FFF2-40B4-BE49-F238E27FC236}">
                  <a16:creationId xmlns:a16="http://schemas.microsoft.com/office/drawing/2014/main" id="{012F0F50-4504-4E06-A155-53BEBBAC4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499" name="Oval 195">
              <a:extLst>
                <a:ext uri="{FF2B5EF4-FFF2-40B4-BE49-F238E27FC236}">
                  <a16:creationId xmlns:a16="http://schemas.microsoft.com/office/drawing/2014/main" id="{88FA5720-8F5C-466E-B57B-6585B0735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0" name="Oval 196">
              <a:extLst>
                <a:ext uri="{FF2B5EF4-FFF2-40B4-BE49-F238E27FC236}">
                  <a16:creationId xmlns:a16="http://schemas.microsoft.com/office/drawing/2014/main" id="{95026E5E-ED78-45AE-832E-9A0DA18E8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1" name="Oval 197">
              <a:extLst>
                <a:ext uri="{FF2B5EF4-FFF2-40B4-BE49-F238E27FC236}">
                  <a16:creationId xmlns:a16="http://schemas.microsoft.com/office/drawing/2014/main" id="{DA532FCB-052E-4075-8C4B-DF3E985B5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2" name="Oval 198">
              <a:extLst>
                <a:ext uri="{FF2B5EF4-FFF2-40B4-BE49-F238E27FC236}">
                  <a16:creationId xmlns:a16="http://schemas.microsoft.com/office/drawing/2014/main" id="{5E1C82DC-E10C-4C44-9500-3C06ACB78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3" name="Oval 199">
              <a:extLst>
                <a:ext uri="{FF2B5EF4-FFF2-40B4-BE49-F238E27FC236}">
                  <a16:creationId xmlns:a16="http://schemas.microsoft.com/office/drawing/2014/main" id="{2DB8DAFE-249F-4162-A1D1-23D85487B8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4" name="Oval 200">
              <a:extLst>
                <a:ext uri="{FF2B5EF4-FFF2-40B4-BE49-F238E27FC236}">
                  <a16:creationId xmlns:a16="http://schemas.microsoft.com/office/drawing/2014/main" id="{9CAD897E-0B04-409D-AF09-9041680A3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5" name="Oval 201">
              <a:extLst>
                <a:ext uri="{FF2B5EF4-FFF2-40B4-BE49-F238E27FC236}">
                  <a16:creationId xmlns:a16="http://schemas.microsoft.com/office/drawing/2014/main" id="{B9ED9ED7-E994-40F4-AAC8-AE4E9B09D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6" name="Oval 202">
              <a:extLst>
                <a:ext uri="{FF2B5EF4-FFF2-40B4-BE49-F238E27FC236}">
                  <a16:creationId xmlns:a16="http://schemas.microsoft.com/office/drawing/2014/main" id="{B9BDF466-31D2-43B0-A434-F1B014812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7" name="Oval 203">
              <a:extLst>
                <a:ext uri="{FF2B5EF4-FFF2-40B4-BE49-F238E27FC236}">
                  <a16:creationId xmlns:a16="http://schemas.microsoft.com/office/drawing/2014/main" id="{190244A2-7807-499B-BA59-E3C6906EE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8" name="Oval 204">
              <a:extLst>
                <a:ext uri="{FF2B5EF4-FFF2-40B4-BE49-F238E27FC236}">
                  <a16:creationId xmlns:a16="http://schemas.microsoft.com/office/drawing/2014/main" id="{8C64DA30-4946-4F4B-93C9-56C78C8B3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09" name="Oval 205">
              <a:extLst>
                <a:ext uri="{FF2B5EF4-FFF2-40B4-BE49-F238E27FC236}">
                  <a16:creationId xmlns:a16="http://schemas.microsoft.com/office/drawing/2014/main" id="{88DEF2B3-803F-4140-B190-BB7033D3B8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0" name="Oval 206">
              <a:extLst>
                <a:ext uri="{FF2B5EF4-FFF2-40B4-BE49-F238E27FC236}">
                  <a16:creationId xmlns:a16="http://schemas.microsoft.com/office/drawing/2014/main" id="{53323FA7-4210-4450-B446-F605914F1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1" name="Oval 207">
              <a:extLst>
                <a:ext uri="{FF2B5EF4-FFF2-40B4-BE49-F238E27FC236}">
                  <a16:creationId xmlns:a16="http://schemas.microsoft.com/office/drawing/2014/main" id="{6861EA2D-241F-4C19-A49F-863D06D1C9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2" name="Oval 208">
              <a:extLst>
                <a:ext uri="{FF2B5EF4-FFF2-40B4-BE49-F238E27FC236}">
                  <a16:creationId xmlns:a16="http://schemas.microsoft.com/office/drawing/2014/main" id="{99402163-439F-4D26-B543-5242229E9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513" name="Group 209">
            <a:extLst>
              <a:ext uri="{FF2B5EF4-FFF2-40B4-BE49-F238E27FC236}">
                <a16:creationId xmlns:a16="http://schemas.microsoft.com/office/drawing/2014/main" id="{0FBF058A-F2FD-4A09-9FC0-53BC6939B818}"/>
              </a:ext>
            </a:extLst>
          </p:cNvPr>
          <p:cNvGrpSpPr>
            <a:grpSpLocks/>
          </p:cNvGrpSpPr>
          <p:nvPr/>
        </p:nvGrpSpPr>
        <p:grpSpPr bwMode="auto">
          <a:xfrm>
            <a:off x="7364413" y="728663"/>
            <a:ext cx="700087" cy="628650"/>
            <a:chOff x="3119" y="1027"/>
            <a:chExt cx="283" cy="396"/>
          </a:xfrm>
        </p:grpSpPr>
        <p:sp>
          <p:nvSpPr>
            <p:cNvPr id="98514" name="Oval 210">
              <a:extLst>
                <a:ext uri="{FF2B5EF4-FFF2-40B4-BE49-F238E27FC236}">
                  <a16:creationId xmlns:a16="http://schemas.microsoft.com/office/drawing/2014/main" id="{997F34F8-2139-4280-92DF-419D81BE4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5" name="Oval 211">
              <a:extLst>
                <a:ext uri="{FF2B5EF4-FFF2-40B4-BE49-F238E27FC236}">
                  <a16:creationId xmlns:a16="http://schemas.microsoft.com/office/drawing/2014/main" id="{F6AA6A2D-6FC9-420C-8B88-0DDDFB6F7C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6" name="Oval 212">
              <a:extLst>
                <a:ext uri="{FF2B5EF4-FFF2-40B4-BE49-F238E27FC236}">
                  <a16:creationId xmlns:a16="http://schemas.microsoft.com/office/drawing/2014/main" id="{D113E222-E8F8-4223-9D6C-DB72490F2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7" name="Oval 213">
              <a:extLst>
                <a:ext uri="{FF2B5EF4-FFF2-40B4-BE49-F238E27FC236}">
                  <a16:creationId xmlns:a16="http://schemas.microsoft.com/office/drawing/2014/main" id="{0D89AF84-9D3B-4CC2-BE89-7B04DF57D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8" name="Oval 214">
              <a:extLst>
                <a:ext uri="{FF2B5EF4-FFF2-40B4-BE49-F238E27FC236}">
                  <a16:creationId xmlns:a16="http://schemas.microsoft.com/office/drawing/2014/main" id="{B8F29BD3-3D92-4C36-B985-673A3395E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19" name="Oval 215">
              <a:extLst>
                <a:ext uri="{FF2B5EF4-FFF2-40B4-BE49-F238E27FC236}">
                  <a16:creationId xmlns:a16="http://schemas.microsoft.com/office/drawing/2014/main" id="{6F5FAF66-CBDB-4DE9-8824-287D4518F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0" name="Oval 216">
              <a:extLst>
                <a:ext uri="{FF2B5EF4-FFF2-40B4-BE49-F238E27FC236}">
                  <a16:creationId xmlns:a16="http://schemas.microsoft.com/office/drawing/2014/main" id="{074601A3-424C-4DC1-A4BA-7A9847EEF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1" name="Oval 217">
              <a:extLst>
                <a:ext uri="{FF2B5EF4-FFF2-40B4-BE49-F238E27FC236}">
                  <a16:creationId xmlns:a16="http://schemas.microsoft.com/office/drawing/2014/main" id="{F1C80445-13DB-442F-8E83-46DD5B44B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2" name="Oval 218">
              <a:extLst>
                <a:ext uri="{FF2B5EF4-FFF2-40B4-BE49-F238E27FC236}">
                  <a16:creationId xmlns:a16="http://schemas.microsoft.com/office/drawing/2014/main" id="{56DABA2D-68F9-4B7D-AFFE-0070A95FDB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3" name="Oval 219">
              <a:extLst>
                <a:ext uri="{FF2B5EF4-FFF2-40B4-BE49-F238E27FC236}">
                  <a16:creationId xmlns:a16="http://schemas.microsoft.com/office/drawing/2014/main" id="{2FBB4947-D568-430E-8144-CE4742AF1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4" name="Oval 220">
              <a:extLst>
                <a:ext uri="{FF2B5EF4-FFF2-40B4-BE49-F238E27FC236}">
                  <a16:creationId xmlns:a16="http://schemas.microsoft.com/office/drawing/2014/main" id="{39B02213-FB59-4B07-B641-69C5B8BA1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5" name="Oval 221">
              <a:extLst>
                <a:ext uri="{FF2B5EF4-FFF2-40B4-BE49-F238E27FC236}">
                  <a16:creationId xmlns:a16="http://schemas.microsoft.com/office/drawing/2014/main" id="{88EED504-FEA1-460F-BE01-FE9A367828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6" name="Oval 222">
              <a:extLst>
                <a:ext uri="{FF2B5EF4-FFF2-40B4-BE49-F238E27FC236}">
                  <a16:creationId xmlns:a16="http://schemas.microsoft.com/office/drawing/2014/main" id="{07FC3B07-0F85-4592-A155-C70F8DD0C0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7" name="Oval 223">
              <a:extLst>
                <a:ext uri="{FF2B5EF4-FFF2-40B4-BE49-F238E27FC236}">
                  <a16:creationId xmlns:a16="http://schemas.microsoft.com/office/drawing/2014/main" id="{B8A4E1F1-4CBC-4F54-B54A-39EB2A11D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8" name="Oval 224">
              <a:extLst>
                <a:ext uri="{FF2B5EF4-FFF2-40B4-BE49-F238E27FC236}">
                  <a16:creationId xmlns:a16="http://schemas.microsoft.com/office/drawing/2014/main" id="{D8F180C3-A0E2-41E2-9C27-5B02DEEE6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29" name="Oval 225">
              <a:extLst>
                <a:ext uri="{FF2B5EF4-FFF2-40B4-BE49-F238E27FC236}">
                  <a16:creationId xmlns:a16="http://schemas.microsoft.com/office/drawing/2014/main" id="{5901EAD8-0A89-4E84-8086-A1BC07866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0" name="Oval 226">
              <a:extLst>
                <a:ext uri="{FF2B5EF4-FFF2-40B4-BE49-F238E27FC236}">
                  <a16:creationId xmlns:a16="http://schemas.microsoft.com/office/drawing/2014/main" id="{4DA94018-D356-49F9-B145-30C11C45C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1" name="Oval 227">
              <a:extLst>
                <a:ext uri="{FF2B5EF4-FFF2-40B4-BE49-F238E27FC236}">
                  <a16:creationId xmlns:a16="http://schemas.microsoft.com/office/drawing/2014/main" id="{3586E518-4081-4576-B28E-5A7247D92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2" name="Oval 228">
              <a:extLst>
                <a:ext uri="{FF2B5EF4-FFF2-40B4-BE49-F238E27FC236}">
                  <a16:creationId xmlns:a16="http://schemas.microsoft.com/office/drawing/2014/main" id="{8E9666AD-7340-4046-87E3-77B479CFD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3" name="Oval 229">
              <a:extLst>
                <a:ext uri="{FF2B5EF4-FFF2-40B4-BE49-F238E27FC236}">
                  <a16:creationId xmlns:a16="http://schemas.microsoft.com/office/drawing/2014/main" id="{44D50836-9ABE-4E39-B81D-CB186A316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4" name="Oval 230">
              <a:extLst>
                <a:ext uri="{FF2B5EF4-FFF2-40B4-BE49-F238E27FC236}">
                  <a16:creationId xmlns:a16="http://schemas.microsoft.com/office/drawing/2014/main" id="{E757AC3F-CB20-431A-A81F-8C7FF9DC7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5" name="Oval 231">
              <a:extLst>
                <a:ext uri="{FF2B5EF4-FFF2-40B4-BE49-F238E27FC236}">
                  <a16:creationId xmlns:a16="http://schemas.microsoft.com/office/drawing/2014/main" id="{5B53CB9A-C8CC-4D36-ABC7-B449C2A7D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6" name="Oval 232">
              <a:extLst>
                <a:ext uri="{FF2B5EF4-FFF2-40B4-BE49-F238E27FC236}">
                  <a16:creationId xmlns:a16="http://schemas.microsoft.com/office/drawing/2014/main" id="{9AD4BB50-3B38-4218-8A1F-6CEE9E0B5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7" name="Oval 233">
              <a:extLst>
                <a:ext uri="{FF2B5EF4-FFF2-40B4-BE49-F238E27FC236}">
                  <a16:creationId xmlns:a16="http://schemas.microsoft.com/office/drawing/2014/main" id="{527AD20A-4A89-481B-A244-FA5D9B190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8" name="Oval 234">
              <a:extLst>
                <a:ext uri="{FF2B5EF4-FFF2-40B4-BE49-F238E27FC236}">
                  <a16:creationId xmlns:a16="http://schemas.microsoft.com/office/drawing/2014/main" id="{89E449DA-2037-43BC-8651-8AA700989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39" name="Oval 235">
              <a:extLst>
                <a:ext uri="{FF2B5EF4-FFF2-40B4-BE49-F238E27FC236}">
                  <a16:creationId xmlns:a16="http://schemas.microsoft.com/office/drawing/2014/main" id="{94EC27D3-9202-4EDF-B7BF-42632E4FE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0" name="Oval 236">
              <a:extLst>
                <a:ext uri="{FF2B5EF4-FFF2-40B4-BE49-F238E27FC236}">
                  <a16:creationId xmlns:a16="http://schemas.microsoft.com/office/drawing/2014/main" id="{FF452E06-3112-4A0B-BD05-8CC563DBD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1" name="Oval 237">
              <a:extLst>
                <a:ext uri="{FF2B5EF4-FFF2-40B4-BE49-F238E27FC236}">
                  <a16:creationId xmlns:a16="http://schemas.microsoft.com/office/drawing/2014/main" id="{1E5ABD36-92CA-474F-AD9C-BBAC5E8A3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2" name="Oval 238">
              <a:extLst>
                <a:ext uri="{FF2B5EF4-FFF2-40B4-BE49-F238E27FC236}">
                  <a16:creationId xmlns:a16="http://schemas.microsoft.com/office/drawing/2014/main" id="{04113ACD-3C5F-4BD9-B100-758D2542D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3" name="Oval 239">
              <a:extLst>
                <a:ext uri="{FF2B5EF4-FFF2-40B4-BE49-F238E27FC236}">
                  <a16:creationId xmlns:a16="http://schemas.microsoft.com/office/drawing/2014/main" id="{19CF6CDA-48EE-419F-9AC4-0606651D9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4" name="Oval 240">
              <a:extLst>
                <a:ext uri="{FF2B5EF4-FFF2-40B4-BE49-F238E27FC236}">
                  <a16:creationId xmlns:a16="http://schemas.microsoft.com/office/drawing/2014/main" id="{FE90FC5B-EB91-42D9-A3E1-A0075A4A64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545" name="Group 241">
            <a:extLst>
              <a:ext uri="{FF2B5EF4-FFF2-40B4-BE49-F238E27FC236}">
                <a16:creationId xmlns:a16="http://schemas.microsoft.com/office/drawing/2014/main" id="{ED3CEB95-6092-4568-B6C0-E4A29622BCF6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728663"/>
            <a:ext cx="700088" cy="628650"/>
            <a:chOff x="2438" y="1027"/>
            <a:chExt cx="283" cy="396"/>
          </a:xfrm>
        </p:grpSpPr>
        <p:sp>
          <p:nvSpPr>
            <p:cNvPr id="98546" name="Oval 242">
              <a:extLst>
                <a:ext uri="{FF2B5EF4-FFF2-40B4-BE49-F238E27FC236}">
                  <a16:creationId xmlns:a16="http://schemas.microsoft.com/office/drawing/2014/main" id="{4CF256CD-DB60-4988-B207-563E7F212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7" name="Oval 243">
              <a:extLst>
                <a:ext uri="{FF2B5EF4-FFF2-40B4-BE49-F238E27FC236}">
                  <a16:creationId xmlns:a16="http://schemas.microsoft.com/office/drawing/2014/main" id="{8905620E-33B3-4F04-93B4-19075EF74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8" name="Oval 244">
              <a:extLst>
                <a:ext uri="{FF2B5EF4-FFF2-40B4-BE49-F238E27FC236}">
                  <a16:creationId xmlns:a16="http://schemas.microsoft.com/office/drawing/2014/main" id="{2F6939E3-0B86-411C-BE39-D01BE71A1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49" name="Oval 245">
              <a:extLst>
                <a:ext uri="{FF2B5EF4-FFF2-40B4-BE49-F238E27FC236}">
                  <a16:creationId xmlns:a16="http://schemas.microsoft.com/office/drawing/2014/main" id="{776F5909-2684-42F9-9E71-18C3BB473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0" name="Oval 246">
              <a:extLst>
                <a:ext uri="{FF2B5EF4-FFF2-40B4-BE49-F238E27FC236}">
                  <a16:creationId xmlns:a16="http://schemas.microsoft.com/office/drawing/2014/main" id="{B7337E92-C3FD-442F-B345-71A466FE1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1" name="Oval 247">
              <a:extLst>
                <a:ext uri="{FF2B5EF4-FFF2-40B4-BE49-F238E27FC236}">
                  <a16:creationId xmlns:a16="http://schemas.microsoft.com/office/drawing/2014/main" id="{88D860E6-BE13-4B28-AE86-C6B2E76C92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2" name="Oval 248">
              <a:extLst>
                <a:ext uri="{FF2B5EF4-FFF2-40B4-BE49-F238E27FC236}">
                  <a16:creationId xmlns:a16="http://schemas.microsoft.com/office/drawing/2014/main" id="{B49469A2-494A-40EA-981B-0A13C6327B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3" name="Oval 249">
              <a:extLst>
                <a:ext uri="{FF2B5EF4-FFF2-40B4-BE49-F238E27FC236}">
                  <a16:creationId xmlns:a16="http://schemas.microsoft.com/office/drawing/2014/main" id="{EA0AF77A-1824-4D71-8909-14090D1248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4" name="Oval 250">
              <a:extLst>
                <a:ext uri="{FF2B5EF4-FFF2-40B4-BE49-F238E27FC236}">
                  <a16:creationId xmlns:a16="http://schemas.microsoft.com/office/drawing/2014/main" id="{3ABFD292-F13A-462F-8693-0A5784967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5" name="Oval 251">
              <a:extLst>
                <a:ext uri="{FF2B5EF4-FFF2-40B4-BE49-F238E27FC236}">
                  <a16:creationId xmlns:a16="http://schemas.microsoft.com/office/drawing/2014/main" id="{D33FD98C-B6F6-4BC1-A668-6A50EB6730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6" name="Oval 252">
              <a:extLst>
                <a:ext uri="{FF2B5EF4-FFF2-40B4-BE49-F238E27FC236}">
                  <a16:creationId xmlns:a16="http://schemas.microsoft.com/office/drawing/2014/main" id="{5C9E932A-9C1D-4B86-A425-A9BA76141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7" name="Oval 253">
              <a:extLst>
                <a:ext uri="{FF2B5EF4-FFF2-40B4-BE49-F238E27FC236}">
                  <a16:creationId xmlns:a16="http://schemas.microsoft.com/office/drawing/2014/main" id="{87787B0F-0134-47E0-A068-A99033CD3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8" name="Oval 254">
              <a:extLst>
                <a:ext uri="{FF2B5EF4-FFF2-40B4-BE49-F238E27FC236}">
                  <a16:creationId xmlns:a16="http://schemas.microsoft.com/office/drawing/2014/main" id="{A4FC6AF2-E243-489B-B618-44D1D0F0D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59" name="Oval 255">
              <a:extLst>
                <a:ext uri="{FF2B5EF4-FFF2-40B4-BE49-F238E27FC236}">
                  <a16:creationId xmlns:a16="http://schemas.microsoft.com/office/drawing/2014/main" id="{C442D16D-3171-4638-888C-BBADEF850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0" name="Oval 256">
              <a:extLst>
                <a:ext uri="{FF2B5EF4-FFF2-40B4-BE49-F238E27FC236}">
                  <a16:creationId xmlns:a16="http://schemas.microsoft.com/office/drawing/2014/main" id="{E50FA56A-70AA-48F7-9529-69C427CE7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1" name="Oval 257">
              <a:extLst>
                <a:ext uri="{FF2B5EF4-FFF2-40B4-BE49-F238E27FC236}">
                  <a16:creationId xmlns:a16="http://schemas.microsoft.com/office/drawing/2014/main" id="{698A2273-D558-4441-8908-43435078D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2" name="Oval 258">
              <a:extLst>
                <a:ext uri="{FF2B5EF4-FFF2-40B4-BE49-F238E27FC236}">
                  <a16:creationId xmlns:a16="http://schemas.microsoft.com/office/drawing/2014/main" id="{D566BCF6-B362-4CC6-8E92-EF727E572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3" name="Oval 259">
              <a:extLst>
                <a:ext uri="{FF2B5EF4-FFF2-40B4-BE49-F238E27FC236}">
                  <a16:creationId xmlns:a16="http://schemas.microsoft.com/office/drawing/2014/main" id="{0353EDF7-59E8-49A4-BCA9-E7AC7412D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4" name="Oval 260">
              <a:extLst>
                <a:ext uri="{FF2B5EF4-FFF2-40B4-BE49-F238E27FC236}">
                  <a16:creationId xmlns:a16="http://schemas.microsoft.com/office/drawing/2014/main" id="{C31FFA1D-D3DF-4DCA-9732-6A2AB54BB5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5" name="Oval 261">
              <a:extLst>
                <a:ext uri="{FF2B5EF4-FFF2-40B4-BE49-F238E27FC236}">
                  <a16:creationId xmlns:a16="http://schemas.microsoft.com/office/drawing/2014/main" id="{D80EF461-042A-4322-AD94-2826CD206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6" name="Oval 262">
              <a:extLst>
                <a:ext uri="{FF2B5EF4-FFF2-40B4-BE49-F238E27FC236}">
                  <a16:creationId xmlns:a16="http://schemas.microsoft.com/office/drawing/2014/main" id="{B54B0549-9242-4BB4-960B-ACD224697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7" name="Oval 263">
              <a:extLst>
                <a:ext uri="{FF2B5EF4-FFF2-40B4-BE49-F238E27FC236}">
                  <a16:creationId xmlns:a16="http://schemas.microsoft.com/office/drawing/2014/main" id="{6B2B7AF2-A612-4C95-B667-A5B7538C9F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8" name="Oval 264">
              <a:extLst>
                <a:ext uri="{FF2B5EF4-FFF2-40B4-BE49-F238E27FC236}">
                  <a16:creationId xmlns:a16="http://schemas.microsoft.com/office/drawing/2014/main" id="{114930F0-5A63-4E59-B731-81B59ACFC1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69" name="Oval 265">
              <a:extLst>
                <a:ext uri="{FF2B5EF4-FFF2-40B4-BE49-F238E27FC236}">
                  <a16:creationId xmlns:a16="http://schemas.microsoft.com/office/drawing/2014/main" id="{EB0EA5B2-F802-4C10-8377-A93989531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0" name="Oval 266">
              <a:extLst>
                <a:ext uri="{FF2B5EF4-FFF2-40B4-BE49-F238E27FC236}">
                  <a16:creationId xmlns:a16="http://schemas.microsoft.com/office/drawing/2014/main" id="{B277E294-7A2F-4A31-9CDF-9A9E8F2A7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1" name="Oval 267">
              <a:extLst>
                <a:ext uri="{FF2B5EF4-FFF2-40B4-BE49-F238E27FC236}">
                  <a16:creationId xmlns:a16="http://schemas.microsoft.com/office/drawing/2014/main" id="{4FF818CE-7051-4109-BABD-832E492EC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2" name="Oval 268">
              <a:extLst>
                <a:ext uri="{FF2B5EF4-FFF2-40B4-BE49-F238E27FC236}">
                  <a16:creationId xmlns:a16="http://schemas.microsoft.com/office/drawing/2014/main" id="{F578F925-C608-46FA-8587-770E78FFC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3" name="Oval 269">
              <a:extLst>
                <a:ext uri="{FF2B5EF4-FFF2-40B4-BE49-F238E27FC236}">
                  <a16:creationId xmlns:a16="http://schemas.microsoft.com/office/drawing/2014/main" id="{25A27560-3D7D-4D46-8184-F4B82C7BD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4" name="Oval 270">
              <a:extLst>
                <a:ext uri="{FF2B5EF4-FFF2-40B4-BE49-F238E27FC236}">
                  <a16:creationId xmlns:a16="http://schemas.microsoft.com/office/drawing/2014/main" id="{5227AD7A-3316-47DA-BE5E-C97AC4CDA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575" name="Group 271">
            <a:extLst>
              <a:ext uri="{FF2B5EF4-FFF2-40B4-BE49-F238E27FC236}">
                <a16:creationId xmlns:a16="http://schemas.microsoft.com/office/drawing/2014/main" id="{52A55A43-468E-4391-800D-5662274E66D8}"/>
              </a:ext>
            </a:extLst>
          </p:cNvPr>
          <p:cNvGrpSpPr>
            <a:grpSpLocks/>
          </p:cNvGrpSpPr>
          <p:nvPr/>
        </p:nvGrpSpPr>
        <p:grpSpPr bwMode="auto">
          <a:xfrm>
            <a:off x="636588" y="1446213"/>
            <a:ext cx="700087" cy="628650"/>
            <a:chOff x="400" y="2047"/>
            <a:chExt cx="283" cy="396"/>
          </a:xfrm>
        </p:grpSpPr>
        <p:sp>
          <p:nvSpPr>
            <p:cNvPr id="98576" name="Oval 272">
              <a:extLst>
                <a:ext uri="{FF2B5EF4-FFF2-40B4-BE49-F238E27FC236}">
                  <a16:creationId xmlns:a16="http://schemas.microsoft.com/office/drawing/2014/main" id="{3AB26898-26BA-4486-9E12-BE0E9B6F5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7" name="Oval 273">
              <a:extLst>
                <a:ext uri="{FF2B5EF4-FFF2-40B4-BE49-F238E27FC236}">
                  <a16:creationId xmlns:a16="http://schemas.microsoft.com/office/drawing/2014/main" id="{67706611-8904-4241-8095-2900A5184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8" name="Oval 274">
              <a:extLst>
                <a:ext uri="{FF2B5EF4-FFF2-40B4-BE49-F238E27FC236}">
                  <a16:creationId xmlns:a16="http://schemas.microsoft.com/office/drawing/2014/main" id="{5B3DA2A6-D2B4-47DC-9BED-161B8F92AD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79" name="Oval 275">
              <a:extLst>
                <a:ext uri="{FF2B5EF4-FFF2-40B4-BE49-F238E27FC236}">
                  <a16:creationId xmlns:a16="http://schemas.microsoft.com/office/drawing/2014/main" id="{49B8586E-0484-4253-9B64-599355A3F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0" name="Oval 276">
              <a:extLst>
                <a:ext uri="{FF2B5EF4-FFF2-40B4-BE49-F238E27FC236}">
                  <a16:creationId xmlns:a16="http://schemas.microsoft.com/office/drawing/2014/main" id="{CDEAF834-60D9-41CA-866E-CEF4AE435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1" name="Oval 277">
              <a:extLst>
                <a:ext uri="{FF2B5EF4-FFF2-40B4-BE49-F238E27FC236}">
                  <a16:creationId xmlns:a16="http://schemas.microsoft.com/office/drawing/2014/main" id="{2DA80647-DA97-473C-9CB8-89AA88F10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2" name="Oval 278">
              <a:extLst>
                <a:ext uri="{FF2B5EF4-FFF2-40B4-BE49-F238E27FC236}">
                  <a16:creationId xmlns:a16="http://schemas.microsoft.com/office/drawing/2014/main" id="{6411C5C9-5461-4D5B-95D9-44C5F8645B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3" name="Oval 279">
              <a:extLst>
                <a:ext uri="{FF2B5EF4-FFF2-40B4-BE49-F238E27FC236}">
                  <a16:creationId xmlns:a16="http://schemas.microsoft.com/office/drawing/2014/main" id="{927D3984-AE30-4140-9A2C-6CF4DB515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4" name="Oval 280">
              <a:extLst>
                <a:ext uri="{FF2B5EF4-FFF2-40B4-BE49-F238E27FC236}">
                  <a16:creationId xmlns:a16="http://schemas.microsoft.com/office/drawing/2014/main" id="{E8737665-0611-41C2-8F30-188B08EAD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5" name="Oval 281">
              <a:extLst>
                <a:ext uri="{FF2B5EF4-FFF2-40B4-BE49-F238E27FC236}">
                  <a16:creationId xmlns:a16="http://schemas.microsoft.com/office/drawing/2014/main" id="{5502C4CD-5980-485C-B8FB-753E53080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6" name="Oval 282">
              <a:extLst>
                <a:ext uri="{FF2B5EF4-FFF2-40B4-BE49-F238E27FC236}">
                  <a16:creationId xmlns:a16="http://schemas.microsoft.com/office/drawing/2014/main" id="{17844899-2054-4E8C-A113-BE6AF92BE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7" name="Oval 283">
              <a:extLst>
                <a:ext uri="{FF2B5EF4-FFF2-40B4-BE49-F238E27FC236}">
                  <a16:creationId xmlns:a16="http://schemas.microsoft.com/office/drawing/2014/main" id="{58221E72-7864-4758-9813-3C6860316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8" name="Oval 284">
              <a:extLst>
                <a:ext uri="{FF2B5EF4-FFF2-40B4-BE49-F238E27FC236}">
                  <a16:creationId xmlns:a16="http://schemas.microsoft.com/office/drawing/2014/main" id="{804D9039-B9A8-42AF-93CE-871EF701D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89" name="Oval 285">
              <a:extLst>
                <a:ext uri="{FF2B5EF4-FFF2-40B4-BE49-F238E27FC236}">
                  <a16:creationId xmlns:a16="http://schemas.microsoft.com/office/drawing/2014/main" id="{FBF7F85C-7F0D-42BD-85E3-CCB2CDA98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0" name="Oval 286">
              <a:extLst>
                <a:ext uri="{FF2B5EF4-FFF2-40B4-BE49-F238E27FC236}">
                  <a16:creationId xmlns:a16="http://schemas.microsoft.com/office/drawing/2014/main" id="{9FE980B6-E45B-4E33-925E-3EDA66DC7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1" name="Oval 287">
              <a:extLst>
                <a:ext uri="{FF2B5EF4-FFF2-40B4-BE49-F238E27FC236}">
                  <a16:creationId xmlns:a16="http://schemas.microsoft.com/office/drawing/2014/main" id="{C46347A5-97AE-4BD6-8B9B-42FF3DCF3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2" name="Oval 288">
              <a:extLst>
                <a:ext uri="{FF2B5EF4-FFF2-40B4-BE49-F238E27FC236}">
                  <a16:creationId xmlns:a16="http://schemas.microsoft.com/office/drawing/2014/main" id="{049BCAAF-6408-437B-AB45-0D1CED093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3" name="Oval 289">
              <a:extLst>
                <a:ext uri="{FF2B5EF4-FFF2-40B4-BE49-F238E27FC236}">
                  <a16:creationId xmlns:a16="http://schemas.microsoft.com/office/drawing/2014/main" id="{5B3A8182-81AC-4F29-A4EB-2365FD954F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4" name="Oval 290">
              <a:extLst>
                <a:ext uri="{FF2B5EF4-FFF2-40B4-BE49-F238E27FC236}">
                  <a16:creationId xmlns:a16="http://schemas.microsoft.com/office/drawing/2014/main" id="{2297A49A-0D7B-4153-8D9B-E4E208378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5" name="Oval 291">
              <a:extLst>
                <a:ext uri="{FF2B5EF4-FFF2-40B4-BE49-F238E27FC236}">
                  <a16:creationId xmlns:a16="http://schemas.microsoft.com/office/drawing/2014/main" id="{514402FF-E4AA-4DA5-A858-1171B987B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6" name="Oval 292">
              <a:extLst>
                <a:ext uri="{FF2B5EF4-FFF2-40B4-BE49-F238E27FC236}">
                  <a16:creationId xmlns:a16="http://schemas.microsoft.com/office/drawing/2014/main" id="{35D98A56-ED9B-4FCF-8CFE-82EB1D112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7" name="Oval 293">
              <a:extLst>
                <a:ext uri="{FF2B5EF4-FFF2-40B4-BE49-F238E27FC236}">
                  <a16:creationId xmlns:a16="http://schemas.microsoft.com/office/drawing/2014/main" id="{8F3B3DBF-BDAB-4467-BE6D-ADC3E912D7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8" name="Oval 294">
              <a:extLst>
                <a:ext uri="{FF2B5EF4-FFF2-40B4-BE49-F238E27FC236}">
                  <a16:creationId xmlns:a16="http://schemas.microsoft.com/office/drawing/2014/main" id="{E1891B1B-7AC8-41DA-8426-296A15065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599" name="Oval 295">
              <a:extLst>
                <a:ext uri="{FF2B5EF4-FFF2-40B4-BE49-F238E27FC236}">
                  <a16:creationId xmlns:a16="http://schemas.microsoft.com/office/drawing/2014/main" id="{51F3EA13-7F31-4A00-B9C7-3AC833958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0" name="Oval 296">
              <a:extLst>
                <a:ext uri="{FF2B5EF4-FFF2-40B4-BE49-F238E27FC236}">
                  <a16:creationId xmlns:a16="http://schemas.microsoft.com/office/drawing/2014/main" id="{525FE20C-D4CC-477A-8918-190A57D11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1" name="Oval 297">
              <a:extLst>
                <a:ext uri="{FF2B5EF4-FFF2-40B4-BE49-F238E27FC236}">
                  <a16:creationId xmlns:a16="http://schemas.microsoft.com/office/drawing/2014/main" id="{583B5811-56A9-4E1B-9474-84BD82CC56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02" name="Group 298">
            <a:extLst>
              <a:ext uri="{FF2B5EF4-FFF2-40B4-BE49-F238E27FC236}">
                <a16:creationId xmlns:a16="http://schemas.microsoft.com/office/drawing/2014/main" id="{F35C54C8-D121-497F-A1E4-2681FCD76634}"/>
              </a:ext>
            </a:extLst>
          </p:cNvPr>
          <p:cNvGrpSpPr>
            <a:grpSpLocks/>
          </p:cNvGrpSpPr>
          <p:nvPr/>
        </p:nvGrpSpPr>
        <p:grpSpPr bwMode="auto">
          <a:xfrm>
            <a:off x="1477963" y="1446213"/>
            <a:ext cx="696912" cy="628650"/>
            <a:chOff x="740" y="2047"/>
            <a:chExt cx="282" cy="396"/>
          </a:xfrm>
        </p:grpSpPr>
        <p:sp>
          <p:nvSpPr>
            <p:cNvPr id="98603" name="Oval 299">
              <a:extLst>
                <a:ext uri="{FF2B5EF4-FFF2-40B4-BE49-F238E27FC236}">
                  <a16:creationId xmlns:a16="http://schemas.microsoft.com/office/drawing/2014/main" id="{2B7E53F8-0C77-4953-82B4-FDDDCB785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4" name="Oval 300">
              <a:extLst>
                <a:ext uri="{FF2B5EF4-FFF2-40B4-BE49-F238E27FC236}">
                  <a16:creationId xmlns:a16="http://schemas.microsoft.com/office/drawing/2014/main" id="{C83FF347-7D00-4B4A-9A26-4034354B6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5" name="Oval 301">
              <a:extLst>
                <a:ext uri="{FF2B5EF4-FFF2-40B4-BE49-F238E27FC236}">
                  <a16:creationId xmlns:a16="http://schemas.microsoft.com/office/drawing/2014/main" id="{20C5EBB5-BAC8-488F-952A-65B2A5B7A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6" name="Oval 302">
              <a:extLst>
                <a:ext uri="{FF2B5EF4-FFF2-40B4-BE49-F238E27FC236}">
                  <a16:creationId xmlns:a16="http://schemas.microsoft.com/office/drawing/2014/main" id="{250857DF-10ED-4BE9-BCD7-8D9E0DD59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7" name="Oval 303">
              <a:extLst>
                <a:ext uri="{FF2B5EF4-FFF2-40B4-BE49-F238E27FC236}">
                  <a16:creationId xmlns:a16="http://schemas.microsoft.com/office/drawing/2014/main" id="{FC48FAF6-A8F2-4915-9036-FCC574E3F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8" name="Oval 304">
              <a:extLst>
                <a:ext uri="{FF2B5EF4-FFF2-40B4-BE49-F238E27FC236}">
                  <a16:creationId xmlns:a16="http://schemas.microsoft.com/office/drawing/2014/main" id="{59FA5F78-15CD-489F-AD3C-2EB1132EE8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09" name="Oval 305">
              <a:extLst>
                <a:ext uri="{FF2B5EF4-FFF2-40B4-BE49-F238E27FC236}">
                  <a16:creationId xmlns:a16="http://schemas.microsoft.com/office/drawing/2014/main" id="{8E2F3FC0-9A6E-4602-9EB9-BB671F1B89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0" name="Oval 306">
              <a:extLst>
                <a:ext uri="{FF2B5EF4-FFF2-40B4-BE49-F238E27FC236}">
                  <a16:creationId xmlns:a16="http://schemas.microsoft.com/office/drawing/2014/main" id="{80088830-DF75-47D1-9753-01A90B58FE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1" name="Oval 307">
              <a:extLst>
                <a:ext uri="{FF2B5EF4-FFF2-40B4-BE49-F238E27FC236}">
                  <a16:creationId xmlns:a16="http://schemas.microsoft.com/office/drawing/2014/main" id="{DBC4CF3E-9286-449D-A2C5-5AAE2BA17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2" name="Oval 308">
              <a:extLst>
                <a:ext uri="{FF2B5EF4-FFF2-40B4-BE49-F238E27FC236}">
                  <a16:creationId xmlns:a16="http://schemas.microsoft.com/office/drawing/2014/main" id="{C74256FC-EA2E-45CC-8520-44EC627EA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3" name="Oval 309">
              <a:extLst>
                <a:ext uri="{FF2B5EF4-FFF2-40B4-BE49-F238E27FC236}">
                  <a16:creationId xmlns:a16="http://schemas.microsoft.com/office/drawing/2014/main" id="{5D663DEE-0490-4C1E-B0CC-7D7A520EF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4" name="Oval 310">
              <a:extLst>
                <a:ext uri="{FF2B5EF4-FFF2-40B4-BE49-F238E27FC236}">
                  <a16:creationId xmlns:a16="http://schemas.microsoft.com/office/drawing/2014/main" id="{B4C53324-95C0-4781-99DE-3FF30639C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5" name="Oval 311">
              <a:extLst>
                <a:ext uri="{FF2B5EF4-FFF2-40B4-BE49-F238E27FC236}">
                  <a16:creationId xmlns:a16="http://schemas.microsoft.com/office/drawing/2014/main" id="{3856B42E-A9B0-468D-A809-122BBDC2C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6" name="Oval 312">
              <a:extLst>
                <a:ext uri="{FF2B5EF4-FFF2-40B4-BE49-F238E27FC236}">
                  <a16:creationId xmlns:a16="http://schemas.microsoft.com/office/drawing/2014/main" id="{25B63D0D-98FA-480A-9AE2-A43C51ACA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7" name="Oval 313">
              <a:extLst>
                <a:ext uri="{FF2B5EF4-FFF2-40B4-BE49-F238E27FC236}">
                  <a16:creationId xmlns:a16="http://schemas.microsoft.com/office/drawing/2014/main" id="{61DA2717-C5F5-45A7-A301-4104CE6BA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8" name="Oval 314">
              <a:extLst>
                <a:ext uri="{FF2B5EF4-FFF2-40B4-BE49-F238E27FC236}">
                  <a16:creationId xmlns:a16="http://schemas.microsoft.com/office/drawing/2014/main" id="{8B2B5F80-B98C-4C96-BAD9-53D297537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19" name="Oval 315">
              <a:extLst>
                <a:ext uri="{FF2B5EF4-FFF2-40B4-BE49-F238E27FC236}">
                  <a16:creationId xmlns:a16="http://schemas.microsoft.com/office/drawing/2014/main" id="{F68C5306-7A9F-49AD-B8CF-CEDCAF6FC6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0" name="Oval 316">
              <a:extLst>
                <a:ext uri="{FF2B5EF4-FFF2-40B4-BE49-F238E27FC236}">
                  <a16:creationId xmlns:a16="http://schemas.microsoft.com/office/drawing/2014/main" id="{C8AADF82-B495-4128-806C-65DB9EB965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1" name="Oval 317">
              <a:extLst>
                <a:ext uri="{FF2B5EF4-FFF2-40B4-BE49-F238E27FC236}">
                  <a16:creationId xmlns:a16="http://schemas.microsoft.com/office/drawing/2014/main" id="{36EF6BA4-0D7F-4F8A-9319-FD059A212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2" name="Oval 318">
              <a:extLst>
                <a:ext uri="{FF2B5EF4-FFF2-40B4-BE49-F238E27FC236}">
                  <a16:creationId xmlns:a16="http://schemas.microsoft.com/office/drawing/2014/main" id="{A14F58C9-1919-4A41-8DC0-1C2D73AC0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23" name="Group 319">
            <a:extLst>
              <a:ext uri="{FF2B5EF4-FFF2-40B4-BE49-F238E27FC236}">
                <a16:creationId xmlns:a16="http://schemas.microsoft.com/office/drawing/2014/main" id="{48D9EFB6-B3C6-4427-9F31-18AA214F8914}"/>
              </a:ext>
            </a:extLst>
          </p:cNvPr>
          <p:cNvGrpSpPr>
            <a:grpSpLocks/>
          </p:cNvGrpSpPr>
          <p:nvPr/>
        </p:nvGrpSpPr>
        <p:grpSpPr bwMode="auto">
          <a:xfrm>
            <a:off x="2316163" y="1446213"/>
            <a:ext cx="698500" cy="628650"/>
            <a:chOff x="1079" y="2047"/>
            <a:chExt cx="282" cy="396"/>
          </a:xfrm>
        </p:grpSpPr>
        <p:sp>
          <p:nvSpPr>
            <p:cNvPr id="98624" name="Oval 320">
              <a:extLst>
                <a:ext uri="{FF2B5EF4-FFF2-40B4-BE49-F238E27FC236}">
                  <a16:creationId xmlns:a16="http://schemas.microsoft.com/office/drawing/2014/main" id="{1F68BC39-288C-4883-8974-F2E99390ED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5" name="Oval 321">
              <a:extLst>
                <a:ext uri="{FF2B5EF4-FFF2-40B4-BE49-F238E27FC236}">
                  <a16:creationId xmlns:a16="http://schemas.microsoft.com/office/drawing/2014/main" id="{B12FC3CB-388C-4B4D-BD17-98CA77B91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6" name="Oval 322">
              <a:extLst>
                <a:ext uri="{FF2B5EF4-FFF2-40B4-BE49-F238E27FC236}">
                  <a16:creationId xmlns:a16="http://schemas.microsoft.com/office/drawing/2014/main" id="{2781A1DF-3DCC-4379-9B54-6396727AD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7" name="Oval 323">
              <a:extLst>
                <a:ext uri="{FF2B5EF4-FFF2-40B4-BE49-F238E27FC236}">
                  <a16:creationId xmlns:a16="http://schemas.microsoft.com/office/drawing/2014/main" id="{A0A4513C-3F7E-4157-83F7-A4C18F12E6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8" name="Oval 324">
              <a:extLst>
                <a:ext uri="{FF2B5EF4-FFF2-40B4-BE49-F238E27FC236}">
                  <a16:creationId xmlns:a16="http://schemas.microsoft.com/office/drawing/2014/main" id="{3DFEE1AB-222A-4EE9-A7AF-47B13428B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29" name="Oval 325">
              <a:extLst>
                <a:ext uri="{FF2B5EF4-FFF2-40B4-BE49-F238E27FC236}">
                  <a16:creationId xmlns:a16="http://schemas.microsoft.com/office/drawing/2014/main" id="{434314CF-014D-4C81-9623-2B9C44D9E5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0" name="Oval 326">
              <a:extLst>
                <a:ext uri="{FF2B5EF4-FFF2-40B4-BE49-F238E27FC236}">
                  <a16:creationId xmlns:a16="http://schemas.microsoft.com/office/drawing/2014/main" id="{3999D326-1DA0-4236-AA64-1C1CA64FE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1" name="Oval 327">
              <a:extLst>
                <a:ext uri="{FF2B5EF4-FFF2-40B4-BE49-F238E27FC236}">
                  <a16:creationId xmlns:a16="http://schemas.microsoft.com/office/drawing/2014/main" id="{241BACF3-1000-4E86-8CCA-A9CE715090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2" name="Oval 328">
              <a:extLst>
                <a:ext uri="{FF2B5EF4-FFF2-40B4-BE49-F238E27FC236}">
                  <a16:creationId xmlns:a16="http://schemas.microsoft.com/office/drawing/2014/main" id="{4583BBB8-84D3-4ADB-B18B-C0A7E380E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3" name="Oval 329">
              <a:extLst>
                <a:ext uri="{FF2B5EF4-FFF2-40B4-BE49-F238E27FC236}">
                  <a16:creationId xmlns:a16="http://schemas.microsoft.com/office/drawing/2014/main" id="{903F0CD1-64A1-4C94-B4CB-29CF628B6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4" name="Oval 330">
              <a:extLst>
                <a:ext uri="{FF2B5EF4-FFF2-40B4-BE49-F238E27FC236}">
                  <a16:creationId xmlns:a16="http://schemas.microsoft.com/office/drawing/2014/main" id="{ABD6FE98-2E75-4199-AA27-A4590D016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5" name="Oval 331">
              <a:extLst>
                <a:ext uri="{FF2B5EF4-FFF2-40B4-BE49-F238E27FC236}">
                  <a16:creationId xmlns:a16="http://schemas.microsoft.com/office/drawing/2014/main" id="{F043B9CC-D5D4-4ADB-96A2-56439D158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6" name="Oval 332">
              <a:extLst>
                <a:ext uri="{FF2B5EF4-FFF2-40B4-BE49-F238E27FC236}">
                  <a16:creationId xmlns:a16="http://schemas.microsoft.com/office/drawing/2014/main" id="{9E67E7F2-3ECD-470F-843B-295683589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7" name="Oval 333">
              <a:extLst>
                <a:ext uri="{FF2B5EF4-FFF2-40B4-BE49-F238E27FC236}">
                  <a16:creationId xmlns:a16="http://schemas.microsoft.com/office/drawing/2014/main" id="{9300CCD7-6336-4098-B45A-66678F444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8" name="Oval 334">
              <a:extLst>
                <a:ext uri="{FF2B5EF4-FFF2-40B4-BE49-F238E27FC236}">
                  <a16:creationId xmlns:a16="http://schemas.microsoft.com/office/drawing/2014/main" id="{D9401143-CB55-4879-A2E4-C39C7CBC0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39" name="Oval 335">
              <a:extLst>
                <a:ext uri="{FF2B5EF4-FFF2-40B4-BE49-F238E27FC236}">
                  <a16:creationId xmlns:a16="http://schemas.microsoft.com/office/drawing/2014/main" id="{1D53E911-7B19-4944-9B27-B65C784EC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0" name="Oval 336">
              <a:extLst>
                <a:ext uri="{FF2B5EF4-FFF2-40B4-BE49-F238E27FC236}">
                  <a16:creationId xmlns:a16="http://schemas.microsoft.com/office/drawing/2014/main" id="{F43693D0-EE1F-4075-90E3-FDF47886A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1" name="Oval 337">
              <a:extLst>
                <a:ext uri="{FF2B5EF4-FFF2-40B4-BE49-F238E27FC236}">
                  <a16:creationId xmlns:a16="http://schemas.microsoft.com/office/drawing/2014/main" id="{3AB83A00-6169-48A6-B15C-F89A46D58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2" name="Oval 338">
              <a:extLst>
                <a:ext uri="{FF2B5EF4-FFF2-40B4-BE49-F238E27FC236}">
                  <a16:creationId xmlns:a16="http://schemas.microsoft.com/office/drawing/2014/main" id="{3A16D735-F376-4E60-B25F-A7F166A16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3" name="Oval 339">
              <a:extLst>
                <a:ext uri="{FF2B5EF4-FFF2-40B4-BE49-F238E27FC236}">
                  <a16:creationId xmlns:a16="http://schemas.microsoft.com/office/drawing/2014/main" id="{51C88B18-AE26-4C87-8687-47E3A3935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4" name="Oval 340">
              <a:extLst>
                <a:ext uri="{FF2B5EF4-FFF2-40B4-BE49-F238E27FC236}">
                  <a16:creationId xmlns:a16="http://schemas.microsoft.com/office/drawing/2014/main" id="{BBDFDD9A-EF08-4D92-BFD7-422C54B7A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45" name="Group 341">
            <a:extLst>
              <a:ext uri="{FF2B5EF4-FFF2-40B4-BE49-F238E27FC236}">
                <a16:creationId xmlns:a16="http://schemas.microsoft.com/office/drawing/2014/main" id="{55D86DC0-8A62-479C-AFF5-BB81B6B00602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1446213"/>
            <a:ext cx="700087" cy="628650"/>
            <a:chOff x="1420" y="2047"/>
            <a:chExt cx="283" cy="396"/>
          </a:xfrm>
        </p:grpSpPr>
        <p:sp>
          <p:nvSpPr>
            <p:cNvPr id="98646" name="Oval 342">
              <a:extLst>
                <a:ext uri="{FF2B5EF4-FFF2-40B4-BE49-F238E27FC236}">
                  <a16:creationId xmlns:a16="http://schemas.microsoft.com/office/drawing/2014/main" id="{3AEDB718-93A8-4A29-BFE6-921B157C2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7" name="Oval 343">
              <a:extLst>
                <a:ext uri="{FF2B5EF4-FFF2-40B4-BE49-F238E27FC236}">
                  <a16:creationId xmlns:a16="http://schemas.microsoft.com/office/drawing/2014/main" id="{1E04A228-3F5C-430A-9FFA-9039A38F3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8" name="Oval 344">
              <a:extLst>
                <a:ext uri="{FF2B5EF4-FFF2-40B4-BE49-F238E27FC236}">
                  <a16:creationId xmlns:a16="http://schemas.microsoft.com/office/drawing/2014/main" id="{DC7BFA15-D3E9-48FA-ACA5-7FF8F865B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49" name="Oval 345">
              <a:extLst>
                <a:ext uri="{FF2B5EF4-FFF2-40B4-BE49-F238E27FC236}">
                  <a16:creationId xmlns:a16="http://schemas.microsoft.com/office/drawing/2014/main" id="{B11155F5-BC1C-4B32-9D83-C92CCE746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0" name="Oval 346">
              <a:extLst>
                <a:ext uri="{FF2B5EF4-FFF2-40B4-BE49-F238E27FC236}">
                  <a16:creationId xmlns:a16="http://schemas.microsoft.com/office/drawing/2014/main" id="{E55FEFE9-1427-4135-963E-7C8FDA1DCB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1" name="Oval 347">
              <a:extLst>
                <a:ext uri="{FF2B5EF4-FFF2-40B4-BE49-F238E27FC236}">
                  <a16:creationId xmlns:a16="http://schemas.microsoft.com/office/drawing/2014/main" id="{F80B7A3E-E337-47FA-ADF1-BD4959F04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2" name="Oval 348">
              <a:extLst>
                <a:ext uri="{FF2B5EF4-FFF2-40B4-BE49-F238E27FC236}">
                  <a16:creationId xmlns:a16="http://schemas.microsoft.com/office/drawing/2014/main" id="{6A544724-F8BB-4E71-842A-2BDF147F5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3" name="Oval 349">
              <a:extLst>
                <a:ext uri="{FF2B5EF4-FFF2-40B4-BE49-F238E27FC236}">
                  <a16:creationId xmlns:a16="http://schemas.microsoft.com/office/drawing/2014/main" id="{40B22B24-8923-4010-870D-CFFB603854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4" name="Oval 350">
              <a:extLst>
                <a:ext uri="{FF2B5EF4-FFF2-40B4-BE49-F238E27FC236}">
                  <a16:creationId xmlns:a16="http://schemas.microsoft.com/office/drawing/2014/main" id="{106910AD-923C-40BA-BCEE-AB92D35F9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5" name="Oval 351">
              <a:extLst>
                <a:ext uri="{FF2B5EF4-FFF2-40B4-BE49-F238E27FC236}">
                  <a16:creationId xmlns:a16="http://schemas.microsoft.com/office/drawing/2014/main" id="{E86191BD-DEF2-40BD-88C3-71D95E428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6" name="Oval 352">
              <a:extLst>
                <a:ext uri="{FF2B5EF4-FFF2-40B4-BE49-F238E27FC236}">
                  <a16:creationId xmlns:a16="http://schemas.microsoft.com/office/drawing/2014/main" id="{37C2378B-687E-43CE-80EC-EDE47EEC1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7" name="Oval 353">
              <a:extLst>
                <a:ext uri="{FF2B5EF4-FFF2-40B4-BE49-F238E27FC236}">
                  <a16:creationId xmlns:a16="http://schemas.microsoft.com/office/drawing/2014/main" id="{2146ADA9-53C8-47EF-8906-6920CCF67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8" name="Oval 354">
              <a:extLst>
                <a:ext uri="{FF2B5EF4-FFF2-40B4-BE49-F238E27FC236}">
                  <a16:creationId xmlns:a16="http://schemas.microsoft.com/office/drawing/2014/main" id="{DE0E8539-2670-488D-B502-45972FCD2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59" name="Oval 355">
              <a:extLst>
                <a:ext uri="{FF2B5EF4-FFF2-40B4-BE49-F238E27FC236}">
                  <a16:creationId xmlns:a16="http://schemas.microsoft.com/office/drawing/2014/main" id="{AE5668DE-9D80-4668-8A15-9ADFE68DE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0" name="Oval 356">
              <a:extLst>
                <a:ext uri="{FF2B5EF4-FFF2-40B4-BE49-F238E27FC236}">
                  <a16:creationId xmlns:a16="http://schemas.microsoft.com/office/drawing/2014/main" id="{89CB02DD-0D89-41CF-8ACA-818E0DD15C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1" name="Oval 357">
              <a:extLst>
                <a:ext uri="{FF2B5EF4-FFF2-40B4-BE49-F238E27FC236}">
                  <a16:creationId xmlns:a16="http://schemas.microsoft.com/office/drawing/2014/main" id="{5538D9EB-A3FC-42C4-984E-E8CB80624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2" name="Oval 358">
              <a:extLst>
                <a:ext uri="{FF2B5EF4-FFF2-40B4-BE49-F238E27FC236}">
                  <a16:creationId xmlns:a16="http://schemas.microsoft.com/office/drawing/2014/main" id="{7627D57F-0A2F-44FF-A7D8-557B4834E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3" name="Oval 359">
              <a:extLst>
                <a:ext uri="{FF2B5EF4-FFF2-40B4-BE49-F238E27FC236}">
                  <a16:creationId xmlns:a16="http://schemas.microsoft.com/office/drawing/2014/main" id="{95FA5C6E-11B8-419F-B864-5557C1E7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4" name="Oval 360">
              <a:extLst>
                <a:ext uri="{FF2B5EF4-FFF2-40B4-BE49-F238E27FC236}">
                  <a16:creationId xmlns:a16="http://schemas.microsoft.com/office/drawing/2014/main" id="{38D6A677-CF04-4E8E-B101-716A91CCF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5" name="Oval 361">
              <a:extLst>
                <a:ext uri="{FF2B5EF4-FFF2-40B4-BE49-F238E27FC236}">
                  <a16:creationId xmlns:a16="http://schemas.microsoft.com/office/drawing/2014/main" id="{4622A170-6D9E-437A-BF61-BA6FB986C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6" name="Oval 362">
              <a:extLst>
                <a:ext uri="{FF2B5EF4-FFF2-40B4-BE49-F238E27FC236}">
                  <a16:creationId xmlns:a16="http://schemas.microsoft.com/office/drawing/2014/main" id="{3C6B20D9-14D1-4479-8DA4-556829183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67" name="Group 363">
            <a:extLst>
              <a:ext uri="{FF2B5EF4-FFF2-40B4-BE49-F238E27FC236}">
                <a16:creationId xmlns:a16="http://schemas.microsoft.com/office/drawing/2014/main" id="{010A836D-FE79-4591-8E87-3B4CA4C93A54}"/>
              </a:ext>
            </a:extLst>
          </p:cNvPr>
          <p:cNvGrpSpPr>
            <a:grpSpLocks/>
          </p:cNvGrpSpPr>
          <p:nvPr/>
        </p:nvGrpSpPr>
        <p:grpSpPr bwMode="auto">
          <a:xfrm>
            <a:off x="4002088" y="1446213"/>
            <a:ext cx="700087" cy="628650"/>
            <a:chOff x="1760" y="2047"/>
            <a:chExt cx="283" cy="396"/>
          </a:xfrm>
        </p:grpSpPr>
        <p:sp>
          <p:nvSpPr>
            <p:cNvPr id="98668" name="Oval 364">
              <a:extLst>
                <a:ext uri="{FF2B5EF4-FFF2-40B4-BE49-F238E27FC236}">
                  <a16:creationId xmlns:a16="http://schemas.microsoft.com/office/drawing/2014/main" id="{FFD50D90-9552-469A-8B15-C987A7F90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69" name="Oval 365">
              <a:extLst>
                <a:ext uri="{FF2B5EF4-FFF2-40B4-BE49-F238E27FC236}">
                  <a16:creationId xmlns:a16="http://schemas.microsoft.com/office/drawing/2014/main" id="{AB8F6869-8FF5-4142-B804-1811692FF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0" name="Oval 366">
              <a:extLst>
                <a:ext uri="{FF2B5EF4-FFF2-40B4-BE49-F238E27FC236}">
                  <a16:creationId xmlns:a16="http://schemas.microsoft.com/office/drawing/2014/main" id="{4B70B6E8-004D-47AF-B2BE-1BB6E56B6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1" name="Oval 367">
              <a:extLst>
                <a:ext uri="{FF2B5EF4-FFF2-40B4-BE49-F238E27FC236}">
                  <a16:creationId xmlns:a16="http://schemas.microsoft.com/office/drawing/2014/main" id="{1B42DCC0-22AF-4059-B646-12F8A9EF90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2" name="Oval 368">
              <a:extLst>
                <a:ext uri="{FF2B5EF4-FFF2-40B4-BE49-F238E27FC236}">
                  <a16:creationId xmlns:a16="http://schemas.microsoft.com/office/drawing/2014/main" id="{5EE24A08-97D5-4B5D-98B5-10946B8BA6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3" name="Oval 369">
              <a:extLst>
                <a:ext uri="{FF2B5EF4-FFF2-40B4-BE49-F238E27FC236}">
                  <a16:creationId xmlns:a16="http://schemas.microsoft.com/office/drawing/2014/main" id="{E7387FAC-1B59-4563-AA64-9B479EF87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4" name="Oval 370">
              <a:extLst>
                <a:ext uri="{FF2B5EF4-FFF2-40B4-BE49-F238E27FC236}">
                  <a16:creationId xmlns:a16="http://schemas.microsoft.com/office/drawing/2014/main" id="{A4D892CD-526B-4719-BB99-619EFF7254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5" name="Oval 371">
              <a:extLst>
                <a:ext uri="{FF2B5EF4-FFF2-40B4-BE49-F238E27FC236}">
                  <a16:creationId xmlns:a16="http://schemas.microsoft.com/office/drawing/2014/main" id="{D5A9CEB7-544F-43E7-B26C-689952DB26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6" name="Oval 372">
              <a:extLst>
                <a:ext uri="{FF2B5EF4-FFF2-40B4-BE49-F238E27FC236}">
                  <a16:creationId xmlns:a16="http://schemas.microsoft.com/office/drawing/2014/main" id="{998A746E-2949-4811-B6F9-1CBB3942A2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7" name="Oval 373">
              <a:extLst>
                <a:ext uri="{FF2B5EF4-FFF2-40B4-BE49-F238E27FC236}">
                  <a16:creationId xmlns:a16="http://schemas.microsoft.com/office/drawing/2014/main" id="{A01AE82E-A758-4B8B-AB8F-B499D9A2E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8" name="Oval 374">
              <a:extLst>
                <a:ext uri="{FF2B5EF4-FFF2-40B4-BE49-F238E27FC236}">
                  <a16:creationId xmlns:a16="http://schemas.microsoft.com/office/drawing/2014/main" id="{AC356401-29B7-4475-B21D-7B35A2288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79" name="Oval 375">
              <a:extLst>
                <a:ext uri="{FF2B5EF4-FFF2-40B4-BE49-F238E27FC236}">
                  <a16:creationId xmlns:a16="http://schemas.microsoft.com/office/drawing/2014/main" id="{92581431-58AE-43BC-B05A-E68020B23D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0" name="Oval 376">
              <a:extLst>
                <a:ext uri="{FF2B5EF4-FFF2-40B4-BE49-F238E27FC236}">
                  <a16:creationId xmlns:a16="http://schemas.microsoft.com/office/drawing/2014/main" id="{CF8DABD1-7A59-43ED-B01C-7CBAFFAEF5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1" name="Oval 377">
              <a:extLst>
                <a:ext uri="{FF2B5EF4-FFF2-40B4-BE49-F238E27FC236}">
                  <a16:creationId xmlns:a16="http://schemas.microsoft.com/office/drawing/2014/main" id="{313502E8-326B-4C77-8782-9C3BE6DB9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2" name="Oval 378">
              <a:extLst>
                <a:ext uri="{FF2B5EF4-FFF2-40B4-BE49-F238E27FC236}">
                  <a16:creationId xmlns:a16="http://schemas.microsoft.com/office/drawing/2014/main" id="{E2EE0C4A-13DD-4572-8DEF-E2B996824F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3" name="Oval 379">
              <a:extLst>
                <a:ext uri="{FF2B5EF4-FFF2-40B4-BE49-F238E27FC236}">
                  <a16:creationId xmlns:a16="http://schemas.microsoft.com/office/drawing/2014/main" id="{67D26B89-6CEF-4309-919A-E6E9D30E4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4" name="Oval 380">
              <a:extLst>
                <a:ext uri="{FF2B5EF4-FFF2-40B4-BE49-F238E27FC236}">
                  <a16:creationId xmlns:a16="http://schemas.microsoft.com/office/drawing/2014/main" id="{95B4D8FF-F4A6-446D-85CD-1E6E0FF27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5" name="Oval 381">
              <a:extLst>
                <a:ext uri="{FF2B5EF4-FFF2-40B4-BE49-F238E27FC236}">
                  <a16:creationId xmlns:a16="http://schemas.microsoft.com/office/drawing/2014/main" id="{692E1B61-921B-4D2F-9E32-6A392E9B0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6" name="Oval 382">
              <a:extLst>
                <a:ext uri="{FF2B5EF4-FFF2-40B4-BE49-F238E27FC236}">
                  <a16:creationId xmlns:a16="http://schemas.microsoft.com/office/drawing/2014/main" id="{EA64921C-F3CC-4ABD-AACA-FFCE7AF71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7" name="Oval 383">
              <a:extLst>
                <a:ext uri="{FF2B5EF4-FFF2-40B4-BE49-F238E27FC236}">
                  <a16:creationId xmlns:a16="http://schemas.microsoft.com/office/drawing/2014/main" id="{70645D95-1FD3-4E1F-B24A-ADE0F866F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8" name="Oval 384">
              <a:extLst>
                <a:ext uri="{FF2B5EF4-FFF2-40B4-BE49-F238E27FC236}">
                  <a16:creationId xmlns:a16="http://schemas.microsoft.com/office/drawing/2014/main" id="{B8F98918-202D-40A5-B127-0768D29A1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89" name="Oval 385">
              <a:extLst>
                <a:ext uri="{FF2B5EF4-FFF2-40B4-BE49-F238E27FC236}">
                  <a16:creationId xmlns:a16="http://schemas.microsoft.com/office/drawing/2014/main" id="{BD063E29-2593-4C25-A0B3-F768D71DB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0" name="Oval 386">
              <a:extLst>
                <a:ext uri="{FF2B5EF4-FFF2-40B4-BE49-F238E27FC236}">
                  <a16:creationId xmlns:a16="http://schemas.microsoft.com/office/drawing/2014/main" id="{05BE5DFA-A7BA-4E19-8240-D7319D58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1" name="Oval 387">
              <a:extLst>
                <a:ext uri="{FF2B5EF4-FFF2-40B4-BE49-F238E27FC236}">
                  <a16:creationId xmlns:a16="http://schemas.microsoft.com/office/drawing/2014/main" id="{6A66ECB5-BC63-445D-B3A7-6963E10BA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2" name="Oval 388">
              <a:extLst>
                <a:ext uri="{FF2B5EF4-FFF2-40B4-BE49-F238E27FC236}">
                  <a16:creationId xmlns:a16="http://schemas.microsoft.com/office/drawing/2014/main" id="{5BCCC032-D646-4B39-9337-3B4FE0D5C3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3" name="Oval 389">
              <a:extLst>
                <a:ext uri="{FF2B5EF4-FFF2-40B4-BE49-F238E27FC236}">
                  <a16:creationId xmlns:a16="http://schemas.microsoft.com/office/drawing/2014/main" id="{FB11B6BB-E80A-4C0E-9E9C-535883266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4" name="Oval 390">
              <a:extLst>
                <a:ext uri="{FF2B5EF4-FFF2-40B4-BE49-F238E27FC236}">
                  <a16:creationId xmlns:a16="http://schemas.microsoft.com/office/drawing/2014/main" id="{E5826E55-9F64-487D-AF2F-D45D56E8D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695" name="Group 391">
            <a:extLst>
              <a:ext uri="{FF2B5EF4-FFF2-40B4-BE49-F238E27FC236}">
                <a16:creationId xmlns:a16="http://schemas.microsoft.com/office/drawing/2014/main" id="{710C77EC-D497-4D8B-9F99-29D1CC5BDE92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1446213"/>
            <a:ext cx="700088" cy="628650"/>
            <a:chOff x="2101" y="2047"/>
            <a:chExt cx="283" cy="396"/>
          </a:xfrm>
        </p:grpSpPr>
        <p:sp>
          <p:nvSpPr>
            <p:cNvPr id="98696" name="Oval 392">
              <a:extLst>
                <a:ext uri="{FF2B5EF4-FFF2-40B4-BE49-F238E27FC236}">
                  <a16:creationId xmlns:a16="http://schemas.microsoft.com/office/drawing/2014/main" id="{B5BEC2CE-ADFC-4395-A9B8-4FCB6C9FB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7" name="Oval 393">
              <a:extLst>
                <a:ext uri="{FF2B5EF4-FFF2-40B4-BE49-F238E27FC236}">
                  <a16:creationId xmlns:a16="http://schemas.microsoft.com/office/drawing/2014/main" id="{A3AE3E7D-766C-4378-8E9D-626D9A9AB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8" name="Oval 394">
              <a:extLst>
                <a:ext uri="{FF2B5EF4-FFF2-40B4-BE49-F238E27FC236}">
                  <a16:creationId xmlns:a16="http://schemas.microsoft.com/office/drawing/2014/main" id="{428B097B-EC0E-4422-83E5-028243F5DB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699" name="Oval 395">
              <a:extLst>
                <a:ext uri="{FF2B5EF4-FFF2-40B4-BE49-F238E27FC236}">
                  <a16:creationId xmlns:a16="http://schemas.microsoft.com/office/drawing/2014/main" id="{7E56281B-A195-49EE-8E9E-3672AD2E1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0" name="Oval 396">
              <a:extLst>
                <a:ext uri="{FF2B5EF4-FFF2-40B4-BE49-F238E27FC236}">
                  <a16:creationId xmlns:a16="http://schemas.microsoft.com/office/drawing/2014/main" id="{8DB63915-4210-4BC6-A3E1-EAB3D2640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1" name="Oval 397">
              <a:extLst>
                <a:ext uri="{FF2B5EF4-FFF2-40B4-BE49-F238E27FC236}">
                  <a16:creationId xmlns:a16="http://schemas.microsoft.com/office/drawing/2014/main" id="{B91EAB3C-3F46-43DC-8CCE-7C964B9C2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2" name="Oval 398">
              <a:extLst>
                <a:ext uri="{FF2B5EF4-FFF2-40B4-BE49-F238E27FC236}">
                  <a16:creationId xmlns:a16="http://schemas.microsoft.com/office/drawing/2014/main" id="{841765AB-4839-4919-A21B-4D939D83E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3" name="Oval 399">
              <a:extLst>
                <a:ext uri="{FF2B5EF4-FFF2-40B4-BE49-F238E27FC236}">
                  <a16:creationId xmlns:a16="http://schemas.microsoft.com/office/drawing/2014/main" id="{5D7AC5AE-FBEA-4543-A9CB-8081A7255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4" name="Oval 400">
              <a:extLst>
                <a:ext uri="{FF2B5EF4-FFF2-40B4-BE49-F238E27FC236}">
                  <a16:creationId xmlns:a16="http://schemas.microsoft.com/office/drawing/2014/main" id="{27B3484C-9E3F-4137-B7F6-7748A4E21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5" name="Oval 401">
              <a:extLst>
                <a:ext uri="{FF2B5EF4-FFF2-40B4-BE49-F238E27FC236}">
                  <a16:creationId xmlns:a16="http://schemas.microsoft.com/office/drawing/2014/main" id="{07F8B911-2E30-46B7-ADB5-792F3E7DA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6" name="Oval 402">
              <a:extLst>
                <a:ext uri="{FF2B5EF4-FFF2-40B4-BE49-F238E27FC236}">
                  <a16:creationId xmlns:a16="http://schemas.microsoft.com/office/drawing/2014/main" id="{79B36227-5AAC-4220-BA0B-1ADB2B789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7" name="Oval 403">
              <a:extLst>
                <a:ext uri="{FF2B5EF4-FFF2-40B4-BE49-F238E27FC236}">
                  <a16:creationId xmlns:a16="http://schemas.microsoft.com/office/drawing/2014/main" id="{24D4B82D-0A1D-40D2-97D1-6DD86FCD5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8" name="Oval 404">
              <a:extLst>
                <a:ext uri="{FF2B5EF4-FFF2-40B4-BE49-F238E27FC236}">
                  <a16:creationId xmlns:a16="http://schemas.microsoft.com/office/drawing/2014/main" id="{DD550EE2-E53A-423A-A35C-7B0CD4CF4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09" name="Oval 405">
              <a:extLst>
                <a:ext uri="{FF2B5EF4-FFF2-40B4-BE49-F238E27FC236}">
                  <a16:creationId xmlns:a16="http://schemas.microsoft.com/office/drawing/2014/main" id="{E6A3CB06-A823-4155-ADE4-265622774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0" name="Oval 406">
              <a:extLst>
                <a:ext uri="{FF2B5EF4-FFF2-40B4-BE49-F238E27FC236}">
                  <a16:creationId xmlns:a16="http://schemas.microsoft.com/office/drawing/2014/main" id="{AD96BEDA-5228-4E15-AD87-91DEBAEEE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1" name="Oval 407">
              <a:extLst>
                <a:ext uri="{FF2B5EF4-FFF2-40B4-BE49-F238E27FC236}">
                  <a16:creationId xmlns:a16="http://schemas.microsoft.com/office/drawing/2014/main" id="{ED313D82-A6E2-4B9E-BF68-70FD723A19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2" name="Oval 408">
              <a:extLst>
                <a:ext uri="{FF2B5EF4-FFF2-40B4-BE49-F238E27FC236}">
                  <a16:creationId xmlns:a16="http://schemas.microsoft.com/office/drawing/2014/main" id="{607B2DE9-6823-43F3-934D-F00FFD49B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3" name="Oval 409">
              <a:extLst>
                <a:ext uri="{FF2B5EF4-FFF2-40B4-BE49-F238E27FC236}">
                  <a16:creationId xmlns:a16="http://schemas.microsoft.com/office/drawing/2014/main" id="{6D20D45A-F2F7-4E1A-B586-94C045DA5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4" name="Oval 410">
              <a:extLst>
                <a:ext uri="{FF2B5EF4-FFF2-40B4-BE49-F238E27FC236}">
                  <a16:creationId xmlns:a16="http://schemas.microsoft.com/office/drawing/2014/main" id="{708F6636-EF9C-4E02-8876-4EE598F98F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5" name="Oval 411">
              <a:extLst>
                <a:ext uri="{FF2B5EF4-FFF2-40B4-BE49-F238E27FC236}">
                  <a16:creationId xmlns:a16="http://schemas.microsoft.com/office/drawing/2014/main" id="{5D353F4A-1427-40C2-901E-A82E0CB6D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6" name="Oval 412">
              <a:extLst>
                <a:ext uri="{FF2B5EF4-FFF2-40B4-BE49-F238E27FC236}">
                  <a16:creationId xmlns:a16="http://schemas.microsoft.com/office/drawing/2014/main" id="{896A4E12-E6AC-4C98-A561-CEEC2A7C7B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717" name="Group 413">
            <a:extLst>
              <a:ext uri="{FF2B5EF4-FFF2-40B4-BE49-F238E27FC236}">
                <a16:creationId xmlns:a16="http://schemas.microsoft.com/office/drawing/2014/main" id="{22C03E30-CD13-4387-88E1-2301D4DF4274}"/>
              </a:ext>
            </a:extLst>
          </p:cNvPr>
          <p:cNvGrpSpPr>
            <a:grpSpLocks/>
          </p:cNvGrpSpPr>
          <p:nvPr/>
        </p:nvGrpSpPr>
        <p:grpSpPr bwMode="auto">
          <a:xfrm>
            <a:off x="6526213" y="1446213"/>
            <a:ext cx="696912" cy="628650"/>
            <a:chOff x="2780" y="2047"/>
            <a:chExt cx="282" cy="396"/>
          </a:xfrm>
        </p:grpSpPr>
        <p:sp>
          <p:nvSpPr>
            <p:cNvPr id="98718" name="Oval 414">
              <a:extLst>
                <a:ext uri="{FF2B5EF4-FFF2-40B4-BE49-F238E27FC236}">
                  <a16:creationId xmlns:a16="http://schemas.microsoft.com/office/drawing/2014/main" id="{AB277B4D-BBC5-456C-B748-53D746220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19" name="Oval 415">
              <a:extLst>
                <a:ext uri="{FF2B5EF4-FFF2-40B4-BE49-F238E27FC236}">
                  <a16:creationId xmlns:a16="http://schemas.microsoft.com/office/drawing/2014/main" id="{205C81A9-1836-40A0-A693-A190C2F3BA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0" name="Oval 416">
              <a:extLst>
                <a:ext uri="{FF2B5EF4-FFF2-40B4-BE49-F238E27FC236}">
                  <a16:creationId xmlns:a16="http://schemas.microsoft.com/office/drawing/2014/main" id="{580607E9-08AC-4327-98CE-AF35A3589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1" name="Oval 417">
              <a:extLst>
                <a:ext uri="{FF2B5EF4-FFF2-40B4-BE49-F238E27FC236}">
                  <a16:creationId xmlns:a16="http://schemas.microsoft.com/office/drawing/2014/main" id="{7FE78676-8716-486D-B52B-888D6FECF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2" name="Oval 418">
              <a:extLst>
                <a:ext uri="{FF2B5EF4-FFF2-40B4-BE49-F238E27FC236}">
                  <a16:creationId xmlns:a16="http://schemas.microsoft.com/office/drawing/2014/main" id="{61B7C37C-D34A-4ED0-9660-43A4A9EF1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3" name="Oval 419">
              <a:extLst>
                <a:ext uri="{FF2B5EF4-FFF2-40B4-BE49-F238E27FC236}">
                  <a16:creationId xmlns:a16="http://schemas.microsoft.com/office/drawing/2014/main" id="{B0FB6F62-BC92-45AB-A9D6-12E2A33B1E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4" name="Oval 420">
              <a:extLst>
                <a:ext uri="{FF2B5EF4-FFF2-40B4-BE49-F238E27FC236}">
                  <a16:creationId xmlns:a16="http://schemas.microsoft.com/office/drawing/2014/main" id="{45E44216-C3B8-4039-B919-5572F0010E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5" name="Oval 421">
              <a:extLst>
                <a:ext uri="{FF2B5EF4-FFF2-40B4-BE49-F238E27FC236}">
                  <a16:creationId xmlns:a16="http://schemas.microsoft.com/office/drawing/2014/main" id="{4B840BFC-650F-4B2F-ADFF-8A5DAAF79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6" name="Oval 422">
              <a:extLst>
                <a:ext uri="{FF2B5EF4-FFF2-40B4-BE49-F238E27FC236}">
                  <a16:creationId xmlns:a16="http://schemas.microsoft.com/office/drawing/2014/main" id="{C12CADC9-97E5-4F0E-8DC7-8D92AF3652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7" name="Oval 423">
              <a:extLst>
                <a:ext uri="{FF2B5EF4-FFF2-40B4-BE49-F238E27FC236}">
                  <a16:creationId xmlns:a16="http://schemas.microsoft.com/office/drawing/2014/main" id="{7F404259-F837-4400-A1F7-4A71B616C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8" name="Oval 424">
              <a:extLst>
                <a:ext uri="{FF2B5EF4-FFF2-40B4-BE49-F238E27FC236}">
                  <a16:creationId xmlns:a16="http://schemas.microsoft.com/office/drawing/2014/main" id="{4A91FA57-83B1-4378-8126-D094CCBC5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29" name="Oval 425">
              <a:extLst>
                <a:ext uri="{FF2B5EF4-FFF2-40B4-BE49-F238E27FC236}">
                  <a16:creationId xmlns:a16="http://schemas.microsoft.com/office/drawing/2014/main" id="{DD858496-8A12-4414-A651-CF4C1B6C4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0" name="Oval 426">
              <a:extLst>
                <a:ext uri="{FF2B5EF4-FFF2-40B4-BE49-F238E27FC236}">
                  <a16:creationId xmlns:a16="http://schemas.microsoft.com/office/drawing/2014/main" id="{4D5F5CEC-5D38-440B-A60F-B07113771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1" name="Oval 427">
              <a:extLst>
                <a:ext uri="{FF2B5EF4-FFF2-40B4-BE49-F238E27FC236}">
                  <a16:creationId xmlns:a16="http://schemas.microsoft.com/office/drawing/2014/main" id="{F8C9BB14-8462-4B0E-8C38-163F861FE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2" name="Oval 428">
              <a:extLst>
                <a:ext uri="{FF2B5EF4-FFF2-40B4-BE49-F238E27FC236}">
                  <a16:creationId xmlns:a16="http://schemas.microsoft.com/office/drawing/2014/main" id="{D0F061F3-D06C-4B4F-B175-ADBD7BA75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3" name="Oval 429">
              <a:extLst>
                <a:ext uri="{FF2B5EF4-FFF2-40B4-BE49-F238E27FC236}">
                  <a16:creationId xmlns:a16="http://schemas.microsoft.com/office/drawing/2014/main" id="{B5F4C595-FBF2-4004-9801-22E66D727B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4" name="Oval 430">
              <a:extLst>
                <a:ext uri="{FF2B5EF4-FFF2-40B4-BE49-F238E27FC236}">
                  <a16:creationId xmlns:a16="http://schemas.microsoft.com/office/drawing/2014/main" id="{C82CADAC-39AD-419E-AB70-3967DD530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5" name="Oval 431">
              <a:extLst>
                <a:ext uri="{FF2B5EF4-FFF2-40B4-BE49-F238E27FC236}">
                  <a16:creationId xmlns:a16="http://schemas.microsoft.com/office/drawing/2014/main" id="{0A01FDAE-D5C6-4ABC-80AE-4D1C564BA1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6" name="Oval 432">
              <a:extLst>
                <a:ext uri="{FF2B5EF4-FFF2-40B4-BE49-F238E27FC236}">
                  <a16:creationId xmlns:a16="http://schemas.microsoft.com/office/drawing/2014/main" id="{079CE74A-8DB5-4455-833B-D0AA3404E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7" name="Oval 433">
              <a:extLst>
                <a:ext uri="{FF2B5EF4-FFF2-40B4-BE49-F238E27FC236}">
                  <a16:creationId xmlns:a16="http://schemas.microsoft.com/office/drawing/2014/main" id="{809B5C6C-FBFC-4A1E-AD41-65743A303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38" name="Oval 434">
              <a:extLst>
                <a:ext uri="{FF2B5EF4-FFF2-40B4-BE49-F238E27FC236}">
                  <a16:creationId xmlns:a16="http://schemas.microsoft.com/office/drawing/2014/main" id="{852E3E9F-6167-4524-8438-5773671E7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739" name="Group 435">
            <a:extLst>
              <a:ext uri="{FF2B5EF4-FFF2-40B4-BE49-F238E27FC236}">
                <a16:creationId xmlns:a16="http://schemas.microsoft.com/office/drawing/2014/main" id="{13857789-DF61-49C9-B865-E2B2F082D4E8}"/>
              </a:ext>
            </a:extLst>
          </p:cNvPr>
          <p:cNvGrpSpPr>
            <a:grpSpLocks/>
          </p:cNvGrpSpPr>
          <p:nvPr/>
        </p:nvGrpSpPr>
        <p:grpSpPr bwMode="auto">
          <a:xfrm>
            <a:off x="8210550" y="1446213"/>
            <a:ext cx="700088" cy="628650"/>
            <a:chOff x="3461" y="2047"/>
            <a:chExt cx="283" cy="396"/>
          </a:xfrm>
        </p:grpSpPr>
        <p:sp>
          <p:nvSpPr>
            <p:cNvPr id="98740" name="Oval 436">
              <a:extLst>
                <a:ext uri="{FF2B5EF4-FFF2-40B4-BE49-F238E27FC236}">
                  <a16:creationId xmlns:a16="http://schemas.microsoft.com/office/drawing/2014/main" id="{1A2ACE6C-2833-413C-95BC-FE6A82F0C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1" name="Oval 437">
              <a:extLst>
                <a:ext uri="{FF2B5EF4-FFF2-40B4-BE49-F238E27FC236}">
                  <a16:creationId xmlns:a16="http://schemas.microsoft.com/office/drawing/2014/main" id="{05B0CCE2-ADD2-4330-A968-9D1B83824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2" name="Oval 438">
              <a:extLst>
                <a:ext uri="{FF2B5EF4-FFF2-40B4-BE49-F238E27FC236}">
                  <a16:creationId xmlns:a16="http://schemas.microsoft.com/office/drawing/2014/main" id="{D78DED2F-2182-4990-975B-F3939F168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3" name="Oval 439">
              <a:extLst>
                <a:ext uri="{FF2B5EF4-FFF2-40B4-BE49-F238E27FC236}">
                  <a16:creationId xmlns:a16="http://schemas.microsoft.com/office/drawing/2014/main" id="{2B3ECDBF-4ACA-49F2-A1B5-E91FC6413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4" name="Oval 440">
              <a:extLst>
                <a:ext uri="{FF2B5EF4-FFF2-40B4-BE49-F238E27FC236}">
                  <a16:creationId xmlns:a16="http://schemas.microsoft.com/office/drawing/2014/main" id="{9A0E29FB-D64C-4BC5-8140-E5C68D1EC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5" name="Oval 441">
              <a:extLst>
                <a:ext uri="{FF2B5EF4-FFF2-40B4-BE49-F238E27FC236}">
                  <a16:creationId xmlns:a16="http://schemas.microsoft.com/office/drawing/2014/main" id="{0E7AC966-616C-45D9-ADBF-08B44845F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6" name="Oval 442">
              <a:extLst>
                <a:ext uri="{FF2B5EF4-FFF2-40B4-BE49-F238E27FC236}">
                  <a16:creationId xmlns:a16="http://schemas.microsoft.com/office/drawing/2014/main" id="{36DC9972-0F28-4AFB-9F05-B5B71E60F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7" name="Oval 443">
              <a:extLst>
                <a:ext uri="{FF2B5EF4-FFF2-40B4-BE49-F238E27FC236}">
                  <a16:creationId xmlns:a16="http://schemas.microsoft.com/office/drawing/2014/main" id="{B979072F-0A4B-4B22-960F-97CCEF9072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8" name="Oval 444">
              <a:extLst>
                <a:ext uri="{FF2B5EF4-FFF2-40B4-BE49-F238E27FC236}">
                  <a16:creationId xmlns:a16="http://schemas.microsoft.com/office/drawing/2014/main" id="{441F2560-394A-42AF-ABE6-B4F028426B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49" name="Oval 445">
              <a:extLst>
                <a:ext uri="{FF2B5EF4-FFF2-40B4-BE49-F238E27FC236}">
                  <a16:creationId xmlns:a16="http://schemas.microsoft.com/office/drawing/2014/main" id="{669EFAFC-8B1E-4056-8E1B-7E4D13B6F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0" name="Oval 446">
              <a:extLst>
                <a:ext uri="{FF2B5EF4-FFF2-40B4-BE49-F238E27FC236}">
                  <a16:creationId xmlns:a16="http://schemas.microsoft.com/office/drawing/2014/main" id="{DBD0F8C2-4A15-45F8-B846-243EB6284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1" name="Oval 447">
              <a:extLst>
                <a:ext uri="{FF2B5EF4-FFF2-40B4-BE49-F238E27FC236}">
                  <a16:creationId xmlns:a16="http://schemas.microsoft.com/office/drawing/2014/main" id="{5287BFCD-F702-456B-8182-ECA2C9CB6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2" name="Oval 448">
              <a:extLst>
                <a:ext uri="{FF2B5EF4-FFF2-40B4-BE49-F238E27FC236}">
                  <a16:creationId xmlns:a16="http://schemas.microsoft.com/office/drawing/2014/main" id="{1EFE4652-6105-4568-81D8-9E1322D39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3" name="Oval 449">
              <a:extLst>
                <a:ext uri="{FF2B5EF4-FFF2-40B4-BE49-F238E27FC236}">
                  <a16:creationId xmlns:a16="http://schemas.microsoft.com/office/drawing/2014/main" id="{085940D9-0C01-4569-939E-8AFCE8B29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4" name="Oval 450">
              <a:extLst>
                <a:ext uri="{FF2B5EF4-FFF2-40B4-BE49-F238E27FC236}">
                  <a16:creationId xmlns:a16="http://schemas.microsoft.com/office/drawing/2014/main" id="{26DDD531-32A2-45A0-B342-1F030ED97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5" name="Oval 451">
              <a:extLst>
                <a:ext uri="{FF2B5EF4-FFF2-40B4-BE49-F238E27FC236}">
                  <a16:creationId xmlns:a16="http://schemas.microsoft.com/office/drawing/2014/main" id="{E68CA79C-2145-4068-ACFA-0734329B2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6" name="Oval 452">
              <a:extLst>
                <a:ext uri="{FF2B5EF4-FFF2-40B4-BE49-F238E27FC236}">
                  <a16:creationId xmlns:a16="http://schemas.microsoft.com/office/drawing/2014/main" id="{33B32E75-DB0F-4D5A-87FC-87BDC0164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7" name="Oval 453">
              <a:extLst>
                <a:ext uri="{FF2B5EF4-FFF2-40B4-BE49-F238E27FC236}">
                  <a16:creationId xmlns:a16="http://schemas.microsoft.com/office/drawing/2014/main" id="{8984B96B-8CEC-49C9-ACA9-5E324B90E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8" name="Oval 454">
              <a:extLst>
                <a:ext uri="{FF2B5EF4-FFF2-40B4-BE49-F238E27FC236}">
                  <a16:creationId xmlns:a16="http://schemas.microsoft.com/office/drawing/2014/main" id="{EC0E83C8-A107-4218-9E20-244078AFA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59" name="Oval 455">
              <a:extLst>
                <a:ext uri="{FF2B5EF4-FFF2-40B4-BE49-F238E27FC236}">
                  <a16:creationId xmlns:a16="http://schemas.microsoft.com/office/drawing/2014/main" id="{661CC701-5A8F-489F-8E04-4BE6A4351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0" name="Oval 456">
              <a:extLst>
                <a:ext uri="{FF2B5EF4-FFF2-40B4-BE49-F238E27FC236}">
                  <a16:creationId xmlns:a16="http://schemas.microsoft.com/office/drawing/2014/main" id="{92308BE2-E62D-41E7-918A-8B537A498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1" name="Oval 457">
              <a:extLst>
                <a:ext uri="{FF2B5EF4-FFF2-40B4-BE49-F238E27FC236}">
                  <a16:creationId xmlns:a16="http://schemas.microsoft.com/office/drawing/2014/main" id="{3D4F1D70-02BB-4262-82CF-A247B30B9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2" name="Oval 458">
              <a:extLst>
                <a:ext uri="{FF2B5EF4-FFF2-40B4-BE49-F238E27FC236}">
                  <a16:creationId xmlns:a16="http://schemas.microsoft.com/office/drawing/2014/main" id="{64FA9D51-88CA-49AD-BE5A-B0715DED4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3" name="Oval 459">
              <a:extLst>
                <a:ext uri="{FF2B5EF4-FFF2-40B4-BE49-F238E27FC236}">
                  <a16:creationId xmlns:a16="http://schemas.microsoft.com/office/drawing/2014/main" id="{AC6B5E62-5E5D-4937-B10F-B47E6C4A9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764" name="Group 460">
            <a:extLst>
              <a:ext uri="{FF2B5EF4-FFF2-40B4-BE49-F238E27FC236}">
                <a16:creationId xmlns:a16="http://schemas.microsoft.com/office/drawing/2014/main" id="{A8D884B8-7B34-494C-8F2D-B575A83C8961}"/>
              </a:ext>
            </a:extLst>
          </p:cNvPr>
          <p:cNvGrpSpPr>
            <a:grpSpLocks/>
          </p:cNvGrpSpPr>
          <p:nvPr/>
        </p:nvGrpSpPr>
        <p:grpSpPr bwMode="auto">
          <a:xfrm>
            <a:off x="7367588" y="1446213"/>
            <a:ext cx="700087" cy="628650"/>
            <a:chOff x="3120" y="2047"/>
            <a:chExt cx="283" cy="396"/>
          </a:xfrm>
        </p:grpSpPr>
        <p:sp>
          <p:nvSpPr>
            <p:cNvPr id="98765" name="Oval 461">
              <a:extLst>
                <a:ext uri="{FF2B5EF4-FFF2-40B4-BE49-F238E27FC236}">
                  <a16:creationId xmlns:a16="http://schemas.microsoft.com/office/drawing/2014/main" id="{97321F81-CEE2-4B11-A7EB-62E5648B7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6" name="Oval 462">
              <a:extLst>
                <a:ext uri="{FF2B5EF4-FFF2-40B4-BE49-F238E27FC236}">
                  <a16:creationId xmlns:a16="http://schemas.microsoft.com/office/drawing/2014/main" id="{A44B637C-B74C-4259-97CA-085FBBA6DA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7" name="Oval 463">
              <a:extLst>
                <a:ext uri="{FF2B5EF4-FFF2-40B4-BE49-F238E27FC236}">
                  <a16:creationId xmlns:a16="http://schemas.microsoft.com/office/drawing/2014/main" id="{DC5C8D4C-35F1-4E54-8E9E-D250808DA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8" name="Oval 464">
              <a:extLst>
                <a:ext uri="{FF2B5EF4-FFF2-40B4-BE49-F238E27FC236}">
                  <a16:creationId xmlns:a16="http://schemas.microsoft.com/office/drawing/2014/main" id="{03D046D6-DA60-453C-8DD8-971CF3EDF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69" name="Oval 465">
              <a:extLst>
                <a:ext uri="{FF2B5EF4-FFF2-40B4-BE49-F238E27FC236}">
                  <a16:creationId xmlns:a16="http://schemas.microsoft.com/office/drawing/2014/main" id="{07A3BF64-007C-4A36-AF23-44E8E1004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0" name="Oval 466">
              <a:extLst>
                <a:ext uri="{FF2B5EF4-FFF2-40B4-BE49-F238E27FC236}">
                  <a16:creationId xmlns:a16="http://schemas.microsoft.com/office/drawing/2014/main" id="{A4C7C090-4363-4B91-8726-EC9742E99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1" name="Oval 467">
              <a:extLst>
                <a:ext uri="{FF2B5EF4-FFF2-40B4-BE49-F238E27FC236}">
                  <a16:creationId xmlns:a16="http://schemas.microsoft.com/office/drawing/2014/main" id="{D67FB6D9-B983-4C1C-8087-D51C3AB0B5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2" name="Oval 468">
              <a:extLst>
                <a:ext uri="{FF2B5EF4-FFF2-40B4-BE49-F238E27FC236}">
                  <a16:creationId xmlns:a16="http://schemas.microsoft.com/office/drawing/2014/main" id="{33D170C8-CC73-4831-A182-73B7F7D89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3" name="Oval 469">
              <a:extLst>
                <a:ext uri="{FF2B5EF4-FFF2-40B4-BE49-F238E27FC236}">
                  <a16:creationId xmlns:a16="http://schemas.microsoft.com/office/drawing/2014/main" id="{131E4956-E4A3-479C-B8D7-64E30A28F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4" name="Oval 470">
              <a:extLst>
                <a:ext uri="{FF2B5EF4-FFF2-40B4-BE49-F238E27FC236}">
                  <a16:creationId xmlns:a16="http://schemas.microsoft.com/office/drawing/2014/main" id="{D0A93E4A-C047-431D-96E0-312819E45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5" name="Oval 471">
              <a:extLst>
                <a:ext uri="{FF2B5EF4-FFF2-40B4-BE49-F238E27FC236}">
                  <a16:creationId xmlns:a16="http://schemas.microsoft.com/office/drawing/2014/main" id="{23AE3D5D-02B8-429A-B28B-998346394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6" name="Oval 472">
              <a:extLst>
                <a:ext uri="{FF2B5EF4-FFF2-40B4-BE49-F238E27FC236}">
                  <a16:creationId xmlns:a16="http://schemas.microsoft.com/office/drawing/2014/main" id="{ECD0FEF8-5570-492C-9D0B-87B77CE46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7" name="Oval 473">
              <a:extLst>
                <a:ext uri="{FF2B5EF4-FFF2-40B4-BE49-F238E27FC236}">
                  <a16:creationId xmlns:a16="http://schemas.microsoft.com/office/drawing/2014/main" id="{D7E76023-1D15-4D22-AC5B-421F56B244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8" name="Oval 474">
              <a:extLst>
                <a:ext uri="{FF2B5EF4-FFF2-40B4-BE49-F238E27FC236}">
                  <a16:creationId xmlns:a16="http://schemas.microsoft.com/office/drawing/2014/main" id="{0D00AED5-E68A-4686-9EF2-1DC220D26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79" name="Oval 475">
              <a:extLst>
                <a:ext uri="{FF2B5EF4-FFF2-40B4-BE49-F238E27FC236}">
                  <a16:creationId xmlns:a16="http://schemas.microsoft.com/office/drawing/2014/main" id="{89B5AB2D-2E5F-4B30-B72A-B19479248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0" name="Oval 476">
              <a:extLst>
                <a:ext uri="{FF2B5EF4-FFF2-40B4-BE49-F238E27FC236}">
                  <a16:creationId xmlns:a16="http://schemas.microsoft.com/office/drawing/2014/main" id="{2F4E7B26-15AA-4872-83E4-9F44B207C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1" name="Oval 477">
              <a:extLst>
                <a:ext uri="{FF2B5EF4-FFF2-40B4-BE49-F238E27FC236}">
                  <a16:creationId xmlns:a16="http://schemas.microsoft.com/office/drawing/2014/main" id="{28E1316E-D053-44D6-A3FD-82C78E5B87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2" name="Oval 478">
              <a:extLst>
                <a:ext uri="{FF2B5EF4-FFF2-40B4-BE49-F238E27FC236}">
                  <a16:creationId xmlns:a16="http://schemas.microsoft.com/office/drawing/2014/main" id="{723D9086-DEDF-46CF-971B-912E12E20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3" name="Oval 479">
              <a:extLst>
                <a:ext uri="{FF2B5EF4-FFF2-40B4-BE49-F238E27FC236}">
                  <a16:creationId xmlns:a16="http://schemas.microsoft.com/office/drawing/2014/main" id="{08DA3666-8755-488C-996E-EF01D1209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4" name="Oval 480">
              <a:extLst>
                <a:ext uri="{FF2B5EF4-FFF2-40B4-BE49-F238E27FC236}">
                  <a16:creationId xmlns:a16="http://schemas.microsoft.com/office/drawing/2014/main" id="{D5EFC5B9-B5FD-4F4D-AE55-3AFF401FBA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5" name="Oval 481">
              <a:extLst>
                <a:ext uri="{FF2B5EF4-FFF2-40B4-BE49-F238E27FC236}">
                  <a16:creationId xmlns:a16="http://schemas.microsoft.com/office/drawing/2014/main" id="{A02274DD-45CB-43AF-BC2C-B4282778DA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6" name="Oval 482">
              <a:extLst>
                <a:ext uri="{FF2B5EF4-FFF2-40B4-BE49-F238E27FC236}">
                  <a16:creationId xmlns:a16="http://schemas.microsoft.com/office/drawing/2014/main" id="{703FEB37-3758-4F31-B455-7050A3BD7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7" name="Oval 483">
              <a:extLst>
                <a:ext uri="{FF2B5EF4-FFF2-40B4-BE49-F238E27FC236}">
                  <a16:creationId xmlns:a16="http://schemas.microsoft.com/office/drawing/2014/main" id="{9F0141AC-AE76-408B-8DE9-9D2669CD6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8" name="Oval 484">
              <a:extLst>
                <a:ext uri="{FF2B5EF4-FFF2-40B4-BE49-F238E27FC236}">
                  <a16:creationId xmlns:a16="http://schemas.microsoft.com/office/drawing/2014/main" id="{43F0B9A7-6C75-4665-B2BA-35AF5DEBB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89" name="Oval 485">
              <a:extLst>
                <a:ext uri="{FF2B5EF4-FFF2-40B4-BE49-F238E27FC236}">
                  <a16:creationId xmlns:a16="http://schemas.microsoft.com/office/drawing/2014/main" id="{E3DD9982-7185-4336-B579-7436048D4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790" name="Group 486">
            <a:extLst>
              <a:ext uri="{FF2B5EF4-FFF2-40B4-BE49-F238E27FC236}">
                <a16:creationId xmlns:a16="http://schemas.microsoft.com/office/drawing/2014/main" id="{C09C893C-3AFE-4973-B149-C5D9844DF7EF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1446213"/>
            <a:ext cx="700087" cy="628650"/>
            <a:chOff x="2439" y="2047"/>
            <a:chExt cx="283" cy="396"/>
          </a:xfrm>
        </p:grpSpPr>
        <p:sp>
          <p:nvSpPr>
            <p:cNvPr id="98791" name="Oval 487">
              <a:extLst>
                <a:ext uri="{FF2B5EF4-FFF2-40B4-BE49-F238E27FC236}">
                  <a16:creationId xmlns:a16="http://schemas.microsoft.com/office/drawing/2014/main" id="{86E9F770-9BFF-4B25-BFAC-8D87746D2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2" name="Oval 488">
              <a:extLst>
                <a:ext uri="{FF2B5EF4-FFF2-40B4-BE49-F238E27FC236}">
                  <a16:creationId xmlns:a16="http://schemas.microsoft.com/office/drawing/2014/main" id="{CDEDAF57-C7A7-42BC-82C1-153E13FA09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3" name="Oval 489">
              <a:extLst>
                <a:ext uri="{FF2B5EF4-FFF2-40B4-BE49-F238E27FC236}">
                  <a16:creationId xmlns:a16="http://schemas.microsoft.com/office/drawing/2014/main" id="{CED3D9A8-671B-47EB-987A-9BEBDC3837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4" name="Oval 490">
              <a:extLst>
                <a:ext uri="{FF2B5EF4-FFF2-40B4-BE49-F238E27FC236}">
                  <a16:creationId xmlns:a16="http://schemas.microsoft.com/office/drawing/2014/main" id="{CB92CA1E-64BF-457E-BF5F-8AD3682DE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5" name="Oval 491">
              <a:extLst>
                <a:ext uri="{FF2B5EF4-FFF2-40B4-BE49-F238E27FC236}">
                  <a16:creationId xmlns:a16="http://schemas.microsoft.com/office/drawing/2014/main" id="{B26A3C78-83FB-464C-A131-2C8055220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6" name="Oval 492">
              <a:extLst>
                <a:ext uri="{FF2B5EF4-FFF2-40B4-BE49-F238E27FC236}">
                  <a16:creationId xmlns:a16="http://schemas.microsoft.com/office/drawing/2014/main" id="{578ADC68-A6FA-4A4E-AA3D-43E66B9F9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7" name="Oval 493">
              <a:extLst>
                <a:ext uri="{FF2B5EF4-FFF2-40B4-BE49-F238E27FC236}">
                  <a16:creationId xmlns:a16="http://schemas.microsoft.com/office/drawing/2014/main" id="{A9755E02-D447-4675-B6C2-BF1DECE31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8" name="Oval 494">
              <a:extLst>
                <a:ext uri="{FF2B5EF4-FFF2-40B4-BE49-F238E27FC236}">
                  <a16:creationId xmlns:a16="http://schemas.microsoft.com/office/drawing/2014/main" id="{8AB83505-3FC5-495F-807A-E9C9623E4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799" name="Oval 495">
              <a:extLst>
                <a:ext uri="{FF2B5EF4-FFF2-40B4-BE49-F238E27FC236}">
                  <a16:creationId xmlns:a16="http://schemas.microsoft.com/office/drawing/2014/main" id="{DDDD7C45-9BEB-4A08-B018-4C764F758A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0" name="Oval 496">
              <a:extLst>
                <a:ext uri="{FF2B5EF4-FFF2-40B4-BE49-F238E27FC236}">
                  <a16:creationId xmlns:a16="http://schemas.microsoft.com/office/drawing/2014/main" id="{05354475-AE67-4998-85EC-7E3606E563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1" name="Oval 497">
              <a:extLst>
                <a:ext uri="{FF2B5EF4-FFF2-40B4-BE49-F238E27FC236}">
                  <a16:creationId xmlns:a16="http://schemas.microsoft.com/office/drawing/2014/main" id="{D7D41C0B-587B-4716-B3B0-6D1896BCE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2" name="Oval 498">
              <a:extLst>
                <a:ext uri="{FF2B5EF4-FFF2-40B4-BE49-F238E27FC236}">
                  <a16:creationId xmlns:a16="http://schemas.microsoft.com/office/drawing/2014/main" id="{A04E3A3F-4719-4E58-B545-1980E93B5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3" name="Oval 499">
              <a:extLst>
                <a:ext uri="{FF2B5EF4-FFF2-40B4-BE49-F238E27FC236}">
                  <a16:creationId xmlns:a16="http://schemas.microsoft.com/office/drawing/2014/main" id="{914096F4-CD98-4341-B887-76F4197D0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4" name="Oval 500">
              <a:extLst>
                <a:ext uri="{FF2B5EF4-FFF2-40B4-BE49-F238E27FC236}">
                  <a16:creationId xmlns:a16="http://schemas.microsoft.com/office/drawing/2014/main" id="{0CD7D1B2-BC80-443D-A81A-977CFD1AB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5" name="Oval 501">
              <a:extLst>
                <a:ext uri="{FF2B5EF4-FFF2-40B4-BE49-F238E27FC236}">
                  <a16:creationId xmlns:a16="http://schemas.microsoft.com/office/drawing/2014/main" id="{839DBA4A-8423-4685-9E89-649FA1DF3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6" name="Oval 502">
              <a:extLst>
                <a:ext uri="{FF2B5EF4-FFF2-40B4-BE49-F238E27FC236}">
                  <a16:creationId xmlns:a16="http://schemas.microsoft.com/office/drawing/2014/main" id="{19464B1C-3C14-4CD3-B9AC-6CE9A3E79C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7" name="Oval 503">
              <a:extLst>
                <a:ext uri="{FF2B5EF4-FFF2-40B4-BE49-F238E27FC236}">
                  <a16:creationId xmlns:a16="http://schemas.microsoft.com/office/drawing/2014/main" id="{16405594-1C37-4C46-9E05-0AB8AB3AA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8" name="Oval 504">
              <a:extLst>
                <a:ext uri="{FF2B5EF4-FFF2-40B4-BE49-F238E27FC236}">
                  <a16:creationId xmlns:a16="http://schemas.microsoft.com/office/drawing/2014/main" id="{A0C9A3D5-FEE6-4374-A864-B1D47B973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09" name="Oval 505">
              <a:extLst>
                <a:ext uri="{FF2B5EF4-FFF2-40B4-BE49-F238E27FC236}">
                  <a16:creationId xmlns:a16="http://schemas.microsoft.com/office/drawing/2014/main" id="{E293CEF0-B164-4E16-BCC6-54DA6D3AF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0" name="Oval 506">
              <a:extLst>
                <a:ext uri="{FF2B5EF4-FFF2-40B4-BE49-F238E27FC236}">
                  <a16:creationId xmlns:a16="http://schemas.microsoft.com/office/drawing/2014/main" id="{AA53CCC9-D969-4F4B-B167-D04941BF35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1" name="Oval 507">
              <a:extLst>
                <a:ext uri="{FF2B5EF4-FFF2-40B4-BE49-F238E27FC236}">
                  <a16:creationId xmlns:a16="http://schemas.microsoft.com/office/drawing/2014/main" id="{AF262BB5-2B2E-4317-A016-4FB590B11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2" name="Oval 508">
              <a:extLst>
                <a:ext uri="{FF2B5EF4-FFF2-40B4-BE49-F238E27FC236}">
                  <a16:creationId xmlns:a16="http://schemas.microsoft.com/office/drawing/2014/main" id="{E292BA34-F5AA-4C8E-816E-887FBAD70B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3" name="Oval 509">
              <a:extLst>
                <a:ext uri="{FF2B5EF4-FFF2-40B4-BE49-F238E27FC236}">
                  <a16:creationId xmlns:a16="http://schemas.microsoft.com/office/drawing/2014/main" id="{B0AC7797-2E75-4BE9-A1C2-04E0B56A1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4" name="Oval 510">
              <a:extLst>
                <a:ext uri="{FF2B5EF4-FFF2-40B4-BE49-F238E27FC236}">
                  <a16:creationId xmlns:a16="http://schemas.microsoft.com/office/drawing/2014/main" id="{DC85E79F-E82C-419B-8670-F47F481E9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5" name="Oval 511">
              <a:extLst>
                <a:ext uri="{FF2B5EF4-FFF2-40B4-BE49-F238E27FC236}">
                  <a16:creationId xmlns:a16="http://schemas.microsoft.com/office/drawing/2014/main" id="{F1E030CB-2DB8-4DFF-BC28-0754B8296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rgbClr val="FF9900"/>
            </a:solidFill>
            <a:ln w="28575">
              <a:solidFill>
                <a:srgbClr val="FFFF99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816" name="Group 512">
            <a:extLst>
              <a:ext uri="{FF2B5EF4-FFF2-40B4-BE49-F238E27FC236}">
                <a16:creationId xmlns:a16="http://schemas.microsoft.com/office/drawing/2014/main" id="{6F1D3F09-344B-46AE-A229-32212029F2A8}"/>
              </a:ext>
            </a:extLst>
          </p:cNvPr>
          <p:cNvGrpSpPr>
            <a:grpSpLocks/>
          </p:cNvGrpSpPr>
          <p:nvPr/>
        </p:nvGrpSpPr>
        <p:grpSpPr bwMode="auto">
          <a:xfrm>
            <a:off x="633413" y="2349500"/>
            <a:ext cx="700087" cy="628650"/>
            <a:chOff x="399" y="1027"/>
            <a:chExt cx="283" cy="396"/>
          </a:xfrm>
        </p:grpSpPr>
        <p:sp>
          <p:nvSpPr>
            <p:cNvPr id="98817" name="Oval 513">
              <a:extLst>
                <a:ext uri="{FF2B5EF4-FFF2-40B4-BE49-F238E27FC236}">
                  <a16:creationId xmlns:a16="http://schemas.microsoft.com/office/drawing/2014/main" id="{1B745FC9-49EF-49F7-918C-4EA1D864E6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8" name="Oval 514">
              <a:extLst>
                <a:ext uri="{FF2B5EF4-FFF2-40B4-BE49-F238E27FC236}">
                  <a16:creationId xmlns:a16="http://schemas.microsoft.com/office/drawing/2014/main" id="{D18C4614-4DCC-4D78-A967-CCE61F197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19" name="Oval 515">
              <a:extLst>
                <a:ext uri="{FF2B5EF4-FFF2-40B4-BE49-F238E27FC236}">
                  <a16:creationId xmlns:a16="http://schemas.microsoft.com/office/drawing/2014/main" id="{3646A430-2D77-4E45-B6B4-56939089B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0" name="Oval 516">
              <a:extLst>
                <a:ext uri="{FF2B5EF4-FFF2-40B4-BE49-F238E27FC236}">
                  <a16:creationId xmlns:a16="http://schemas.microsoft.com/office/drawing/2014/main" id="{A36EEF7A-120C-4541-8ED1-B28883201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1" name="Oval 517">
              <a:extLst>
                <a:ext uri="{FF2B5EF4-FFF2-40B4-BE49-F238E27FC236}">
                  <a16:creationId xmlns:a16="http://schemas.microsoft.com/office/drawing/2014/main" id="{C607C1BA-0885-4EC6-842F-999E092E4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2" name="Oval 518">
              <a:extLst>
                <a:ext uri="{FF2B5EF4-FFF2-40B4-BE49-F238E27FC236}">
                  <a16:creationId xmlns:a16="http://schemas.microsoft.com/office/drawing/2014/main" id="{B387FB0C-1620-4867-88F6-70384ED70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3" name="Oval 519">
              <a:extLst>
                <a:ext uri="{FF2B5EF4-FFF2-40B4-BE49-F238E27FC236}">
                  <a16:creationId xmlns:a16="http://schemas.microsoft.com/office/drawing/2014/main" id="{F3C4A189-45E9-46DC-8DFA-B2C5016A9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4" name="Oval 520">
              <a:extLst>
                <a:ext uri="{FF2B5EF4-FFF2-40B4-BE49-F238E27FC236}">
                  <a16:creationId xmlns:a16="http://schemas.microsoft.com/office/drawing/2014/main" id="{E138EF23-CE33-4253-A6A1-2A00B4D37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5" name="Oval 521">
              <a:extLst>
                <a:ext uri="{FF2B5EF4-FFF2-40B4-BE49-F238E27FC236}">
                  <a16:creationId xmlns:a16="http://schemas.microsoft.com/office/drawing/2014/main" id="{072E5F30-FF5A-4A0F-93DF-13A2ED2DE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6" name="Oval 522">
              <a:extLst>
                <a:ext uri="{FF2B5EF4-FFF2-40B4-BE49-F238E27FC236}">
                  <a16:creationId xmlns:a16="http://schemas.microsoft.com/office/drawing/2014/main" id="{D2E6300C-F57F-441C-BC2B-5670C09CF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7" name="Oval 523">
              <a:extLst>
                <a:ext uri="{FF2B5EF4-FFF2-40B4-BE49-F238E27FC236}">
                  <a16:creationId xmlns:a16="http://schemas.microsoft.com/office/drawing/2014/main" id="{756ED1CF-F86B-4257-B10E-320E8A5F2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8" name="Oval 524">
              <a:extLst>
                <a:ext uri="{FF2B5EF4-FFF2-40B4-BE49-F238E27FC236}">
                  <a16:creationId xmlns:a16="http://schemas.microsoft.com/office/drawing/2014/main" id="{6800B75A-76FB-4F6F-8000-FEA98529F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29" name="Oval 525">
              <a:extLst>
                <a:ext uri="{FF2B5EF4-FFF2-40B4-BE49-F238E27FC236}">
                  <a16:creationId xmlns:a16="http://schemas.microsoft.com/office/drawing/2014/main" id="{19CCC95A-A815-4D4C-8CF6-0DFFB2BAD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0" name="Oval 526">
              <a:extLst>
                <a:ext uri="{FF2B5EF4-FFF2-40B4-BE49-F238E27FC236}">
                  <a16:creationId xmlns:a16="http://schemas.microsoft.com/office/drawing/2014/main" id="{22D1F344-C2DB-4AD1-9721-718F10D71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1" name="Oval 527">
              <a:extLst>
                <a:ext uri="{FF2B5EF4-FFF2-40B4-BE49-F238E27FC236}">
                  <a16:creationId xmlns:a16="http://schemas.microsoft.com/office/drawing/2014/main" id="{BCE29681-3AD2-4ED3-ADB4-19E953BE4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2" name="Oval 528">
              <a:extLst>
                <a:ext uri="{FF2B5EF4-FFF2-40B4-BE49-F238E27FC236}">
                  <a16:creationId xmlns:a16="http://schemas.microsoft.com/office/drawing/2014/main" id="{EFE4CEEF-77D3-420A-9BFC-E1ABB7E2E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3" name="Oval 529">
              <a:extLst>
                <a:ext uri="{FF2B5EF4-FFF2-40B4-BE49-F238E27FC236}">
                  <a16:creationId xmlns:a16="http://schemas.microsoft.com/office/drawing/2014/main" id="{C75ABFF6-EA9E-4713-93FF-109637B3B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4" name="Oval 530">
              <a:extLst>
                <a:ext uri="{FF2B5EF4-FFF2-40B4-BE49-F238E27FC236}">
                  <a16:creationId xmlns:a16="http://schemas.microsoft.com/office/drawing/2014/main" id="{966159FC-59F9-4C0E-AAD1-3298B3662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5" name="Oval 531">
              <a:extLst>
                <a:ext uri="{FF2B5EF4-FFF2-40B4-BE49-F238E27FC236}">
                  <a16:creationId xmlns:a16="http://schemas.microsoft.com/office/drawing/2014/main" id="{65D183FB-2206-4722-84AB-EF6432FB4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6" name="Oval 532">
              <a:extLst>
                <a:ext uri="{FF2B5EF4-FFF2-40B4-BE49-F238E27FC236}">
                  <a16:creationId xmlns:a16="http://schemas.microsoft.com/office/drawing/2014/main" id="{92609764-E3C7-4983-9307-9A573C7B22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7" name="Oval 533">
              <a:extLst>
                <a:ext uri="{FF2B5EF4-FFF2-40B4-BE49-F238E27FC236}">
                  <a16:creationId xmlns:a16="http://schemas.microsoft.com/office/drawing/2014/main" id="{7AFF5CCE-993B-419D-82FE-9B1AF932F2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8" name="Oval 534">
              <a:extLst>
                <a:ext uri="{FF2B5EF4-FFF2-40B4-BE49-F238E27FC236}">
                  <a16:creationId xmlns:a16="http://schemas.microsoft.com/office/drawing/2014/main" id="{AE57BE04-DB53-4B00-9CDB-EB2A8B7A3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39" name="Oval 535">
              <a:extLst>
                <a:ext uri="{FF2B5EF4-FFF2-40B4-BE49-F238E27FC236}">
                  <a16:creationId xmlns:a16="http://schemas.microsoft.com/office/drawing/2014/main" id="{788E378D-DCC4-42C9-9F79-AF22EBBCC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0" name="Oval 536">
              <a:extLst>
                <a:ext uri="{FF2B5EF4-FFF2-40B4-BE49-F238E27FC236}">
                  <a16:creationId xmlns:a16="http://schemas.microsoft.com/office/drawing/2014/main" id="{F7F5E65C-E39B-448D-87F4-CFA3740D6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1" name="Oval 537">
              <a:extLst>
                <a:ext uri="{FF2B5EF4-FFF2-40B4-BE49-F238E27FC236}">
                  <a16:creationId xmlns:a16="http://schemas.microsoft.com/office/drawing/2014/main" id="{8B9713FB-8C7F-412F-88C1-09D4493EB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2" name="Oval 538">
              <a:extLst>
                <a:ext uri="{FF2B5EF4-FFF2-40B4-BE49-F238E27FC236}">
                  <a16:creationId xmlns:a16="http://schemas.microsoft.com/office/drawing/2014/main" id="{0DFCF840-90A6-47A1-8E57-F5471119A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3" name="Oval 539">
              <a:extLst>
                <a:ext uri="{FF2B5EF4-FFF2-40B4-BE49-F238E27FC236}">
                  <a16:creationId xmlns:a16="http://schemas.microsoft.com/office/drawing/2014/main" id="{6F3D9A1F-DCAE-43E3-AAFA-8B3750FDF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4" name="Oval 540">
              <a:extLst>
                <a:ext uri="{FF2B5EF4-FFF2-40B4-BE49-F238E27FC236}">
                  <a16:creationId xmlns:a16="http://schemas.microsoft.com/office/drawing/2014/main" id="{8DB5A7F5-76FF-4756-935E-3DFAD03BDC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5" name="Oval 541">
              <a:extLst>
                <a:ext uri="{FF2B5EF4-FFF2-40B4-BE49-F238E27FC236}">
                  <a16:creationId xmlns:a16="http://schemas.microsoft.com/office/drawing/2014/main" id="{D4936971-CCB2-4814-B11B-D7B39CD3E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6" name="Oval 542">
              <a:extLst>
                <a:ext uri="{FF2B5EF4-FFF2-40B4-BE49-F238E27FC236}">
                  <a16:creationId xmlns:a16="http://schemas.microsoft.com/office/drawing/2014/main" id="{14D5184B-EE03-4D84-9B72-93133981D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847" name="Group 543">
            <a:extLst>
              <a:ext uri="{FF2B5EF4-FFF2-40B4-BE49-F238E27FC236}">
                <a16:creationId xmlns:a16="http://schemas.microsoft.com/office/drawing/2014/main" id="{26FBEF50-87E2-4570-9021-40A4B40BC2F1}"/>
              </a:ext>
            </a:extLst>
          </p:cNvPr>
          <p:cNvGrpSpPr>
            <a:grpSpLocks/>
          </p:cNvGrpSpPr>
          <p:nvPr/>
        </p:nvGrpSpPr>
        <p:grpSpPr bwMode="auto">
          <a:xfrm>
            <a:off x="1474788" y="2349500"/>
            <a:ext cx="698500" cy="628650"/>
            <a:chOff x="739" y="1027"/>
            <a:chExt cx="282" cy="396"/>
          </a:xfrm>
        </p:grpSpPr>
        <p:sp>
          <p:nvSpPr>
            <p:cNvPr id="98848" name="Oval 544">
              <a:extLst>
                <a:ext uri="{FF2B5EF4-FFF2-40B4-BE49-F238E27FC236}">
                  <a16:creationId xmlns:a16="http://schemas.microsoft.com/office/drawing/2014/main" id="{C964CCEB-62BC-4333-B8CA-588838382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49" name="Oval 545">
              <a:extLst>
                <a:ext uri="{FF2B5EF4-FFF2-40B4-BE49-F238E27FC236}">
                  <a16:creationId xmlns:a16="http://schemas.microsoft.com/office/drawing/2014/main" id="{A060AC7A-E726-4959-86C2-6DFF4E9164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0" name="Oval 546">
              <a:extLst>
                <a:ext uri="{FF2B5EF4-FFF2-40B4-BE49-F238E27FC236}">
                  <a16:creationId xmlns:a16="http://schemas.microsoft.com/office/drawing/2014/main" id="{982A95DC-541D-47B6-842C-F4306231A9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1" name="Oval 547">
              <a:extLst>
                <a:ext uri="{FF2B5EF4-FFF2-40B4-BE49-F238E27FC236}">
                  <a16:creationId xmlns:a16="http://schemas.microsoft.com/office/drawing/2014/main" id="{CC884A13-0400-424A-9088-5A7088834B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2" name="Oval 548">
              <a:extLst>
                <a:ext uri="{FF2B5EF4-FFF2-40B4-BE49-F238E27FC236}">
                  <a16:creationId xmlns:a16="http://schemas.microsoft.com/office/drawing/2014/main" id="{A2AA4D5A-FC63-4802-9B94-3C3C58B78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3" name="Oval 549">
              <a:extLst>
                <a:ext uri="{FF2B5EF4-FFF2-40B4-BE49-F238E27FC236}">
                  <a16:creationId xmlns:a16="http://schemas.microsoft.com/office/drawing/2014/main" id="{A8427581-1E52-468C-8EF1-97A6D9413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4" name="Oval 550">
              <a:extLst>
                <a:ext uri="{FF2B5EF4-FFF2-40B4-BE49-F238E27FC236}">
                  <a16:creationId xmlns:a16="http://schemas.microsoft.com/office/drawing/2014/main" id="{5F1114CE-C287-46BA-986C-F3CFA5FF05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5" name="Oval 551">
              <a:extLst>
                <a:ext uri="{FF2B5EF4-FFF2-40B4-BE49-F238E27FC236}">
                  <a16:creationId xmlns:a16="http://schemas.microsoft.com/office/drawing/2014/main" id="{0E9E1199-869A-4620-BA89-39085723A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6" name="Oval 552">
              <a:extLst>
                <a:ext uri="{FF2B5EF4-FFF2-40B4-BE49-F238E27FC236}">
                  <a16:creationId xmlns:a16="http://schemas.microsoft.com/office/drawing/2014/main" id="{28700BA6-81F6-4389-AEB9-311BACFA9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7" name="Oval 553">
              <a:extLst>
                <a:ext uri="{FF2B5EF4-FFF2-40B4-BE49-F238E27FC236}">
                  <a16:creationId xmlns:a16="http://schemas.microsoft.com/office/drawing/2014/main" id="{C3AE2CA1-C4CF-41BA-B53E-EB6982E0F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8" name="Oval 554">
              <a:extLst>
                <a:ext uri="{FF2B5EF4-FFF2-40B4-BE49-F238E27FC236}">
                  <a16:creationId xmlns:a16="http://schemas.microsoft.com/office/drawing/2014/main" id="{6DB23E49-3156-45CD-9164-E883F2982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59" name="Oval 555">
              <a:extLst>
                <a:ext uri="{FF2B5EF4-FFF2-40B4-BE49-F238E27FC236}">
                  <a16:creationId xmlns:a16="http://schemas.microsoft.com/office/drawing/2014/main" id="{BF9227BD-6D09-4633-94DE-2C6659257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0" name="Oval 556">
              <a:extLst>
                <a:ext uri="{FF2B5EF4-FFF2-40B4-BE49-F238E27FC236}">
                  <a16:creationId xmlns:a16="http://schemas.microsoft.com/office/drawing/2014/main" id="{4797A0E0-76E1-4E38-ADF0-8EEB0EC97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1" name="Oval 557">
              <a:extLst>
                <a:ext uri="{FF2B5EF4-FFF2-40B4-BE49-F238E27FC236}">
                  <a16:creationId xmlns:a16="http://schemas.microsoft.com/office/drawing/2014/main" id="{DE4966E6-EE9D-4745-848C-A59BCD623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2" name="Oval 558">
              <a:extLst>
                <a:ext uri="{FF2B5EF4-FFF2-40B4-BE49-F238E27FC236}">
                  <a16:creationId xmlns:a16="http://schemas.microsoft.com/office/drawing/2014/main" id="{BEDA7FAD-DB08-4879-B1B8-884F86F30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3" name="Oval 559">
              <a:extLst>
                <a:ext uri="{FF2B5EF4-FFF2-40B4-BE49-F238E27FC236}">
                  <a16:creationId xmlns:a16="http://schemas.microsoft.com/office/drawing/2014/main" id="{A2EC8FB2-8B87-4E76-A21F-8D942C11B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4" name="Oval 560">
              <a:extLst>
                <a:ext uri="{FF2B5EF4-FFF2-40B4-BE49-F238E27FC236}">
                  <a16:creationId xmlns:a16="http://schemas.microsoft.com/office/drawing/2014/main" id="{C764F2E3-262D-4F8A-B806-583733B21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5" name="Oval 561">
              <a:extLst>
                <a:ext uri="{FF2B5EF4-FFF2-40B4-BE49-F238E27FC236}">
                  <a16:creationId xmlns:a16="http://schemas.microsoft.com/office/drawing/2014/main" id="{87B0F81D-5AA4-4AF5-8443-EC053A5C06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6" name="Oval 562">
              <a:extLst>
                <a:ext uri="{FF2B5EF4-FFF2-40B4-BE49-F238E27FC236}">
                  <a16:creationId xmlns:a16="http://schemas.microsoft.com/office/drawing/2014/main" id="{D368C1AC-5E9E-44CD-9806-1C1B626CAD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67" name="Oval 563">
              <a:extLst>
                <a:ext uri="{FF2B5EF4-FFF2-40B4-BE49-F238E27FC236}">
                  <a16:creationId xmlns:a16="http://schemas.microsoft.com/office/drawing/2014/main" id="{A8D61400-2DF4-4F02-A3A8-C913F46B8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868" name="Group 564">
            <a:extLst>
              <a:ext uri="{FF2B5EF4-FFF2-40B4-BE49-F238E27FC236}">
                <a16:creationId xmlns:a16="http://schemas.microsoft.com/office/drawing/2014/main" id="{EE721423-E536-4072-9F6C-25F31229C8B5}"/>
              </a:ext>
            </a:extLst>
          </p:cNvPr>
          <p:cNvGrpSpPr>
            <a:grpSpLocks/>
          </p:cNvGrpSpPr>
          <p:nvPr/>
        </p:nvGrpSpPr>
        <p:grpSpPr bwMode="auto">
          <a:xfrm>
            <a:off x="2312988" y="2349500"/>
            <a:ext cx="698500" cy="628650"/>
            <a:chOff x="1078" y="1027"/>
            <a:chExt cx="282" cy="396"/>
          </a:xfrm>
        </p:grpSpPr>
        <p:sp>
          <p:nvSpPr>
            <p:cNvPr id="98869" name="Oval 565">
              <a:extLst>
                <a:ext uri="{FF2B5EF4-FFF2-40B4-BE49-F238E27FC236}">
                  <a16:creationId xmlns:a16="http://schemas.microsoft.com/office/drawing/2014/main" id="{300A8174-0DA9-4396-9BFE-6EFC61F3A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0" name="Oval 566">
              <a:extLst>
                <a:ext uri="{FF2B5EF4-FFF2-40B4-BE49-F238E27FC236}">
                  <a16:creationId xmlns:a16="http://schemas.microsoft.com/office/drawing/2014/main" id="{68C54BE1-3A7B-495C-A81C-D0CD4C632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1" name="Oval 567">
              <a:extLst>
                <a:ext uri="{FF2B5EF4-FFF2-40B4-BE49-F238E27FC236}">
                  <a16:creationId xmlns:a16="http://schemas.microsoft.com/office/drawing/2014/main" id="{401DCD0F-71C4-44EA-8A88-4A31A7964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2" name="Oval 568">
              <a:extLst>
                <a:ext uri="{FF2B5EF4-FFF2-40B4-BE49-F238E27FC236}">
                  <a16:creationId xmlns:a16="http://schemas.microsoft.com/office/drawing/2014/main" id="{66685675-0800-4320-9882-C69988CFAB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3" name="Oval 569">
              <a:extLst>
                <a:ext uri="{FF2B5EF4-FFF2-40B4-BE49-F238E27FC236}">
                  <a16:creationId xmlns:a16="http://schemas.microsoft.com/office/drawing/2014/main" id="{9AE5611A-36DE-488E-BCF9-00D8DCD8D8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4" name="Oval 570">
              <a:extLst>
                <a:ext uri="{FF2B5EF4-FFF2-40B4-BE49-F238E27FC236}">
                  <a16:creationId xmlns:a16="http://schemas.microsoft.com/office/drawing/2014/main" id="{FF6365CE-6FF6-40E3-8078-97CEAA16D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5" name="Oval 571">
              <a:extLst>
                <a:ext uri="{FF2B5EF4-FFF2-40B4-BE49-F238E27FC236}">
                  <a16:creationId xmlns:a16="http://schemas.microsoft.com/office/drawing/2014/main" id="{F4497E27-A9D7-4B85-99F6-C864D7BCE5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6" name="Oval 572">
              <a:extLst>
                <a:ext uri="{FF2B5EF4-FFF2-40B4-BE49-F238E27FC236}">
                  <a16:creationId xmlns:a16="http://schemas.microsoft.com/office/drawing/2014/main" id="{62BDD395-DE56-421A-9878-A51698168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7" name="Oval 573">
              <a:extLst>
                <a:ext uri="{FF2B5EF4-FFF2-40B4-BE49-F238E27FC236}">
                  <a16:creationId xmlns:a16="http://schemas.microsoft.com/office/drawing/2014/main" id="{FB473B89-AF73-4E5A-A707-1F4304823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8" name="Oval 574">
              <a:extLst>
                <a:ext uri="{FF2B5EF4-FFF2-40B4-BE49-F238E27FC236}">
                  <a16:creationId xmlns:a16="http://schemas.microsoft.com/office/drawing/2014/main" id="{DBA5857C-C808-4A8A-9BC0-563048B3F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79" name="Oval 575">
              <a:extLst>
                <a:ext uri="{FF2B5EF4-FFF2-40B4-BE49-F238E27FC236}">
                  <a16:creationId xmlns:a16="http://schemas.microsoft.com/office/drawing/2014/main" id="{D2F59E6A-18E7-42A3-A86E-138F2093E9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0" name="Oval 576">
              <a:extLst>
                <a:ext uri="{FF2B5EF4-FFF2-40B4-BE49-F238E27FC236}">
                  <a16:creationId xmlns:a16="http://schemas.microsoft.com/office/drawing/2014/main" id="{3125501D-CB61-461A-9EF1-05535C544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1" name="Oval 577">
              <a:extLst>
                <a:ext uri="{FF2B5EF4-FFF2-40B4-BE49-F238E27FC236}">
                  <a16:creationId xmlns:a16="http://schemas.microsoft.com/office/drawing/2014/main" id="{D97F9E91-6260-4492-84F3-78A4C9E7C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2" name="Oval 578">
              <a:extLst>
                <a:ext uri="{FF2B5EF4-FFF2-40B4-BE49-F238E27FC236}">
                  <a16:creationId xmlns:a16="http://schemas.microsoft.com/office/drawing/2014/main" id="{D717E007-9F01-4433-A84A-82B2300DC1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3" name="Oval 579">
              <a:extLst>
                <a:ext uri="{FF2B5EF4-FFF2-40B4-BE49-F238E27FC236}">
                  <a16:creationId xmlns:a16="http://schemas.microsoft.com/office/drawing/2014/main" id="{09B33BDC-4844-47B0-8CA5-5F1E576ED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4" name="Oval 580">
              <a:extLst>
                <a:ext uri="{FF2B5EF4-FFF2-40B4-BE49-F238E27FC236}">
                  <a16:creationId xmlns:a16="http://schemas.microsoft.com/office/drawing/2014/main" id="{CC92AFF9-82BE-4CB2-820E-2C1AF6D4C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5" name="Oval 581">
              <a:extLst>
                <a:ext uri="{FF2B5EF4-FFF2-40B4-BE49-F238E27FC236}">
                  <a16:creationId xmlns:a16="http://schemas.microsoft.com/office/drawing/2014/main" id="{23A7D7B8-15D1-4853-AE06-7F3969CCE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6" name="Oval 582">
              <a:extLst>
                <a:ext uri="{FF2B5EF4-FFF2-40B4-BE49-F238E27FC236}">
                  <a16:creationId xmlns:a16="http://schemas.microsoft.com/office/drawing/2014/main" id="{93F1F909-2BF4-4BA3-8EAB-95C829CFA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7" name="Oval 583">
              <a:extLst>
                <a:ext uri="{FF2B5EF4-FFF2-40B4-BE49-F238E27FC236}">
                  <a16:creationId xmlns:a16="http://schemas.microsoft.com/office/drawing/2014/main" id="{FCC4FBC1-7D6A-458B-9293-67C92C9F6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8" name="Oval 584">
              <a:extLst>
                <a:ext uri="{FF2B5EF4-FFF2-40B4-BE49-F238E27FC236}">
                  <a16:creationId xmlns:a16="http://schemas.microsoft.com/office/drawing/2014/main" id="{E74D8B00-8933-4695-81C3-407558A4D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89" name="Oval 585">
              <a:extLst>
                <a:ext uri="{FF2B5EF4-FFF2-40B4-BE49-F238E27FC236}">
                  <a16:creationId xmlns:a16="http://schemas.microsoft.com/office/drawing/2014/main" id="{3F96073B-824A-4815-9992-A5EA575648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0" name="Oval 586">
              <a:extLst>
                <a:ext uri="{FF2B5EF4-FFF2-40B4-BE49-F238E27FC236}">
                  <a16:creationId xmlns:a16="http://schemas.microsoft.com/office/drawing/2014/main" id="{4709534B-E330-4BA0-B7E1-5EE174A727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1" name="Oval 587">
              <a:extLst>
                <a:ext uri="{FF2B5EF4-FFF2-40B4-BE49-F238E27FC236}">
                  <a16:creationId xmlns:a16="http://schemas.microsoft.com/office/drawing/2014/main" id="{73ABF4E7-C8B2-45DA-8176-7BAF2C959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2" name="Oval 588">
              <a:extLst>
                <a:ext uri="{FF2B5EF4-FFF2-40B4-BE49-F238E27FC236}">
                  <a16:creationId xmlns:a16="http://schemas.microsoft.com/office/drawing/2014/main" id="{751B3A6F-09E0-41D4-8144-B15FE03640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893" name="Group 589">
            <a:extLst>
              <a:ext uri="{FF2B5EF4-FFF2-40B4-BE49-F238E27FC236}">
                <a16:creationId xmlns:a16="http://schemas.microsoft.com/office/drawing/2014/main" id="{CB98E473-FD25-484A-AF86-7AD64DD55977}"/>
              </a:ext>
            </a:extLst>
          </p:cNvPr>
          <p:cNvGrpSpPr>
            <a:grpSpLocks/>
          </p:cNvGrpSpPr>
          <p:nvPr/>
        </p:nvGrpSpPr>
        <p:grpSpPr bwMode="auto">
          <a:xfrm>
            <a:off x="3157538" y="2349500"/>
            <a:ext cx="700087" cy="628650"/>
            <a:chOff x="1419" y="1027"/>
            <a:chExt cx="283" cy="396"/>
          </a:xfrm>
        </p:grpSpPr>
        <p:sp>
          <p:nvSpPr>
            <p:cNvPr id="98894" name="Oval 590">
              <a:extLst>
                <a:ext uri="{FF2B5EF4-FFF2-40B4-BE49-F238E27FC236}">
                  <a16:creationId xmlns:a16="http://schemas.microsoft.com/office/drawing/2014/main" id="{21AA1732-68C8-4C66-87EC-E38FB7EBC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5" name="Oval 591">
              <a:extLst>
                <a:ext uri="{FF2B5EF4-FFF2-40B4-BE49-F238E27FC236}">
                  <a16:creationId xmlns:a16="http://schemas.microsoft.com/office/drawing/2014/main" id="{84B10FEA-88A5-4462-9C9D-3FDE9DFC4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6" name="Oval 592">
              <a:extLst>
                <a:ext uri="{FF2B5EF4-FFF2-40B4-BE49-F238E27FC236}">
                  <a16:creationId xmlns:a16="http://schemas.microsoft.com/office/drawing/2014/main" id="{2B925D0F-E1C2-4DAE-B17B-FB0382C5B3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7" name="Oval 593">
              <a:extLst>
                <a:ext uri="{FF2B5EF4-FFF2-40B4-BE49-F238E27FC236}">
                  <a16:creationId xmlns:a16="http://schemas.microsoft.com/office/drawing/2014/main" id="{467EC70E-8BC4-444F-A9B9-905B4EC5F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8" name="Oval 594">
              <a:extLst>
                <a:ext uri="{FF2B5EF4-FFF2-40B4-BE49-F238E27FC236}">
                  <a16:creationId xmlns:a16="http://schemas.microsoft.com/office/drawing/2014/main" id="{B175C6D6-A63D-4F55-B24A-D72C10C42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899" name="Oval 595">
              <a:extLst>
                <a:ext uri="{FF2B5EF4-FFF2-40B4-BE49-F238E27FC236}">
                  <a16:creationId xmlns:a16="http://schemas.microsoft.com/office/drawing/2014/main" id="{8F1A1F95-8997-45CC-8024-48E0B8EF2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0" name="Oval 596">
              <a:extLst>
                <a:ext uri="{FF2B5EF4-FFF2-40B4-BE49-F238E27FC236}">
                  <a16:creationId xmlns:a16="http://schemas.microsoft.com/office/drawing/2014/main" id="{AC7A06CC-2729-4C70-B2E1-24D8D3204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1" name="Oval 597">
              <a:extLst>
                <a:ext uri="{FF2B5EF4-FFF2-40B4-BE49-F238E27FC236}">
                  <a16:creationId xmlns:a16="http://schemas.microsoft.com/office/drawing/2014/main" id="{34FC5E77-8E59-45B1-B2C0-42ACD050C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2" name="Oval 598">
              <a:extLst>
                <a:ext uri="{FF2B5EF4-FFF2-40B4-BE49-F238E27FC236}">
                  <a16:creationId xmlns:a16="http://schemas.microsoft.com/office/drawing/2014/main" id="{DE68BCB5-B977-4F04-92DD-0BD1509FB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3" name="Oval 599">
              <a:extLst>
                <a:ext uri="{FF2B5EF4-FFF2-40B4-BE49-F238E27FC236}">
                  <a16:creationId xmlns:a16="http://schemas.microsoft.com/office/drawing/2014/main" id="{026D10EF-7614-41BB-8557-5364CCFDB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4" name="Oval 600">
              <a:extLst>
                <a:ext uri="{FF2B5EF4-FFF2-40B4-BE49-F238E27FC236}">
                  <a16:creationId xmlns:a16="http://schemas.microsoft.com/office/drawing/2014/main" id="{BC01846D-BD6E-4694-9055-D3A73D5D9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5" name="Oval 601">
              <a:extLst>
                <a:ext uri="{FF2B5EF4-FFF2-40B4-BE49-F238E27FC236}">
                  <a16:creationId xmlns:a16="http://schemas.microsoft.com/office/drawing/2014/main" id="{5CDCD013-E2F4-4889-9B65-8E4EC3578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6" name="Oval 602">
              <a:extLst>
                <a:ext uri="{FF2B5EF4-FFF2-40B4-BE49-F238E27FC236}">
                  <a16:creationId xmlns:a16="http://schemas.microsoft.com/office/drawing/2014/main" id="{8DBD04E4-D8AF-4FA4-999C-2515BD190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7" name="Oval 603">
              <a:extLst>
                <a:ext uri="{FF2B5EF4-FFF2-40B4-BE49-F238E27FC236}">
                  <a16:creationId xmlns:a16="http://schemas.microsoft.com/office/drawing/2014/main" id="{DC0157F8-5D6C-473C-A76C-28FEE3649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8" name="Oval 604">
              <a:extLst>
                <a:ext uri="{FF2B5EF4-FFF2-40B4-BE49-F238E27FC236}">
                  <a16:creationId xmlns:a16="http://schemas.microsoft.com/office/drawing/2014/main" id="{9D7C31E9-63B3-4B78-A9D1-B1D310EAD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09" name="Oval 605">
              <a:extLst>
                <a:ext uri="{FF2B5EF4-FFF2-40B4-BE49-F238E27FC236}">
                  <a16:creationId xmlns:a16="http://schemas.microsoft.com/office/drawing/2014/main" id="{4EF319D7-6B51-4519-85AE-8E55E3B59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0" name="Oval 606">
              <a:extLst>
                <a:ext uri="{FF2B5EF4-FFF2-40B4-BE49-F238E27FC236}">
                  <a16:creationId xmlns:a16="http://schemas.microsoft.com/office/drawing/2014/main" id="{B290F8BA-0EDF-4D7E-956A-031E76F13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1" name="Oval 607">
              <a:extLst>
                <a:ext uri="{FF2B5EF4-FFF2-40B4-BE49-F238E27FC236}">
                  <a16:creationId xmlns:a16="http://schemas.microsoft.com/office/drawing/2014/main" id="{B7EB4D4B-1A35-44FF-8F48-2978C9D8D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2" name="Oval 608">
              <a:extLst>
                <a:ext uri="{FF2B5EF4-FFF2-40B4-BE49-F238E27FC236}">
                  <a16:creationId xmlns:a16="http://schemas.microsoft.com/office/drawing/2014/main" id="{B85341D7-34D0-4911-AB72-B0DA364B59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3" name="Oval 609">
              <a:extLst>
                <a:ext uri="{FF2B5EF4-FFF2-40B4-BE49-F238E27FC236}">
                  <a16:creationId xmlns:a16="http://schemas.microsoft.com/office/drawing/2014/main" id="{E3BA928E-8906-47C5-BFD8-C0FBF1AC2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4" name="Oval 610">
              <a:extLst>
                <a:ext uri="{FF2B5EF4-FFF2-40B4-BE49-F238E27FC236}">
                  <a16:creationId xmlns:a16="http://schemas.microsoft.com/office/drawing/2014/main" id="{C6375245-67FF-4137-A7B7-303B798CA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5" name="Oval 611">
              <a:extLst>
                <a:ext uri="{FF2B5EF4-FFF2-40B4-BE49-F238E27FC236}">
                  <a16:creationId xmlns:a16="http://schemas.microsoft.com/office/drawing/2014/main" id="{C664126C-C80B-45F2-B4B7-70FAF4D91B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6" name="Oval 612">
              <a:extLst>
                <a:ext uri="{FF2B5EF4-FFF2-40B4-BE49-F238E27FC236}">
                  <a16:creationId xmlns:a16="http://schemas.microsoft.com/office/drawing/2014/main" id="{736A3A71-222E-4C92-AE38-703037E5A8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7" name="Oval 613">
              <a:extLst>
                <a:ext uri="{FF2B5EF4-FFF2-40B4-BE49-F238E27FC236}">
                  <a16:creationId xmlns:a16="http://schemas.microsoft.com/office/drawing/2014/main" id="{A4821A6B-1F69-4EF7-81A3-3DAE714AAF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18" name="Oval 614">
              <a:extLst>
                <a:ext uri="{FF2B5EF4-FFF2-40B4-BE49-F238E27FC236}">
                  <a16:creationId xmlns:a16="http://schemas.microsoft.com/office/drawing/2014/main" id="{B3F8044F-D269-438E-B35C-4471A2FA5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919" name="Group 615">
            <a:extLst>
              <a:ext uri="{FF2B5EF4-FFF2-40B4-BE49-F238E27FC236}">
                <a16:creationId xmlns:a16="http://schemas.microsoft.com/office/drawing/2014/main" id="{1118DB68-C21B-438E-BD90-3FF291A1B1EB}"/>
              </a:ext>
            </a:extLst>
          </p:cNvPr>
          <p:cNvGrpSpPr>
            <a:grpSpLocks/>
          </p:cNvGrpSpPr>
          <p:nvPr/>
        </p:nvGrpSpPr>
        <p:grpSpPr bwMode="auto">
          <a:xfrm>
            <a:off x="3998913" y="2349500"/>
            <a:ext cx="700087" cy="628650"/>
            <a:chOff x="1759" y="1027"/>
            <a:chExt cx="283" cy="396"/>
          </a:xfrm>
        </p:grpSpPr>
        <p:sp>
          <p:nvSpPr>
            <p:cNvPr id="98920" name="Oval 616">
              <a:extLst>
                <a:ext uri="{FF2B5EF4-FFF2-40B4-BE49-F238E27FC236}">
                  <a16:creationId xmlns:a16="http://schemas.microsoft.com/office/drawing/2014/main" id="{16FF5082-F958-47B0-9A73-AF14F1396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1" name="Oval 617">
              <a:extLst>
                <a:ext uri="{FF2B5EF4-FFF2-40B4-BE49-F238E27FC236}">
                  <a16:creationId xmlns:a16="http://schemas.microsoft.com/office/drawing/2014/main" id="{C897876E-0EDD-4C0C-B858-5A912D87E8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2" name="Oval 618">
              <a:extLst>
                <a:ext uri="{FF2B5EF4-FFF2-40B4-BE49-F238E27FC236}">
                  <a16:creationId xmlns:a16="http://schemas.microsoft.com/office/drawing/2014/main" id="{870C61A5-9B97-4950-9B33-CA2C8D424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3" name="Oval 619">
              <a:extLst>
                <a:ext uri="{FF2B5EF4-FFF2-40B4-BE49-F238E27FC236}">
                  <a16:creationId xmlns:a16="http://schemas.microsoft.com/office/drawing/2014/main" id="{2CD47158-41AE-41D7-BF6E-1B4D136B5E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4" name="Oval 620">
              <a:extLst>
                <a:ext uri="{FF2B5EF4-FFF2-40B4-BE49-F238E27FC236}">
                  <a16:creationId xmlns:a16="http://schemas.microsoft.com/office/drawing/2014/main" id="{5BFDBAF9-21DF-4AF5-BCE3-1BC4918080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5" name="Oval 621">
              <a:extLst>
                <a:ext uri="{FF2B5EF4-FFF2-40B4-BE49-F238E27FC236}">
                  <a16:creationId xmlns:a16="http://schemas.microsoft.com/office/drawing/2014/main" id="{6A0B6C2E-9857-41FE-A3BF-7DFCC8E97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6" name="Oval 622">
              <a:extLst>
                <a:ext uri="{FF2B5EF4-FFF2-40B4-BE49-F238E27FC236}">
                  <a16:creationId xmlns:a16="http://schemas.microsoft.com/office/drawing/2014/main" id="{DB05AC2A-99C4-4E55-B3B6-DB1D5A2F58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7" name="Oval 623">
              <a:extLst>
                <a:ext uri="{FF2B5EF4-FFF2-40B4-BE49-F238E27FC236}">
                  <a16:creationId xmlns:a16="http://schemas.microsoft.com/office/drawing/2014/main" id="{82E39E6A-59CA-4219-AD6F-8018BA940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8" name="Oval 624">
              <a:extLst>
                <a:ext uri="{FF2B5EF4-FFF2-40B4-BE49-F238E27FC236}">
                  <a16:creationId xmlns:a16="http://schemas.microsoft.com/office/drawing/2014/main" id="{AF17F8F0-40E1-46F4-92D3-C94B9A900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29" name="Oval 625">
              <a:extLst>
                <a:ext uri="{FF2B5EF4-FFF2-40B4-BE49-F238E27FC236}">
                  <a16:creationId xmlns:a16="http://schemas.microsoft.com/office/drawing/2014/main" id="{0E4C2160-ACC1-470D-9C6F-263FAE81FF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0" name="Oval 626">
              <a:extLst>
                <a:ext uri="{FF2B5EF4-FFF2-40B4-BE49-F238E27FC236}">
                  <a16:creationId xmlns:a16="http://schemas.microsoft.com/office/drawing/2014/main" id="{B2057237-DB1B-484C-BD8C-66045DB5BD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1" name="Oval 627">
              <a:extLst>
                <a:ext uri="{FF2B5EF4-FFF2-40B4-BE49-F238E27FC236}">
                  <a16:creationId xmlns:a16="http://schemas.microsoft.com/office/drawing/2014/main" id="{939C2E30-3C8D-4A8C-929D-8A98FCCE3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2" name="Oval 628">
              <a:extLst>
                <a:ext uri="{FF2B5EF4-FFF2-40B4-BE49-F238E27FC236}">
                  <a16:creationId xmlns:a16="http://schemas.microsoft.com/office/drawing/2014/main" id="{CBC400BF-30B6-413D-8915-B079B2BBE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3" name="Oval 629">
              <a:extLst>
                <a:ext uri="{FF2B5EF4-FFF2-40B4-BE49-F238E27FC236}">
                  <a16:creationId xmlns:a16="http://schemas.microsoft.com/office/drawing/2014/main" id="{8759660D-E93A-4229-86AB-1E5539924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4" name="Oval 630">
              <a:extLst>
                <a:ext uri="{FF2B5EF4-FFF2-40B4-BE49-F238E27FC236}">
                  <a16:creationId xmlns:a16="http://schemas.microsoft.com/office/drawing/2014/main" id="{CE601C15-10F4-4862-827C-1DC1012597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5" name="Oval 631">
              <a:extLst>
                <a:ext uri="{FF2B5EF4-FFF2-40B4-BE49-F238E27FC236}">
                  <a16:creationId xmlns:a16="http://schemas.microsoft.com/office/drawing/2014/main" id="{7DB6DFFA-137E-42AC-9B61-F478B970A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6" name="Oval 632">
              <a:extLst>
                <a:ext uri="{FF2B5EF4-FFF2-40B4-BE49-F238E27FC236}">
                  <a16:creationId xmlns:a16="http://schemas.microsoft.com/office/drawing/2014/main" id="{68A92EB7-2E91-4849-9186-E7FD4F147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7" name="Oval 633">
              <a:extLst>
                <a:ext uri="{FF2B5EF4-FFF2-40B4-BE49-F238E27FC236}">
                  <a16:creationId xmlns:a16="http://schemas.microsoft.com/office/drawing/2014/main" id="{0C8D986E-FD07-437E-9AD4-FAA393FC6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8" name="Oval 634">
              <a:extLst>
                <a:ext uri="{FF2B5EF4-FFF2-40B4-BE49-F238E27FC236}">
                  <a16:creationId xmlns:a16="http://schemas.microsoft.com/office/drawing/2014/main" id="{DA7E5FBF-EACD-4F5F-AC42-A0B52C128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39" name="Oval 635">
              <a:extLst>
                <a:ext uri="{FF2B5EF4-FFF2-40B4-BE49-F238E27FC236}">
                  <a16:creationId xmlns:a16="http://schemas.microsoft.com/office/drawing/2014/main" id="{0B3EE5A1-2137-4CC7-9B6E-531E38619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0" name="Oval 636">
              <a:extLst>
                <a:ext uri="{FF2B5EF4-FFF2-40B4-BE49-F238E27FC236}">
                  <a16:creationId xmlns:a16="http://schemas.microsoft.com/office/drawing/2014/main" id="{6B43BA5C-7EBD-4968-9EE5-A7323AE1F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1" name="Oval 637">
              <a:extLst>
                <a:ext uri="{FF2B5EF4-FFF2-40B4-BE49-F238E27FC236}">
                  <a16:creationId xmlns:a16="http://schemas.microsoft.com/office/drawing/2014/main" id="{BA867CD0-66FC-4282-9C87-DF60A39ED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2" name="Oval 638">
              <a:extLst>
                <a:ext uri="{FF2B5EF4-FFF2-40B4-BE49-F238E27FC236}">
                  <a16:creationId xmlns:a16="http://schemas.microsoft.com/office/drawing/2014/main" id="{8C92656C-D02C-49F4-AF0A-9DD7CBE61A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3" name="Oval 639">
              <a:extLst>
                <a:ext uri="{FF2B5EF4-FFF2-40B4-BE49-F238E27FC236}">
                  <a16:creationId xmlns:a16="http://schemas.microsoft.com/office/drawing/2014/main" id="{CB6D2582-4FD3-4AA3-A9A0-ACF1906F5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4" name="Oval 640">
              <a:extLst>
                <a:ext uri="{FF2B5EF4-FFF2-40B4-BE49-F238E27FC236}">
                  <a16:creationId xmlns:a16="http://schemas.microsoft.com/office/drawing/2014/main" id="{E4BBE76F-CB2D-4B53-A7E5-F3C53B41F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5" name="Oval 641">
              <a:extLst>
                <a:ext uri="{FF2B5EF4-FFF2-40B4-BE49-F238E27FC236}">
                  <a16:creationId xmlns:a16="http://schemas.microsoft.com/office/drawing/2014/main" id="{12C346D2-DFE6-408F-8894-675B635CA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6" name="Oval 642">
              <a:extLst>
                <a:ext uri="{FF2B5EF4-FFF2-40B4-BE49-F238E27FC236}">
                  <a16:creationId xmlns:a16="http://schemas.microsoft.com/office/drawing/2014/main" id="{7C7B1642-FF60-427D-A841-C62367658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947" name="Group 643">
            <a:extLst>
              <a:ext uri="{FF2B5EF4-FFF2-40B4-BE49-F238E27FC236}">
                <a16:creationId xmlns:a16="http://schemas.microsoft.com/office/drawing/2014/main" id="{9D1D44E6-987F-4475-9969-EE5C95748CE4}"/>
              </a:ext>
            </a:extLst>
          </p:cNvPr>
          <p:cNvGrpSpPr>
            <a:grpSpLocks/>
          </p:cNvGrpSpPr>
          <p:nvPr/>
        </p:nvGrpSpPr>
        <p:grpSpPr bwMode="auto">
          <a:xfrm>
            <a:off x="4843463" y="2349500"/>
            <a:ext cx="700087" cy="628650"/>
            <a:chOff x="2100" y="1027"/>
            <a:chExt cx="283" cy="396"/>
          </a:xfrm>
        </p:grpSpPr>
        <p:sp>
          <p:nvSpPr>
            <p:cNvPr id="98948" name="Oval 644">
              <a:extLst>
                <a:ext uri="{FF2B5EF4-FFF2-40B4-BE49-F238E27FC236}">
                  <a16:creationId xmlns:a16="http://schemas.microsoft.com/office/drawing/2014/main" id="{A048FAEB-ED54-4F97-ADAD-26920F133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49" name="Oval 645">
              <a:extLst>
                <a:ext uri="{FF2B5EF4-FFF2-40B4-BE49-F238E27FC236}">
                  <a16:creationId xmlns:a16="http://schemas.microsoft.com/office/drawing/2014/main" id="{65999243-0773-4C29-AF33-16E58ABF48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0" name="Oval 646">
              <a:extLst>
                <a:ext uri="{FF2B5EF4-FFF2-40B4-BE49-F238E27FC236}">
                  <a16:creationId xmlns:a16="http://schemas.microsoft.com/office/drawing/2014/main" id="{E339AF8B-36A0-4745-9A70-6FE216A2D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1" name="Oval 647">
              <a:extLst>
                <a:ext uri="{FF2B5EF4-FFF2-40B4-BE49-F238E27FC236}">
                  <a16:creationId xmlns:a16="http://schemas.microsoft.com/office/drawing/2014/main" id="{13377FC2-E566-4E72-B35B-99A3906647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2" name="Oval 648">
              <a:extLst>
                <a:ext uri="{FF2B5EF4-FFF2-40B4-BE49-F238E27FC236}">
                  <a16:creationId xmlns:a16="http://schemas.microsoft.com/office/drawing/2014/main" id="{FD9599CA-4EF1-4D54-90C4-D8A4A7277E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3" name="Oval 649">
              <a:extLst>
                <a:ext uri="{FF2B5EF4-FFF2-40B4-BE49-F238E27FC236}">
                  <a16:creationId xmlns:a16="http://schemas.microsoft.com/office/drawing/2014/main" id="{2BD6FA5F-F6C5-4919-AB25-082D13BB8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4" name="Oval 650">
              <a:extLst>
                <a:ext uri="{FF2B5EF4-FFF2-40B4-BE49-F238E27FC236}">
                  <a16:creationId xmlns:a16="http://schemas.microsoft.com/office/drawing/2014/main" id="{90A28AE2-F829-4855-B505-23CE23DC0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5" name="Oval 651">
              <a:extLst>
                <a:ext uri="{FF2B5EF4-FFF2-40B4-BE49-F238E27FC236}">
                  <a16:creationId xmlns:a16="http://schemas.microsoft.com/office/drawing/2014/main" id="{40D6D090-8E97-4850-ABB2-504FF9973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6" name="Oval 652">
              <a:extLst>
                <a:ext uri="{FF2B5EF4-FFF2-40B4-BE49-F238E27FC236}">
                  <a16:creationId xmlns:a16="http://schemas.microsoft.com/office/drawing/2014/main" id="{A93A0B8F-007B-4EF8-AD96-33025C4B7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7" name="Oval 653">
              <a:extLst>
                <a:ext uri="{FF2B5EF4-FFF2-40B4-BE49-F238E27FC236}">
                  <a16:creationId xmlns:a16="http://schemas.microsoft.com/office/drawing/2014/main" id="{632EEB62-57BF-4C39-88DF-E4206FFBF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8" name="Oval 654">
              <a:extLst>
                <a:ext uri="{FF2B5EF4-FFF2-40B4-BE49-F238E27FC236}">
                  <a16:creationId xmlns:a16="http://schemas.microsoft.com/office/drawing/2014/main" id="{7D5A7ED7-BC8F-42DC-80CB-71DFE7204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59" name="Oval 655">
              <a:extLst>
                <a:ext uri="{FF2B5EF4-FFF2-40B4-BE49-F238E27FC236}">
                  <a16:creationId xmlns:a16="http://schemas.microsoft.com/office/drawing/2014/main" id="{A8A28EBB-BC5C-4FDB-87B1-E14078378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0" name="Oval 656">
              <a:extLst>
                <a:ext uri="{FF2B5EF4-FFF2-40B4-BE49-F238E27FC236}">
                  <a16:creationId xmlns:a16="http://schemas.microsoft.com/office/drawing/2014/main" id="{368C9F62-F79E-4B0D-9F96-9F6064A39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1" name="Oval 657">
              <a:extLst>
                <a:ext uri="{FF2B5EF4-FFF2-40B4-BE49-F238E27FC236}">
                  <a16:creationId xmlns:a16="http://schemas.microsoft.com/office/drawing/2014/main" id="{CC0D406B-CEFF-49AB-9728-024C5DCE9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2" name="Oval 658">
              <a:extLst>
                <a:ext uri="{FF2B5EF4-FFF2-40B4-BE49-F238E27FC236}">
                  <a16:creationId xmlns:a16="http://schemas.microsoft.com/office/drawing/2014/main" id="{86D0D23A-A7AA-4B9F-873F-CC8ECC003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3" name="Oval 659">
              <a:extLst>
                <a:ext uri="{FF2B5EF4-FFF2-40B4-BE49-F238E27FC236}">
                  <a16:creationId xmlns:a16="http://schemas.microsoft.com/office/drawing/2014/main" id="{6D16CE34-60D5-4A6E-99D3-D9DE9D704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4" name="Oval 660">
              <a:extLst>
                <a:ext uri="{FF2B5EF4-FFF2-40B4-BE49-F238E27FC236}">
                  <a16:creationId xmlns:a16="http://schemas.microsoft.com/office/drawing/2014/main" id="{8082BFAA-CC31-4186-BA03-4911804B9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5" name="Oval 661">
              <a:extLst>
                <a:ext uri="{FF2B5EF4-FFF2-40B4-BE49-F238E27FC236}">
                  <a16:creationId xmlns:a16="http://schemas.microsoft.com/office/drawing/2014/main" id="{F2DDC1B7-0E2A-4203-9723-AB27658CD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6" name="Oval 662">
              <a:extLst>
                <a:ext uri="{FF2B5EF4-FFF2-40B4-BE49-F238E27FC236}">
                  <a16:creationId xmlns:a16="http://schemas.microsoft.com/office/drawing/2014/main" id="{3AE488DF-B081-4FE2-8CF3-12932FDEF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7" name="Oval 663">
              <a:extLst>
                <a:ext uri="{FF2B5EF4-FFF2-40B4-BE49-F238E27FC236}">
                  <a16:creationId xmlns:a16="http://schemas.microsoft.com/office/drawing/2014/main" id="{3646D815-2294-42D3-8F15-8C0B25791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8" name="Oval 664">
              <a:extLst>
                <a:ext uri="{FF2B5EF4-FFF2-40B4-BE49-F238E27FC236}">
                  <a16:creationId xmlns:a16="http://schemas.microsoft.com/office/drawing/2014/main" id="{F4DC02CA-3E2B-4373-B8CE-2131E8BCE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69" name="Oval 665">
              <a:extLst>
                <a:ext uri="{FF2B5EF4-FFF2-40B4-BE49-F238E27FC236}">
                  <a16:creationId xmlns:a16="http://schemas.microsoft.com/office/drawing/2014/main" id="{15D7993D-9EAF-4AFC-816C-8094B49AB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0" name="Oval 666">
              <a:extLst>
                <a:ext uri="{FF2B5EF4-FFF2-40B4-BE49-F238E27FC236}">
                  <a16:creationId xmlns:a16="http://schemas.microsoft.com/office/drawing/2014/main" id="{DD288C2D-C239-402C-93C8-A5E611865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971" name="Group 667">
            <a:extLst>
              <a:ext uri="{FF2B5EF4-FFF2-40B4-BE49-F238E27FC236}">
                <a16:creationId xmlns:a16="http://schemas.microsoft.com/office/drawing/2014/main" id="{EAC0A9B0-7FCF-41E6-96CE-002900BC7677}"/>
              </a:ext>
            </a:extLst>
          </p:cNvPr>
          <p:cNvGrpSpPr>
            <a:grpSpLocks/>
          </p:cNvGrpSpPr>
          <p:nvPr/>
        </p:nvGrpSpPr>
        <p:grpSpPr bwMode="auto">
          <a:xfrm>
            <a:off x="6523038" y="2349500"/>
            <a:ext cx="698500" cy="628650"/>
            <a:chOff x="2779" y="1027"/>
            <a:chExt cx="282" cy="396"/>
          </a:xfrm>
        </p:grpSpPr>
        <p:sp>
          <p:nvSpPr>
            <p:cNvPr id="98972" name="Oval 668">
              <a:extLst>
                <a:ext uri="{FF2B5EF4-FFF2-40B4-BE49-F238E27FC236}">
                  <a16:creationId xmlns:a16="http://schemas.microsoft.com/office/drawing/2014/main" id="{1F8AB328-BA66-46C9-986F-5676C3524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3" name="Oval 669">
              <a:extLst>
                <a:ext uri="{FF2B5EF4-FFF2-40B4-BE49-F238E27FC236}">
                  <a16:creationId xmlns:a16="http://schemas.microsoft.com/office/drawing/2014/main" id="{5A04D9CC-2775-4931-BBE1-FE250CDB9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4" name="Oval 670">
              <a:extLst>
                <a:ext uri="{FF2B5EF4-FFF2-40B4-BE49-F238E27FC236}">
                  <a16:creationId xmlns:a16="http://schemas.microsoft.com/office/drawing/2014/main" id="{B4F3247A-B3CC-4685-9479-EDF67C560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5" name="Oval 671">
              <a:extLst>
                <a:ext uri="{FF2B5EF4-FFF2-40B4-BE49-F238E27FC236}">
                  <a16:creationId xmlns:a16="http://schemas.microsoft.com/office/drawing/2014/main" id="{95366F0D-97B4-46BA-A767-172DD1F48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6" name="Oval 672">
              <a:extLst>
                <a:ext uri="{FF2B5EF4-FFF2-40B4-BE49-F238E27FC236}">
                  <a16:creationId xmlns:a16="http://schemas.microsoft.com/office/drawing/2014/main" id="{6570DFD5-4375-4D1A-9D35-387D477EA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7" name="Oval 673">
              <a:extLst>
                <a:ext uri="{FF2B5EF4-FFF2-40B4-BE49-F238E27FC236}">
                  <a16:creationId xmlns:a16="http://schemas.microsoft.com/office/drawing/2014/main" id="{E17F9145-1D4F-4E00-9D63-4B90B6BB0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8" name="Oval 674">
              <a:extLst>
                <a:ext uri="{FF2B5EF4-FFF2-40B4-BE49-F238E27FC236}">
                  <a16:creationId xmlns:a16="http://schemas.microsoft.com/office/drawing/2014/main" id="{70F8851C-C7CB-47FB-B5C9-8A587E8EF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79" name="Oval 675">
              <a:extLst>
                <a:ext uri="{FF2B5EF4-FFF2-40B4-BE49-F238E27FC236}">
                  <a16:creationId xmlns:a16="http://schemas.microsoft.com/office/drawing/2014/main" id="{DF2C5B07-0208-4CF9-B59A-8039A5A86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0" name="Oval 676">
              <a:extLst>
                <a:ext uri="{FF2B5EF4-FFF2-40B4-BE49-F238E27FC236}">
                  <a16:creationId xmlns:a16="http://schemas.microsoft.com/office/drawing/2014/main" id="{4E1B37EA-183D-482A-94B7-14F27CE33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1" name="Oval 677">
              <a:extLst>
                <a:ext uri="{FF2B5EF4-FFF2-40B4-BE49-F238E27FC236}">
                  <a16:creationId xmlns:a16="http://schemas.microsoft.com/office/drawing/2014/main" id="{E4120DB1-93B9-41E1-AA98-A136F98D9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2" name="Oval 678">
              <a:extLst>
                <a:ext uri="{FF2B5EF4-FFF2-40B4-BE49-F238E27FC236}">
                  <a16:creationId xmlns:a16="http://schemas.microsoft.com/office/drawing/2014/main" id="{9FE24AAF-C9C7-467A-8D3E-E32B534B4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3" name="Oval 679">
              <a:extLst>
                <a:ext uri="{FF2B5EF4-FFF2-40B4-BE49-F238E27FC236}">
                  <a16:creationId xmlns:a16="http://schemas.microsoft.com/office/drawing/2014/main" id="{B9A86DEF-50F1-4102-A804-CE8E1787F7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4" name="Oval 680">
              <a:extLst>
                <a:ext uri="{FF2B5EF4-FFF2-40B4-BE49-F238E27FC236}">
                  <a16:creationId xmlns:a16="http://schemas.microsoft.com/office/drawing/2014/main" id="{8C32847B-1835-4DC4-A238-0882DDFE5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5" name="Oval 681">
              <a:extLst>
                <a:ext uri="{FF2B5EF4-FFF2-40B4-BE49-F238E27FC236}">
                  <a16:creationId xmlns:a16="http://schemas.microsoft.com/office/drawing/2014/main" id="{0BFB04DD-C325-4377-921C-0D0602CF89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6" name="Oval 682">
              <a:extLst>
                <a:ext uri="{FF2B5EF4-FFF2-40B4-BE49-F238E27FC236}">
                  <a16:creationId xmlns:a16="http://schemas.microsoft.com/office/drawing/2014/main" id="{FDBDA141-9E8B-4149-A727-FEFCBAD6D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7" name="Oval 683">
              <a:extLst>
                <a:ext uri="{FF2B5EF4-FFF2-40B4-BE49-F238E27FC236}">
                  <a16:creationId xmlns:a16="http://schemas.microsoft.com/office/drawing/2014/main" id="{BCE21AAF-C266-4185-A204-83EABE0E3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8" name="Oval 684">
              <a:extLst>
                <a:ext uri="{FF2B5EF4-FFF2-40B4-BE49-F238E27FC236}">
                  <a16:creationId xmlns:a16="http://schemas.microsoft.com/office/drawing/2014/main" id="{EE7B39F1-0E18-43BE-AF61-3CDF1DA34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89" name="Oval 685">
              <a:extLst>
                <a:ext uri="{FF2B5EF4-FFF2-40B4-BE49-F238E27FC236}">
                  <a16:creationId xmlns:a16="http://schemas.microsoft.com/office/drawing/2014/main" id="{8A485F86-5934-4A1F-85DF-B529F18511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0" name="Oval 686">
              <a:extLst>
                <a:ext uri="{FF2B5EF4-FFF2-40B4-BE49-F238E27FC236}">
                  <a16:creationId xmlns:a16="http://schemas.microsoft.com/office/drawing/2014/main" id="{BFD60DBF-1CE8-4E58-BF75-D598067B1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1" name="Oval 687">
              <a:extLst>
                <a:ext uri="{FF2B5EF4-FFF2-40B4-BE49-F238E27FC236}">
                  <a16:creationId xmlns:a16="http://schemas.microsoft.com/office/drawing/2014/main" id="{A1D12FBA-430F-4313-982A-58B696845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2" name="Oval 688">
              <a:extLst>
                <a:ext uri="{FF2B5EF4-FFF2-40B4-BE49-F238E27FC236}">
                  <a16:creationId xmlns:a16="http://schemas.microsoft.com/office/drawing/2014/main" id="{EBD3BBEA-0AD9-468C-83D0-409FCB11D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8993" name="Group 689">
            <a:extLst>
              <a:ext uri="{FF2B5EF4-FFF2-40B4-BE49-F238E27FC236}">
                <a16:creationId xmlns:a16="http://schemas.microsoft.com/office/drawing/2014/main" id="{397FB0A5-F6D7-4570-A31D-E32650997886}"/>
              </a:ext>
            </a:extLst>
          </p:cNvPr>
          <p:cNvGrpSpPr>
            <a:grpSpLocks/>
          </p:cNvGrpSpPr>
          <p:nvPr/>
        </p:nvGrpSpPr>
        <p:grpSpPr bwMode="auto">
          <a:xfrm>
            <a:off x="8208963" y="2349500"/>
            <a:ext cx="700087" cy="628650"/>
            <a:chOff x="3460" y="1027"/>
            <a:chExt cx="283" cy="396"/>
          </a:xfrm>
        </p:grpSpPr>
        <p:sp>
          <p:nvSpPr>
            <p:cNvPr id="98994" name="Oval 690">
              <a:extLst>
                <a:ext uri="{FF2B5EF4-FFF2-40B4-BE49-F238E27FC236}">
                  <a16:creationId xmlns:a16="http://schemas.microsoft.com/office/drawing/2014/main" id="{F847C77C-E5D0-4491-AF9A-DA3938814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5" name="Oval 691">
              <a:extLst>
                <a:ext uri="{FF2B5EF4-FFF2-40B4-BE49-F238E27FC236}">
                  <a16:creationId xmlns:a16="http://schemas.microsoft.com/office/drawing/2014/main" id="{5D841DD7-C2F5-4D9D-83F1-17DD66C6E8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6" name="Oval 692">
              <a:extLst>
                <a:ext uri="{FF2B5EF4-FFF2-40B4-BE49-F238E27FC236}">
                  <a16:creationId xmlns:a16="http://schemas.microsoft.com/office/drawing/2014/main" id="{E5CDB1ED-BC15-497B-9A70-539304A792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7" name="Oval 693">
              <a:extLst>
                <a:ext uri="{FF2B5EF4-FFF2-40B4-BE49-F238E27FC236}">
                  <a16:creationId xmlns:a16="http://schemas.microsoft.com/office/drawing/2014/main" id="{2BF02367-230A-4652-B379-1287FAB4D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8" name="Oval 694">
              <a:extLst>
                <a:ext uri="{FF2B5EF4-FFF2-40B4-BE49-F238E27FC236}">
                  <a16:creationId xmlns:a16="http://schemas.microsoft.com/office/drawing/2014/main" id="{10002934-C1C7-4B0B-BE9D-76009B5A2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8999" name="Oval 695">
              <a:extLst>
                <a:ext uri="{FF2B5EF4-FFF2-40B4-BE49-F238E27FC236}">
                  <a16:creationId xmlns:a16="http://schemas.microsoft.com/office/drawing/2014/main" id="{6684257A-94DA-4B7A-A1E6-A1922D9CF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0" name="Oval 696">
              <a:extLst>
                <a:ext uri="{FF2B5EF4-FFF2-40B4-BE49-F238E27FC236}">
                  <a16:creationId xmlns:a16="http://schemas.microsoft.com/office/drawing/2014/main" id="{24E1474A-4E39-4477-8C08-C733433E95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1" name="Oval 697">
              <a:extLst>
                <a:ext uri="{FF2B5EF4-FFF2-40B4-BE49-F238E27FC236}">
                  <a16:creationId xmlns:a16="http://schemas.microsoft.com/office/drawing/2014/main" id="{B526DA2D-ED79-4ADF-89B2-E9A2FB14B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2" name="Oval 698">
              <a:extLst>
                <a:ext uri="{FF2B5EF4-FFF2-40B4-BE49-F238E27FC236}">
                  <a16:creationId xmlns:a16="http://schemas.microsoft.com/office/drawing/2014/main" id="{A273B407-4410-4FAC-AEC9-B0AF7EFEB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3" name="Oval 699">
              <a:extLst>
                <a:ext uri="{FF2B5EF4-FFF2-40B4-BE49-F238E27FC236}">
                  <a16:creationId xmlns:a16="http://schemas.microsoft.com/office/drawing/2014/main" id="{EC418F52-3DDC-423C-B0EC-38330C7346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4" name="Oval 700">
              <a:extLst>
                <a:ext uri="{FF2B5EF4-FFF2-40B4-BE49-F238E27FC236}">
                  <a16:creationId xmlns:a16="http://schemas.microsoft.com/office/drawing/2014/main" id="{73C5D856-DB8B-4789-A4E2-A262A97A1B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5" name="Oval 701">
              <a:extLst>
                <a:ext uri="{FF2B5EF4-FFF2-40B4-BE49-F238E27FC236}">
                  <a16:creationId xmlns:a16="http://schemas.microsoft.com/office/drawing/2014/main" id="{688327F4-8835-46AE-B63A-3A38A3713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6" name="Oval 702">
              <a:extLst>
                <a:ext uri="{FF2B5EF4-FFF2-40B4-BE49-F238E27FC236}">
                  <a16:creationId xmlns:a16="http://schemas.microsoft.com/office/drawing/2014/main" id="{3AFF1313-0F6C-407D-9A4E-CD844C4E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7" name="Oval 703">
              <a:extLst>
                <a:ext uri="{FF2B5EF4-FFF2-40B4-BE49-F238E27FC236}">
                  <a16:creationId xmlns:a16="http://schemas.microsoft.com/office/drawing/2014/main" id="{8A4ACD75-372D-4FD0-BD1F-F008EC8ED3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8" name="Oval 704">
              <a:extLst>
                <a:ext uri="{FF2B5EF4-FFF2-40B4-BE49-F238E27FC236}">
                  <a16:creationId xmlns:a16="http://schemas.microsoft.com/office/drawing/2014/main" id="{F4F2E0D2-1262-4057-B2E0-D5228C654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09" name="Oval 705">
              <a:extLst>
                <a:ext uri="{FF2B5EF4-FFF2-40B4-BE49-F238E27FC236}">
                  <a16:creationId xmlns:a16="http://schemas.microsoft.com/office/drawing/2014/main" id="{E7A32E9A-C123-4A98-9634-211652155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0" name="Oval 706">
              <a:extLst>
                <a:ext uri="{FF2B5EF4-FFF2-40B4-BE49-F238E27FC236}">
                  <a16:creationId xmlns:a16="http://schemas.microsoft.com/office/drawing/2014/main" id="{472ECE2C-F0F6-4937-A61B-C2BB02C5B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1" name="Oval 707">
              <a:extLst>
                <a:ext uri="{FF2B5EF4-FFF2-40B4-BE49-F238E27FC236}">
                  <a16:creationId xmlns:a16="http://schemas.microsoft.com/office/drawing/2014/main" id="{3FFB48AE-3586-4B5F-95C7-99E44264E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2" name="Oval 708">
              <a:extLst>
                <a:ext uri="{FF2B5EF4-FFF2-40B4-BE49-F238E27FC236}">
                  <a16:creationId xmlns:a16="http://schemas.microsoft.com/office/drawing/2014/main" id="{E8DBD022-D998-417D-8810-3C267E106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3" name="Oval 709">
              <a:extLst>
                <a:ext uri="{FF2B5EF4-FFF2-40B4-BE49-F238E27FC236}">
                  <a16:creationId xmlns:a16="http://schemas.microsoft.com/office/drawing/2014/main" id="{13E03202-E025-4D89-829B-5EFD4765A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4" name="Oval 710">
              <a:extLst>
                <a:ext uri="{FF2B5EF4-FFF2-40B4-BE49-F238E27FC236}">
                  <a16:creationId xmlns:a16="http://schemas.microsoft.com/office/drawing/2014/main" id="{0D91618D-8BAA-4004-A266-3F7675085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5" name="Oval 711">
              <a:extLst>
                <a:ext uri="{FF2B5EF4-FFF2-40B4-BE49-F238E27FC236}">
                  <a16:creationId xmlns:a16="http://schemas.microsoft.com/office/drawing/2014/main" id="{C5D53BB2-3917-49BF-AA05-F09A74DDD3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6" name="Oval 712">
              <a:extLst>
                <a:ext uri="{FF2B5EF4-FFF2-40B4-BE49-F238E27FC236}">
                  <a16:creationId xmlns:a16="http://schemas.microsoft.com/office/drawing/2014/main" id="{F0D50064-5F48-4719-BCF9-7192B6DE22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7" name="Oval 713">
              <a:extLst>
                <a:ext uri="{FF2B5EF4-FFF2-40B4-BE49-F238E27FC236}">
                  <a16:creationId xmlns:a16="http://schemas.microsoft.com/office/drawing/2014/main" id="{C4C55718-0BEF-4BC1-9323-F76B14C450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8" name="Oval 714">
              <a:extLst>
                <a:ext uri="{FF2B5EF4-FFF2-40B4-BE49-F238E27FC236}">
                  <a16:creationId xmlns:a16="http://schemas.microsoft.com/office/drawing/2014/main" id="{2AC331E9-3D31-4FD7-8886-91A0FA90E9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19" name="Oval 715">
              <a:extLst>
                <a:ext uri="{FF2B5EF4-FFF2-40B4-BE49-F238E27FC236}">
                  <a16:creationId xmlns:a16="http://schemas.microsoft.com/office/drawing/2014/main" id="{35C06B8E-5F25-4D52-B3CD-D2E183206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0" name="Oval 716">
              <a:extLst>
                <a:ext uri="{FF2B5EF4-FFF2-40B4-BE49-F238E27FC236}">
                  <a16:creationId xmlns:a16="http://schemas.microsoft.com/office/drawing/2014/main" id="{4FE12D76-5090-4C8F-AAB9-623603253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1" name="Oval 717">
              <a:extLst>
                <a:ext uri="{FF2B5EF4-FFF2-40B4-BE49-F238E27FC236}">
                  <a16:creationId xmlns:a16="http://schemas.microsoft.com/office/drawing/2014/main" id="{7F3ECBCD-C7C2-40C3-9769-F453264FAE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2" name="Oval 718">
              <a:extLst>
                <a:ext uri="{FF2B5EF4-FFF2-40B4-BE49-F238E27FC236}">
                  <a16:creationId xmlns:a16="http://schemas.microsoft.com/office/drawing/2014/main" id="{FF42D76F-7F41-4037-98B0-5E5284FC7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023" name="Group 719">
            <a:extLst>
              <a:ext uri="{FF2B5EF4-FFF2-40B4-BE49-F238E27FC236}">
                <a16:creationId xmlns:a16="http://schemas.microsoft.com/office/drawing/2014/main" id="{D662162F-1A1C-4DA9-AB6F-C7798D153E1F}"/>
              </a:ext>
            </a:extLst>
          </p:cNvPr>
          <p:cNvGrpSpPr>
            <a:grpSpLocks/>
          </p:cNvGrpSpPr>
          <p:nvPr/>
        </p:nvGrpSpPr>
        <p:grpSpPr bwMode="auto">
          <a:xfrm>
            <a:off x="7364413" y="2349500"/>
            <a:ext cx="700087" cy="628650"/>
            <a:chOff x="3119" y="1027"/>
            <a:chExt cx="283" cy="396"/>
          </a:xfrm>
        </p:grpSpPr>
        <p:sp>
          <p:nvSpPr>
            <p:cNvPr id="99024" name="Oval 720">
              <a:extLst>
                <a:ext uri="{FF2B5EF4-FFF2-40B4-BE49-F238E27FC236}">
                  <a16:creationId xmlns:a16="http://schemas.microsoft.com/office/drawing/2014/main" id="{ED5F6A90-DCBC-4B01-ACB4-31EA8A0A1D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5" name="Oval 721">
              <a:extLst>
                <a:ext uri="{FF2B5EF4-FFF2-40B4-BE49-F238E27FC236}">
                  <a16:creationId xmlns:a16="http://schemas.microsoft.com/office/drawing/2014/main" id="{3C6AEBDB-FFFA-462F-B9C7-704EB1C8B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6" name="Oval 722">
              <a:extLst>
                <a:ext uri="{FF2B5EF4-FFF2-40B4-BE49-F238E27FC236}">
                  <a16:creationId xmlns:a16="http://schemas.microsoft.com/office/drawing/2014/main" id="{741533DD-FE12-4A02-B74B-745D645EDE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7" name="Oval 723">
              <a:extLst>
                <a:ext uri="{FF2B5EF4-FFF2-40B4-BE49-F238E27FC236}">
                  <a16:creationId xmlns:a16="http://schemas.microsoft.com/office/drawing/2014/main" id="{38BB9534-C0C3-49B7-8808-C985FD282C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8" name="Oval 724">
              <a:extLst>
                <a:ext uri="{FF2B5EF4-FFF2-40B4-BE49-F238E27FC236}">
                  <a16:creationId xmlns:a16="http://schemas.microsoft.com/office/drawing/2014/main" id="{6EE18B5D-C49F-4C3F-965F-B56809B4A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29" name="Oval 725">
              <a:extLst>
                <a:ext uri="{FF2B5EF4-FFF2-40B4-BE49-F238E27FC236}">
                  <a16:creationId xmlns:a16="http://schemas.microsoft.com/office/drawing/2014/main" id="{97C0F0E6-0758-46D6-BA10-7161D127B8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0" name="Oval 726">
              <a:extLst>
                <a:ext uri="{FF2B5EF4-FFF2-40B4-BE49-F238E27FC236}">
                  <a16:creationId xmlns:a16="http://schemas.microsoft.com/office/drawing/2014/main" id="{D191DD0E-BDA8-4F90-9DA0-E98174362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1" name="Oval 727">
              <a:extLst>
                <a:ext uri="{FF2B5EF4-FFF2-40B4-BE49-F238E27FC236}">
                  <a16:creationId xmlns:a16="http://schemas.microsoft.com/office/drawing/2014/main" id="{8A2D2444-0F43-42F4-BD1D-60C47F693B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2" name="Oval 728">
              <a:extLst>
                <a:ext uri="{FF2B5EF4-FFF2-40B4-BE49-F238E27FC236}">
                  <a16:creationId xmlns:a16="http://schemas.microsoft.com/office/drawing/2014/main" id="{3F7BFC82-AAD0-4FE6-B014-1489DA642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3" name="Oval 729">
              <a:extLst>
                <a:ext uri="{FF2B5EF4-FFF2-40B4-BE49-F238E27FC236}">
                  <a16:creationId xmlns:a16="http://schemas.microsoft.com/office/drawing/2014/main" id="{2FD987EB-2B51-4DC6-98E6-E012DD2A8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4" name="Oval 730">
              <a:extLst>
                <a:ext uri="{FF2B5EF4-FFF2-40B4-BE49-F238E27FC236}">
                  <a16:creationId xmlns:a16="http://schemas.microsoft.com/office/drawing/2014/main" id="{381BBC10-9880-4E9A-B9CB-F29468560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5" name="Oval 731">
              <a:extLst>
                <a:ext uri="{FF2B5EF4-FFF2-40B4-BE49-F238E27FC236}">
                  <a16:creationId xmlns:a16="http://schemas.microsoft.com/office/drawing/2014/main" id="{3643A923-15CB-4197-B47F-D1974F1AC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6" name="Oval 732">
              <a:extLst>
                <a:ext uri="{FF2B5EF4-FFF2-40B4-BE49-F238E27FC236}">
                  <a16:creationId xmlns:a16="http://schemas.microsoft.com/office/drawing/2014/main" id="{EF551D2D-FD87-499C-8B2F-3E4FDD2CC8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7" name="Oval 733">
              <a:extLst>
                <a:ext uri="{FF2B5EF4-FFF2-40B4-BE49-F238E27FC236}">
                  <a16:creationId xmlns:a16="http://schemas.microsoft.com/office/drawing/2014/main" id="{40378199-C8C1-4EE8-87CF-7BF96766E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8" name="Oval 734">
              <a:extLst>
                <a:ext uri="{FF2B5EF4-FFF2-40B4-BE49-F238E27FC236}">
                  <a16:creationId xmlns:a16="http://schemas.microsoft.com/office/drawing/2014/main" id="{24CC6A41-C641-47F1-9EC8-C5C4C4C01D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39" name="Oval 735">
              <a:extLst>
                <a:ext uri="{FF2B5EF4-FFF2-40B4-BE49-F238E27FC236}">
                  <a16:creationId xmlns:a16="http://schemas.microsoft.com/office/drawing/2014/main" id="{566D873E-913F-4873-9D98-9B80EAA47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0" name="Oval 736">
              <a:extLst>
                <a:ext uri="{FF2B5EF4-FFF2-40B4-BE49-F238E27FC236}">
                  <a16:creationId xmlns:a16="http://schemas.microsoft.com/office/drawing/2014/main" id="{286318F1-77E3-4389-8299-47B21698C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1" name="Oval 737">
              <a:extLst>
                <a:ext uri="{FF2B5EF4-FFF2-40B4-BE49-F238E27FC236}">
                  <a16:creationId xmlns:a16="http://schemas.microsoft.com/office/drawing/2014/main" id="{284C8632-B37C-425E-9935-0B750C505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2" name="Oval 738">
              <a:extLst>
                <a:ext uri="{FF2B5EF4-FFF2-40B4-BE49-F238E27FC236}">
                  <a16:creationId xmlns:a16="http://schemas.microsoft.com/office/drawing/2014/main" id="{6872316E-20F1-4168-B0BD-21BE20FB1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3" name="Oval 739">
              <a:extLst>
                <a:ext uri="{FF2B5EF4-FFF2-40B4-BE49-F238E27FC236}">
                  <a16:creationId xmlns:a16="http://schemas.microsoft.com/office/drawing/2014/main" id="{61052A21-24CE-4194-85F6-72E9179A5C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4" name="Oval 740">
              <a:extLst>
                <a:ext uri="{FF2B5EF4-FFF2-40B4-BE49-F238E27FC236}">
                  <a16:creationId xmlns:a16="http://schemas.microsoft.com/office/drawing/2014/main" id="{8036A706-3132-488A-8C59-B802CB2A8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5" name="Oval 741">
              <a:extLst>
                <a:ext uri="{FF2B5EF4-FFF2-40B4-BE49-F238E27FC236}">
                  <a16:creationId xmlns:a16="http://schemas.microsoft.com/office/drawing/2014/main" id="{44C8D6C5-0B25-4BFD-A50A-D27DAF64C3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6" name="Oval 742">
              <a:extLst>
                <a:ext uri="{FF2B5EF4-FFF2-40B4-BE49-F238E27FC236}">
                  <a16:creationId xmlns:a16="http://schemas.microsoft.com/office/drawing/2014/main" id="{A3602C34-6EC2-4006-93B5-89D5E71D0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7" name="Oval 743">
              <a:extLst>
                <a:ext uri="{FF2B5EF4-FFF2-40B4-BE49-F238E27FC236}">
                  <a16:creationId xmlns:a16="http://schemas.microsoft.com/office/drawing/2014/main" id="{55EF83E6-0F5D-4193-8CEC-C740457F1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8" name="Oval 744">
              <a:extLst>
                <a:ext uri="{FF2B5EF4-FFF2-40B4-BE49-F238E27FC236}">
                  <a16:creationId xmlns:a16="http://schemas.microsoft.com/office/drawing/2014/main" id="{AF2D49B4-B75B-4B11-BACD-E2E880CF6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49" name="Oval 745">
              <a:extLst>
                <a:ext uri="{FF2B5EF4-FFF2-40B4-BE49-F238E27FC236}">
                  <a16:creationId xmlns:a16="http://schemas.microsoft.com/office/drawing/2014/main" id="{47797891-EA6C-4572-94D3-B242A53E85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0" name="Oval 746">
              <a:extLst>
                <a:ext uri="{FF2B5EF4-FFF2-40B4-BE49-F238E27FC236}">
                  <a16:creationId xmlns:a16="http://schemas.microsoft.com/office/drawing/2014/main" id="{A85508B0-C7C5-47B3-8678-DB77A123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1" name="Oval 747">
              <a:extLst>
                <a:ext uri="{FF2B5EF4-FFF2-40B4-BE49-F238E27FC236}">
                  <a16:creationId xmlns:a16="http://schemas.microsoft.com/office/drawing/2014/main" id="{0EA79B12-7FD1-442D-B3B7-AC671E2F5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2" name="Oval 748">
              <a:extLst>
                <a:ext uri="{FF2B5EF4-FFF2-40B4-BE49-F238E27FC236}">
                  <a16:creationId xmlns:a16="http://schemas.microsoft.com/office/drawing/2014/main" id="{BD0F3CD1-F54A-47EB-AAC1-4B49956A8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3" name="Oval 749">
              <a:extLst>
                <a:ext uri="{FF2B5EF4-FFF2-40B4-BE49-F238E27FC236}">
                  <a16:creationId xmlns:a16="http://schemas.microsoft.com/office/drawing/2014/main" id="{394FE14A-27D0-437C-BF43-0849761C1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4" name="Oval 750">
              <a:extLst>
                <a:ext uri="{FF2B5EF4-FFF2-40B4-BE49-F238E27FC236}">
                  <a16:creationId xmlns:a16="http://schemas.microsoft.com/office/drawing/2014/main" id="{F6E649EB-F84D-4EF6-931F-5C74931CF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055" name="Group 751">
            <a:extLst>
              <a:ext uri="{FF2B5EF4-FFF2-40B4-BE49-F238E27FC236}">
                <a16:creationId xmlns:a16="http://schemas.microsoft.com/office/drawing/2014/main" id="{82389F22-83BA-4F17-BC5E-253E4805A850}"/>
              </a:ext>
            </a:extLst>
          </p:cNvPr>
          <p:cNvGrpSpPr>
            <a:grpSpLocks/>
          </p:cNvGrpSpPr>
          <p:nvPr/>
        </p:nvGrpSpPr>
        <p:grpSpPr bwMode="auto">
          <a:xfrm>
            <a:off x="5680075" y="2349500"/>
            <a:ext cx="700088" cy="628650"/>
            <a:chOff x="2438" y="1027"/>
            <a:chExt cx="283" cy="396"/>
          </a:xfrm>
        </p:grpSpPr>
        <p:sp>
          <p:nvSpPr>
            <p:cNvPr id="99056" name="Oval 752">
              <a:extLst>
                <a:ext uri="{FF2B5EF4-FFF2-40B4-BE49-F238E27FC236}">
                  <a16:creationId xmlns:a16="http://schemas.microsoft.com/office/drawing/2014/main" id="{D3BDA974-698E-45ED-AB78-4D6DA6C84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7" name="Oval 753">
              <a:extLst>
                <a:ext uri="{FF2B5EF4-FFF2-40B4-BE49-F238E27FC236}">
                  <a16:creationId xmlns:a16="http://schemas.microsoft.com/office/drawing/2014/main" id="{A65DF84E-5C28-496F-9C6E-9B637E90B5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8" name="Oval 754">
              <a:extLst>
                <a:ext uri="{FF2B5EF4-FFF2-40B4-BE49-F238E27FC236}">
                  <a16:creationId xmlns:a16="http://schemas.microsoft.com/office/drawing/2014/main" id="{05F212CC-6005-41B7-B3BC-DBDE69477F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59" name="Oval 755">
              <a:extLst>
                <a:ext uri="{FF2B5EF4-FFF2-40B4-BE49-F238E27FC236}">
                  <a16:creationId xmlns:a16="http://schemas.microsoft.com/office/drawing/2014/main" id="{90F88676-14CC-433E-93D8-1C6674E80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0" name="Oval 756">
              <a:extLst>
                <a:ext uri="{FF2B5EF4-FFF2-40B4-BE49-F238E27FC236}">
                  <a16:creationId xmlns:a16="http://schemas.microsoft.com/office/drawing/2014/main" id="{6373ECFC-2B71-4FBB-B8D3-3313994EF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1" name="Oval 757">
              <a:extLst>
                <a:ext uri="{FF2B5EF4-FFF2-40B4-BE49-F238E27FC236}">
                  <a16:creationId xmlns:a16="http://schemas.microsoft.com/office/drawing/2014/main" id="{3E9639D6-8568-4C46-84A6-66B0238FEF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2" name="Oval 758">
              <a:extLst>
                <a:ext uri="{FF2B5EF4-FFF2-40B4-BE49-F238E27FC236}">
                  <a16:creationId xmlns:a16="http://schemas.microsoft.com/office/drawing/2014/main" id="{BC490A62-6975-448B-9F8E-4A395183A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3" name="Oval 759">
              <a:extLst>
                <a:ext uri="{FF2B5EF4-FFF2-40B4-BE49-F238E27FC236}">
                  <a16:creationId xmlns:a16="http://schemas.microsoft.com/office/drawing/2014/main" id="{752E46E8-52D6-4B24-86F2-3F4A7D031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4" name="Oval 760">
              <a:extLst>
                <a:ext uri="{FF2B5EF4-FFF2-40B4-BE49-F238E27FC236}">
                  <a16:creationId xmlns:a16="http://schemas.microsoft.com/office/drawing/2014/main" id="{7A035416-6AC2-4A54-93F5-A20E3FB0C8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5" name="Oval 761">
              <a:extLst>
                <a:ext uri="{FF2B5EF4-FFF2-40B4-BE49-F238E27FC236}">
                  <a16:creationId xmlns:a16="http://schemas.microsoft.com/office/drawing/2014/main" id="{5B709C02-736E-453A-AF16-39C64AE16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6" name="Oval 762">
              <a:extLst>
                <a:ext uri="{FF2B5EF4-FFF2-40B4-BE49-F238E27FC236}">
                  <a16:creationId xmlns:a16="http://schemas.microsoft.com/office/drawing/2014/main" id="{515AA2AD-5B5B-45AA-8F7D-4FDB238377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7" name="Oval 763">
              <a:extLst>
                <a:ext uri="{FF2B5EF4-FFF2-40B4-BE49-F238E27FC236}">
                  <a16:creationId xmlns:a16="http://schemas.microsoft.com/office/drawing/2014/main" id="{F58C3F57-D6C4-49C5-A94E-2FC831247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8" name="Oval 764">
              <a:extLst>
                <a:ext uri="{FF2B5EF4-FFF2-40B4-BE49-F238E27FC236}">
                  <a16:creationId xmlns:a16="http://schemas.microsoft.com/office/drawing/2014/main" id="{A03AACB3-5A52-4E0C-A0A4-4BE096319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69" name="Oval 765">
              <a:extLst>
                <a:ext uri="{FF2B5EF4-FFF2-40B4-BE49-F238E27FC236}">
                  <a16:creationId xmlns:a16="http://schemas.microsoft.com/office/drawing/2014/main" id="{A9631197-F416-49A2-8BA9-1E5976E9B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0" name="Oval 766">
              <a:extLst>
                <a:ext uri="{FF2B5EF4-FFF2-40B4-BE49-F238E27FC236}">
                  <a16:creationId xmlns:a16="http://schemas.microsoft.com/office/drawing/2014/main" id="{DA470451-41D4-4DAC-901C-DC2024941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1" name="Oval 767">
              <a:extLst>
                <a:ext uri="{FF2B5EF4-FFF2-40B4-BE49-F238E27FC236}">
                  <a16:creationId xmlns:a16="http://schemas.microsoft.com/office/drawing/2014/main" id="{E2558A9F-6616-4137-8886-7DCFF57D5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2" name="Oval 768">
              <a:extLst>
                <a:ext uri="{FF2B5EF4-FFF2-40B4-BE49-F238E27FC236}">
                  <a16:creationId xmlns:a16="http://schemas.microsoft.com/office/drawing/2014/main" id="{39FAF007-CD65-46CF-B4DF-DDD4504220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3" name="Oval 769">
              <a:extLst>
                <a:ext uri="{FF2B5EF4-FFF2-40B4-BE49-F238E27FC236}">
                  <a16:creationId xmlns:a16="http://schemas.microsoft.com/office/drawing/2014/main" id="{15C4B5FA-4D9A-45AE-8549-632C7DF4A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4" name="Oval 770">
              <a:extLst>
                <a:ext uri="{FF2B5EF4-FFF2-40B4-BE49-F238E27FC236}">
                  <a16:creationId xmlns:a16="http://schemas.microsoft.com/office/drawing/2014/main" id="{73EF09CD-6CD2-4F7F-BE39-AEBB56D22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5" name="Oval 771">
              <a:extLst>
                <a:ext uri="{FF2B5EF4-FFF2-40B4-BE49-F238E27FC236}">
                  <a16:creationId xmlns:a16="http://schemas.microsoft.com/office/drawing/2014/main" id="{E7428661-EFFF-451B-8F8A-E3FF511D0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6" name="Oval 772">
              <a:extLst>
                <a:ext uri="{FF2B5EF4-FFF2-40B4-BE49-F238E27FC236}">
                  <a16:creationId xmlns:a16="http://schemas.microsoft.com/office/drawing/2014/main" id="{44E5CD87-0625-469B-B291-5CE77E53F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7" name="Oval 773">
              <a:extLst>
                <a:ext uri="{FF2B5EF4-FFF2-40B4-BE49-F238E27FC236}">
                  <a16:creationId xmlns:a16="http://schemas.microsoft.com/office/drawing/2014/main" id="{897630C2-8A1B-4623-B639-619A26F644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8" name="Oval 774">
              <a:extLst>
                <a:ext uri="{FF2B5EF4-FFF2-40B4-BE49-F238E27FC236}">
                  <a16:creationId xmlns:a16="http://schemas.microsoft.com/office/drawing/2014/main" id="{C700DB75-6102-4B97-B8B8-9187038B3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79" name="Oval 775">
              <a:extLst>
                <a:ext uri="{FF2B5EF4-FFF2-40B4-BE49-F238E27FC236}">
                  <a16:creationId xmlns:a16="http://schemas.microsoft.com/office/drawing/2014/main" id="{C5EAFC19-B56C-4441-AF45-505DA9C13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0" name="Oval 776">
              <a:extLst>
                <a:ext uri="{FF2B5EF4-FFF2-40B4-BE49-F238E27FC236}">
                  <a16:creationId xmlns:a16="http://schemas.microsoft.com/office/drawing/2014/main" id="{7EBB2A3A-67EC-4BF1-A233-A39098DE68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1" name="Oval 777">
              <a:extLst>
                <a:ext uri="{FF2B5EF4-FFF2-40B4-BE49-F238E27FC236}">
                  <a16:creationId xmlns:a16="http://schemas.microsoft.com/office/drawing/2014/main" id="{6BD183F3-2251-4CFD-8A55-37B84E727F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2" name="Oval 778">
              <a:extLst>
                <a:ext uri="{FF2B5EF4-FFF2-40B4-BE49-F238E27FC236}">
                  <a16:creationId xmlns:a16="http://schemas.microsoft.com/office/drawing/2014/main" id="{BE560971-3B5D-4934-BB41-6622590718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3" name="Oval 779">
              <a:extLst>
                <a:ext uri="{FF2B5EF4-FFF2-40B4-BE49-F238E27FC236}">
                  <a16:creationId xmlns:a16="http://schemas.microsoft.com/office/drawing/2014/main" id="{4C956449-10A3-4F08-B986-5C47A80D5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4" name="Oval 780">
              <a:extLst>
                <a:ext uri="{FF2B5EF4-FFF2-40B4-BE49-F238E27FC236}">
                  <a16:creationId xmlns:a16="http://schemas.microsoft.com/office/drawing/2014/main" id="{E2A66DEC-A30C-478A-A237-8CB6F7CA0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085" name="Group 781">
            <a:extLst>
              <a:ext uri="{FF2B5EF4-FFF2-40B4-BE49-F238E27FC236}">
                <a16:creationId xmlns:a16="http://schemas.microsoft.com/office/drawing/2014/main" id="{0530FD11-61DB-4CFC-BA5B-DBCABE9A805B}"/>
              </a:ext>
            </a:extLst>
          </p:cNvPr>
          <p:cNvGrpSpPr>
            <a:grpSpLocks/>
          </p:cNvGrpSpPr>
          <p:nvPr/>
        </p:nvGrpSpPr>
        <p:grpSpPr bwMode="auto">
          <a:xfrm>
            <a:off x="636588" y="3067050"/>
            <a:ext cx="700087" cy="628650"/>
            <a:chOff x="400" y="2047"/>
            <a:chExt cx="283" cy="396"/>
          </a:xfrm>
        </p:grpSpPr>
        <p:sp>
          <p:nvSpPr>
            <p:cNvPr id="99086" name="Oval 782">
              <a:extLst>
                <a:ext uri="{FF2B5EF4-FFF2-40B4-BE49-F238E27FC236}">
                  <a16:creationId xmlns:a16="http://schemas.microsoft.com/office/drawing/2014/main" id="{2246D7B0-334B-49E5-B0A4-4CC73CC102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7" name="Oval 783">
              <a:extLst>
                <a:ext uri="{FF2B5EF4-FFF2-40B4-BE49-F238E27FC236}">
                  <a16:creationId xmlns:a16="http://schemas.microsoft.com/office/drawing/2014/main" id="{5807E105-B037-4390-AE67-DC4FB635B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8" name="Oval 784">
              <a:extLst>
                <a:ext uri="{FF2B5EF4-FFF2-40B4-BE49-F238E27FC236}">
                  <a16:creationId xmlns:a16="http://schemas.microsoft.com/office/drawing/2014/main" id="{CBAEA66A-7964-47D0-9A45-5A835BC27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89" name="Oval 785">
              <a:extLst>
                <a:ext uri="{FF2B5EF4-FFF2-40B4-BE49-F238E27FC236}">
                  <a16:creationId xmlns:a16="http://schemas.microsoft.com/office/drawing/2014/main" id="{C2691B4A-F9A2-4B30-80EA-5F42F1E88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0" name="Oval 786">
              <a:extLst>
                <a:ext uri="{FF2B5EF4-FFF2-40B4-BE49-F238E27FC236}">
                  <a16:creationId xmlns:a16="http://schemas.microsoft.com/office/drawing/2014/main" id="{34852026-6CEC-4429-B75B-50C526E97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1" name="Oval 787">
              <a:extLst>
                <a:ext uri="{FF2B5EF4-FFF2-40B4-BE49-F238E27FC236}">
                  <a16:creationId xmlns:a16="http://schemas.microsoft.com/office/drawing/2014/main" id="{F1618019-ABC5-4872-8EEE-F0C5E61EB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2" name="Oval 788">
              <a:extLst>
                <a:ext uri="{FF2B5EF4-FFF2-40B4-BE49-F238E27FC236}">
                  <a16:creationId xmlns:a16="http://schemas.microsoft.com/office/drawing/2014/main" id="{962455B6-2B5B-4308-A829-C445AA06B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3" name="Oval 789">
              <a:extLst>
                <a:ext uri="{FF2B5EF4-FFF2-40B4-BE49-F238E27FC236}">
                  <a16:creationId xmlns:a16="http://schemas.microsoft.com/office/drawing/2014/main" id="{5B84CF7C-8269-42B3-AAC9-718AAB575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4" name="Oval 790">
              <a:extLst>
                <a:ext uri="{FF2B5EF4-FFF2-40B4-BE49-F238E27FC236}">
                  <a16:creationId xmlns:a16="http://schemas.microsoft.com/office/drawing/2014/main" id="{480048B2-DABC-44AF-90A6-D7A3DDE4E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5" name="Oval 791">
              <a:extLst>
                <a:ext uri="{FF2B5EF4-FFF2-40B4-BE49-F238E27FC236}">
                  <a16:creationId xmlns:a16="http://schemas.microsoft.com/office/drawing/2014/main" id="{1347F702-53DA-448E-BB45-6AC8401A0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6" name="Oval 792">
              <a:extLst>
                <a:ext uri="{FF2B5EF4-FFF2-40B4-BE49-F238E27FC236}">
                  <a16:creationId xmlns:a16="http://schemas.microsoft.com/office/drawing/2014/main" id="{A5B93591-8093-4BF2-AC32-B8EDC90F6C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7" name="Oval 793">
              <a:extLst>
                <a:ext uri="{FF2B5EF4-FFF2-40B4-BE49-F238E27FC236}">
                  <a16:creationId xmlns:a16="http://schemas.microsoft.com/office/drawing/2014/main" id="{58F0D19E-19B5-4F2F-9185-BE758F47C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8" name="Oval 794">
              <a:extLst>
                <a:ext uri="{FF2B5EF4-FFF2-40B4-BE49-F238E27FC236}">
                  <a16:creationId xmlns:a16="http://schemas.microsoft.com/office/drawing/2014/main" id="{A10CD184-60F3-440D-B2F0-D45FD4980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099" name="Oval 795">
              <a:extLst>
                <a:ext uri="{FF2B5EF4-FFF2-40B4-BE49-F238E27FC236}">
                  <a16:creationId xmlns:a16="http://schemas.microsoft.com/office/drawing/2014/main" id="{40A1087B-6566-454D-BAF3-CDD415A9F6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0" name="Oval 796">
              <a:extLst>
                <a:ext uri="{FF2B5EF4-FFF2-40B4-BE49-F238E27FC236}">
                  <a16:creationId xmlns:a16="http://schemas.microsoft.com/office/drawing/2014/main" id="{BBBF247F-0DCD-43C9-8667-88C0171163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1" name="Oval 797">
              <a:extLst>
                <a:ext uri="{FF2B5EF4-FFF2-40B4-BE49-F238E27FC236}">
                  <a16:creationId xmlns:a16="http://schemas.microsoft.com/office/drawing/2014/main" id="{300110B5-8D55-4E4D-A7EC-B0135B806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2" name="Oval 798">
              <a:extLst>
                <a:ext uri="{FF2B5EF4-FFF2-40B4-BE49-F238E27FC236}">
                  <a16:creationId xmlns:a16="http://schemas.microsoft.com/office/drawing/2014/main" id="{A23249A9-B5C6-44E9-8B31-0B843BE5F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3" name="Oval 799">
              <a:extLst>
                <a:ext uri="{FF2B5EF4-FFF2-40B4-BE49-F238E27FC236}">
                  <a16:creationId xmlns:a16="http://schemas.microsoft.com/office/drawing/2014/main" id="{D2B49711-3BF9-48B2-99A4-99F51B63C1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4" name="Oval 800">
              <a:extLst>
                <a:ext uri="{FF2B5EF4-FFF2-40B4-BE49-F238E27FC236}">
                  <a16:creationId xmlns:a16="http://schemas.microsoft.com/office/drawing/2014/main" id="{7CF703CE-E5E3-40C8-822C-55DEBB346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5" name="Oval 801">
              <a:extLst>
                <a:ext uri="{FF2B5EF4-FFF2-40B4-BE49-F238E27FC236}">
                  <a16:creationId xmlns:a16="http://schemas.microsoft.com/office/drawing/2014/main" id="{FB18C793-F58C-4379-A4D9-10C5F9C27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6" name="Oval 802">
              <a:extLst>
                <a:ext uri="{FF2B5EF4-FFF2-40B4-BE49-F238E27FC236}">
                  <a16:creationId xmlns:a16="http://schemas.microsoft.com/office/drawing/2014/main" id="{80B9AEF3-1C9B-481A-8FF4-7245D0046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7" name="Oval 803">
              <a:extLst>
                <a:ext uri="{FF2B5EF4-FFF2-40B4-BE49-F238E27FC236}">
                  <a16:creationId xmlns:a16="http://schemas.microsoft.com/office/drawing/2014/main" id="{D23730D4-C14D-448F-BB0C-F42E128A0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8" name="Oval 804">
              <a:extLst>
                <a:ext uri="{FF2B5EF4-FFF2-40B4-BE49-F238E27FC236}">
                  <a16:creationId xmlns:a16="http://schemas.microsoft.com/office/drawing/2014/main" id="{DD726CEC-5D2F-48BF-9415-1D6E3A101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09" name="Oval 805">
              <a:extLst>
                <a:ext uri="{FF2B5EF4-FFF2-40B4-BE49-F238E27FC236}">
                  <a16:creationId xmlns:a16="http://schemas.microsoft.com/office/drawing/2014/main" id="{270BB995-6500-4F6E-A827-3C4897DA77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0" name="Oval 806">
              <a:extLst>
                <a:ext uri="{FF2B5EF4-FFF2-40B4-BE49-F238E27FC236}">
                  <a16:creationId xmlns:a16="http://schemas.microsoft.com/office/drawing/2014/main" id="{B56D7E10-409D-4BB2-9ACD-266841C1B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1" name="Oval 807">
              <a:extLst>
                <a:ext uri="{FF2B5EF4-FFF2-40B4-BE49-F238E27FC236}">
                  <a16:creationId xmlns:a16="http://schemas.microsoft.com/office/drawing/2014/main" id="{A9B59C18-9FBB-41C7-9870-AA3839FE5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112" name="Group 808">
            <a:extLst>
              <a:ext uri="{FF2B5EF4-FFF2-40B4-BE49-F238E27FC236}">
                <a16:creationId xmlns:a16="http://schemas.microsoft.com/office/drawing/2014/main" id="{743F4F3C-13E5-471E-9234-F19F9F53BFFC}"/>
              </a:ext>
            </a:extLst>
          </p:cNvPr>
          <p:cNvGrpSpPr>
            <a:grpSpLocks/>
          </p:cNvGrpSpPr>
          <p:nvPr/>
        </p:nvGrpSpPr>
        <p:grpSpPr bwMode="auto">
          <a:xfrm>
            <a:off x="1477963" y="3067050"/>
            <a:ext cx="696912" cy="628650"/>
            <a:chOff x="740" y="2047"/>
            <a:chExt cx="282" cy="396"/>
          </a:xfrm>
        </p:grpSpPr>
        <p:sp>
          <p:nvSpPr>
            <p:cNvPr id="99113" name="Oval 809">
              <a:extLst>
                <a:ext uri="{FF2B5EF4-FFF2-40B4-BE49-F238E27FC236}">
                  <a16:creationId xmlns:a16="http://schemas.microsoft.com/office/drawing/2014/main" id="{6548871E-38D4-43FE-B1AA-2540B29EE0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4" name="Oval 810">
              <a:extLst>
                <a:ext uri="{FF2B5EF4-FFF2-40B4-BE49-F238E27FC236}">
                  <a16:creationId xmlns:a16="http://schemas.microsoft.com/office/drawing/2014/main" id="{65294B57-EA1E-413D-B99C-115E5C563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5" name="Oval 811">
              <a:extLst>
                <a:ext uri="{FF2B5EF4-FFF2-40B4-BE49-F238E27FC236}">
                  <a16:creationId xmlns:a16="http://schemas.microsoft.com/office/drawing/2014/main" id="{9BB12B5F-DA07-415A-BA84-5F9DC1DD2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6" name="Oval 812">
              <a:extLst>
                <a:ext uri="{FF2B5EF4-FFF2-40B4-BE49-F238E27FC236}">
                  <a16:creationId xmlns:a16="http://schemas.microsoft.com/office/drawing/2014/main" id="{1C937116-C0AE-4756-8F2F-C94A08EB68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7" name="Oval 813">
              <a:extLst>
                <a:ext uri="{FF2B5EF4-FFF2-40B4-BE49-F238E27FC236}">
                  <a16:creationId xmlns:a16="http://schemas.microsoft.com/office/drawing/2014/main" id="{893C5ACC-F7BE-4C0C-B141-E415B62B8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8" name="Oval 814">
              <a:extLst>
                <a:ext uri="{FF2B5EF4-FFF2-40B4-BE49-F238E27FC236}">
                  <a16:creationId xmlns:a16="http://schemas.microsoft.com/office/drawing/2014/main" id="{7CAC062C-15A7-4F8C-A46E-D328FBE30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19" name="Oval 815">
              <a:extLst>
                <a:ext uri="{FF2B5EF4-FFF2-40B4-BE49-F238E27FC236}">
                  <a16:creationId xmlns:a16="http://schemas.microsoft.com/office/drawing/2014/main" id="{9B19E514-3FAA-471A-997B-421E6A053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0" name="Oval 816">
              <a:extLst>
                <a:ext uri="{FF2B5EF4-FFF2-40B4-BE49-F238E27FC236}">
                  <a16:creationId xmlns:a16="http://schemas.microsoft.com/office/drawing/2014/main" id="{46AF7B8B-1C7C-4D75-85FC-83F5D6A7C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1" name="Oval 817">
              <a:extLst>
                <a:ext uri="{FF2B5EF4-FFF2-40B4-BE49-F238E27FC236}">
                  <a16:creationId xmlns:a16="http://schemas.microsoft.com/office/drawing/2014/main" id="{019B0782-F8BF-4C67-99F6-6E3BC6DFF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2" name="Oval 818">
              <a:extLst>
                <a:ext uri="{FF2B5EF4-FFF2-40B4-BE49-F238E27FC236}">
                  <a16:creationId xmlns:a16="http://schemas.microsoft.com/office/drawing/2014/main" id="{037487E9-EFCB-47F9-9B05-61B4ABDCF9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3" name="Oval 819">
              <a:extLst>
                <a:ext uri="{FF2B5EF4-FFF2-40B4-BE49-F238E27FC236}">
                  <a16:creationId xmlns:a16="http://schemas.microsoft.com/office/drawing/2014/main" id="{2EA10982-7231-451D-AB4E-672949439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4" name="Oval 820">
              <a:extLst>
                <a:ext uri="{FF2B5EF4-FFF2-40B4-BE49-F238E27FC236}">
                  <a16:creationId xmlns:a16="http://schemas.microsoft.com/office/drawing/2014/main" id="{BD0AEDD3-A871-4E0B-BC36-FB468F7F7C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5" name="Oval 821">
              <a:extLst>
                <a:ext uri="{FF2B5EF4-FFF2-40B4-BE49-F238E27FC236}">
                  <a16:creationId xmlns:a16="http://schemas.microsoft.com/office/drawing/2014/main" id="{6CA5C230-D827-4ED6-866C-1D183D200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6" name="Oval 822">
              <a:extLst>
                <a:ext uri="{FF2B5EF4-FFF2-40B4-BE49-F238E27FC236}">
                  <a16:creationId xmlns:a16="http://schemas.microsoft.com/office/drawing/2014/main" id="{73F7204F-EE3A-4F34-887B-342F73DF3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7" name="Oval 823">
              <a:extLst>
                <a:ext uri="{FF2B5EF4-FFF2-40B4-BE49-F238E27FC236}">
                  <a16:creationId xmlns:a16="http://schemas.microsoft.com/office/drawing/2014/main" id="{5D5170D7-B6F3-41C7-92BE-6E6D5873A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8" name="Oval 824">
              <a:extLst>
                <a:ext uri="{FF2B5EF4-FFF2-40B4-BE49-F238E27FC236}">
                  <a16:creationId xmlns:a16="http://schemas.microsoft.com/office/drawing/2014/main" id="{F60609C7-13E9-49A1-9FA9-96BC62AB7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29" name="Oval 825">
              <a:extLst>
                <a:ext uri="{FF2B5EF4-FFF2-40B4-BE49-F238E27FC236}">
                  <a16:creationId xmlns:a16="http://schemas.microsoft.com/office/drawing/2014/main" id="{896904F2-6799-4AF8-9275-BA113A6AD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0" name="Oval 826">
              <a:extLst>
                <a:ext uri="{FF2B5EF4-FFF2-40B4-BE49-F238E27FC236}">
                  <a16:creationId xmlns:a16="http://schemas.microsoft.com/office/drawing/2014/main" id="{64CFC652-8749-4431-923D-C455D6FF04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1" name="Oval 827">
              <a:extLst>
                <a:ext uri="{FF2B5EF4-FFF2-40B4-BE49-F238E27FC236}">
                  <a16:creationId xmlns:a16="http://schemas.microsoft.com/office/drawing/2014/main" id="{347A9055-3350-409C-B127-DC6515A04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2" name="Oval 828">
              <a:extLst>
                <a:ext uri="{FF2B5EF4-FFF2-40B4-BE49-F238E27FC236}">
                  <a16:creationId xmlns:a16="http://schemas.microsoft.com/office/drawing/2014/main" id="{E4DFFA40-7CF6-4D61-B426-54929E55B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133" name="Group 829">
            <a:extLst>
              <a:ext uri="{FF2B5EF4-FFF2-40B4-BE49-F238E27FC236}">
                <a16:creationId xmlns:a16="http://schemas.microsoft.com/office/drawing/2014/main" id="{97C3E5CC-7CE7-436A-8A22-688C94567E83}"/>
              </a:ext>
            </a:extLst>
          </p:cNvPr>
          <p:cNvGrpSpPr>
            <a:grpSpLocks/>
          </p:cNvGrpSpPr>
          <p:nvPr/>
        </p:nvGrpSpPr>
        <p:grpSpPr bwMode="auto">
          <a:xfrm>
            <a:off x="2316163" y="3067050"/>
            <a:ext cx="698500" cy="628650"/>
            <a:chOff x="1079" y="2047"/>
            <a:chExt cx="282" cy="396"/>
          </a:xfrm>
        </p:grpSpPr>
        <p:sp>
          <p:nvSpPr>
            <p:cNvPr id="99134" name="Oval 830">
              <a:extLst>
                <a:ext uri="{FF2B5EF4-FFF2-40B4-BE49-F238E27FC236}">
                  <a16:creationId xmlns:a16="http://schemas.microsoft.com/office/drawing/2014/main" id="{CF53ECA1-5D51-4645-B875-6BCA0CDCC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5" name="Oval 831">
              <a:extLst>
                <a:ext uri="{FF2B5EF4-FFF2-40B4-BE49-F238E27FC236}">
                  <a16:creationId xmlns:a16="http://schemas.microsoft.com/office/drawing/2014/main" id="{33D065B5-1268-4783-89E8-185A22211F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6" name="Oval 832">
              <a:extLst>
                <a:ext uri="{FF2B5EF4-FFF2-40B4-BE49-F238E27FC236}">
                  <a16:creationId xmlns:a16="http://schemas.microsoft.com/office/drawing/2014/main" id="{6E820798-47C6-4D35-A715-312C95265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7" name="Oval 833">
              <a:extLst>
                <a:ext uri="{FF2B5EF4-FFF2-40B4-BE49-F238E27FC236}">
                  <a16:creationId xmlns:a16="http://schemas.microsoft.com/office/drawing/2014/main" id="{1DE16573-F43F-4959-BBD7-6C2B554FF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8" name="Oval 834">
              <a:extLst>
                <a:ext uri="{FF2B5EF4-FFF2-40B4-BE49-F238E27FC236}">
                  <a16:creationId xmlns:a16="http://schemas.microsoft.com/office/drawing/2014/main" id="{54FDBCB9-6A87-4F5F-97D1-433FCD48C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39" name="Oval 835">
              <a:extLst>
                <a:ext uri="{FF2B5EF4-FFF2-40B4-BE49-F238E27FC236}">
                  <a16:creationId xmlns:a16="http://schemas.microsoft.com/office/drawing/2014/main" id="{52CF5A1F-7D16-4B35-81BF-D18C37070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0" name="Oval 836">
              <a:extLst>
                <a:ext uri="{FF2B5EF4-FFF2-40B4-BE49-F238E27FC236}">
                  <a16:creationId xmlns:a16="http://schemas.microsoft.com/office/drawing/2014/main" id="{9DAC4C86-ED8A-4FAF-A941-7AF32EA10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1" name="Oval 837">
              <a:extLst>
                <a:ext uri="{FF2B5EF4-FFF2-40B4-BE49-F238E27FC236}">
                  <a16:creationId xmlns:a16="http://schemas.microsoft.com/office/drawing/2014/main" id="{C24606FC-35B9-4A61-AF26-15930CB79B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2" name="Oval 838">
              <a:extLst>
                <a:ext uri="{FF2B5EF4-FFF2-40B4-BE49-F238E27FC236}">
                  <a16:creationId xmlns:a16="http://schemas.microsoft.com/office/drawing/2014/main" id="{36D17ABD-CC26-4C6D-9532-6E04EE5AC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3" name="Oval 839">
              <a:extLst>
                <a:ext uri="{FF2B5EF4-FFF2-40B4-BE49-F238E27FC236}">
                  <a16:creationId xmlns:a16="http://schemas.microsoft.com/office/drawing/2014/main" id="{96A5EE79-2E0E-4085-AEC0-7703D0489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4" name="Oval 840">
              <a:extLst>
                <a:ext uri="{FF2B5EF4-FFF2-40B4-BE49-F238E27FC236}">
                  <a16:creationId xmlns:a16="http://schemas.microsoft.com/office/drawing/2014/main" id="{C92D8013-253B-4568-A10B-227CCBE8B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5" name="Oval 841">
              <a:extLst>
                <a:ext uri="{FF2B5EF4-FFF2-40B4-BE49-F238E27FC236}">
                  <a16:creationId xmlns:a16="http://schemas.microsoft.com/office/drawing/2014/main" id="{53421702-CF3E-4003-808C-F2D6D44C0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6" name="Oval 842">
              <a:extLst>
                <a:ext uri="{FF2B5EF4-FFF2-40B4-BE49-F238E27FC236}">
                  <a16:creationId xmlns:a16="http://schemas.microsoft.com/office/drawing/2014/main" id="{DCE1810C-C15B-433F-92B6-4A446F063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7" name="Oval 843">
              <a:extLst>
                <a:ext uri="{FF2B5EF4-FFF2-40B4-BE49-F238E27FC236}">
                  <a16:creationId xmlns:a16="http://schemas.microsoft.com/office/drawing/2014/main" id="{54142272-35CE-4E94-A09C-52ABF938D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8" name="Oval 844">
              <a:extLst>
                <a:ext uri="{FF2B5EF4-FFF2-40B4-BE49-F238E27FC236}">
                  <a16:creationId xmlns:a16="http://schemas.microsoft.com/office/drawing/2014/main" id="{ABFD25B3-58C0-48CB-8723-27A7D96436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49" name="Oval 845">
              <a:extLst>
                <a:ext uri="{FF2B5EF4-FFF2-40B4-BE49-F238E27FC236}">
                  <a16:creationId xmlns:a16="http://schemas.microsoft.com/office/drawing/2014/main" id="{FA8C7619-520F-4C87-86AE-7A180F936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0" name="Oval 846">
              <a:extLst>
                <a:ext uri="{FF2B5EF4-FFF2-40B4-BE49-F238E27FC236}">
                  <a16:creationId xmlns:a16="http://schemas.microsoft.com/office/drawing/2014/main" id="{6032D75B-7FF3-4BDF-AA42-967A932A4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1" name="Oval 847">
              <a:extLst>
                <a:ext uri="{FF2B5EF4-FFF2-40B4-BE49-F238E27FC236}">
                  <a16:creationId xmlns:a16="http://schemas.microsoft.com/office/drawing/2014/main" id="{74E47772-A281-4118-A074-57FA4BD4D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2" name="Oval 848">
              <a:extLst>
                <a:ext uri="{FF2B5EF4-FFF2-40B4-BE49-F238E27FC236}">
                  <a16:creationId xmlns:a16="http://schemas.microsoft.com/office/drawing/2014/main" id="{222E05AC-9DB7-437C-98BF-2ED59F733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3" name="Oval 849">
              <a:extLst>
                <a:ext uri="{FF2B5EF4-FFF2-40B4-BE49-F238E27FC236}">
                  <a16:creationId xmlns:a16="http://schemas.microsoft.com/office/drawing/2014/main" id="{E12D202E-C19E-4072-BD6C-A84EB54FE1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4" name="Oval 850">
              <a:extLst>
                <a:ext uri="{FF2B5EF4-FFF2-40B4-BE49-F238E27FC236}">
                  <a16:creationId xmlns:a16="http://schemas.microsoft.com/office/drawing/2014/main" id="{C669E00A-D0BD-493D-B34D-321822519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155" name="Group 851">
            <a:extLst>
              <a:ext uri="{FF2B5EF4-FFF2-40B4-BE49-F238E27FC236}">
                <a16:creationId xmlns:a16="http://schemas.microsoft.com/office/drawing/2014/main" id="{4849AA0C-2199-4398-A671-DDAF1CE3C0AC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3067050"/>
            <a:ext cx="700087" cy="628650"/>
            <a:chOff x="1420" y="2047"/>
            <a:chExt cx="283" cy="396"/>
          </a:xfrm>
        </p:grpSpPr>
        <p:sp>
          <p:nvSpPr>
            <p:cNvPr id="99156" name="Oval 852">
              <a:extLst>
                <a:ext uri="{FF2B5EF4-FFF2-40B4-BE49-F238E27FC236}">
                  <a16:creationId xmlns:a16="http://schemas.microsoft.com/office/drawing/2014/main" id="{FCB2BFC7-7CAD-4DF4-95FA-3E3C4B805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7" name="Oval 853">
              <a:extLst>
                <a:ext uri="{FF2B5EF4-FFF2-40B4-BE49-F238E27FC236}">
                  <a16:creationId xmlns:a16="http://schemas.microsoft.com/office/drawing/2014/main" id="{F94767E4-46F1-4AB2-A43A-5F54ECE4D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8" name="Oval 854">
              <a:extLst>
                <a:ext uri="{FF2B5EF4-FFF2-40B4-BE49-F238E27FC236}">
                  <a16:creationId xmlns:a16="http://schemas.microsoft.com/office/drawing/2014/main" id="{AF6C159B-CC7B-4D1C-97C7-62DEE2A26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59" name="Oval 855">
              <a:extLst>
                <a:ext uri="{FF2B5EF4-FFF2-40B4-BE49-F238E27FC236}">
                  <a16:creationId xmlns:a16="http://schemas.microsoft.com/office/drawing/2014/main" id="{3A6B30DA-3B42-4C5B-8EA2-D47E9A528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0" name="Oval 856">
              <a:extLst>
                <a:ext uri="{FF2B5EF4-FFF2-40B4-BE49-F238E27FC236}">
                  <a16:creationId xmlns:a16="http://schemas.microsoft.com/office/drawing/2014/main" id="{CDC68E61-3020-4779-BA7B-9BD0CFB693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1" name="Oval 857">
              <a:extLst>
                <a:ext uri="{FF2B5EF4-FFF2-40B4-BE49-F238E27FC236}">
                  <a16:creationId xmlns:a16="http://schemas.microsoft.com/office/drawing/2014/main" id="{56D5AC0E-7B30-4C98-8D07-3523F2A319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2" name="Oval 858">
              <a:extLst>
                <a:ext uri="{FF2B5EF4-FFF2-40B4-BE49-F238E27FC236}">
                  <a16:creationId xmlns:a16="http://schemas.microsoft.com/office/drawing/2014/main" id="{5CB41556-B250-4A99-A45A-901431715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3" name="Oval 859">
              <a:extLst>
                <a:ext uri="{FF2B5EF4-FFF2-40B4-BE49-F238E27FC236}">
                  <a16:creationId xmlns:a16="http://schemas.microsoft.com/office/drawing/2014/main" id="{D74E2AF0-7A36-49E0-878D-E742F440B0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4" name="Oval 860">
              <a:extLst>
                <a:ext uri="{FF2B5EF4-FFF2-40B4-BE49-F238E27FC236}">
                  <a16:creationId xmlns:a16="http://schemas.microsoft.com/office/drawing/2014/main" id="{2AADA4D7-90FA-4F07-932D-4A849EFC9C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5" name="Oval 861">
              <a:extLst>
                <a:ext uri="{FF2B5EF4-FFF2-40B4-BE49-F238E27FC236}">
                  <a16:creationId xmlns:a16="http://schemas.microsoft.com/office/drawing/2014/main" id="{3499278C-990C-4D69-AD75-0E492A2F1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6" name="Oval 862">
              <a:extLst>
                <a:ext uri="{FF2B5EF4-FFF2-40B4-BE49-F238E27FC236}">
                  <a16:creationId xmlns:a16="http://schemas.microsoft.com/office/drawing/2014/main" id="{E1CDD037-2F8B-4D82-B0E7-62A077AC17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7" name="Oval 863">
              <a:extLst>
                <a:ext uri="{FF2B5EF4-FFF2-40B4-BE49-F238E27FC236}">
                  <a16:creationId xmlns:a16="http://schemas.microsoft.com/office/drawing/2014/main" id="{524F1AAE-5844-41D9-A3EC-986C379B3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8" name="Oval 864">
              <a:extLst>
                <a:ext uri="{FF2B5EF4-FFF2-40B4-BE49-F238E27FC236}">
                  <a16:creationId xmlns:a16="http://schemas.microsoft.com/office/drawing/2014/main" id="{4224E7EB-21DA-4833-91DB-57D9980C7A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69" name="Oval 865">
              <a:extLst>
                <a:ext uri="{FF2B5EF4-FFF2-40B4-BE49-F238E27FC236}">
                  <a16:creationId xmlns:a16="http://schemas.microsoft.com/office/drawing/2014/main" id="{8C822C54-82A1-4B96-9CFF-59A7D6D18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0" name="Oval 866">
              <a:extLst>
                <a:ext uri="{FF2B5EF4-FFF2-40B4-BE49-F238E27FC236}">
                  <a16:creationId xmlns:a16="http://schemas.microsoft.com/office/drawing/2014/main" id="{94F897D3-3473-424A-80D0-4D918170E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1" name="Oval 867">
              <a:extLst>
                <a:ext uri="{FF2B5EF4-FFF2-40B4-BE49-F238E27FC236}">
                  <a16:creationId xmlns:a16="http://schemas.microsoft.com/office/drawing/2014/main" id="{00C83E07-CAC3-4DB4-B7BE-6E5EB67A5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2" name="Oval 868">
              <a:extLst>
                <a:ext uri="{FF2B5EF4-FFF2-40B4-BE49-F238E27FC236}">
                  <a16:creationId xmlns:a16="http://schemas.microsoft.com/office/drawing/2014/main" id="{A289994E-874C-471C-9EC0-0FC7AC15F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3" name="Oval 869">
              <a:extLst>
                <a:ext uri="{FF2B5EF4-FFF2-40B4-BE49-F238E27FC236}">
                  <a16:creationId xmlns:a16="http://schemas.microsoft.com/office/drawing/2014/main" id="{A814D5EE-560A-4846-89DF-DF0081720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4" name="Oval 870">
              <a:extLst>
                <a:ext uri="{FF2B5EF4-FFF2-40B4-BE49-F238E27FC236}">
                  <a16:creationId xmlns:a16="http://schemas.microsoft.com/office/drawing/2014/main" id="{DE071DF7-5094-4DDC-ABDF-130E28360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5" name="Oval 871">
              <a:extLst>
                <a:ext uri="{FF2B5EF4-FFF2-40B4-BE49-F238E27FC236}">
                  <a16:creationId xmlns:a16="http://schemas.microsoft.com/office/drawing/2014/main" id="{ED429861-7238-4FFF-A6C6-C4D2082F8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6" name="Oval 872">
              <a:extLst>
                <a:ext uri="{FF2B5EF4-FFF2-40B4-BE49-F238E27FC236}">
                  <a16:creationId xmlns:a16="http://schemas.microsoft.com/office/drawing/2014/main" id="{13444435-8867-4965-860E-F084A58A96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177" name="Group 873">
            <a:extLst>
              <a:ext uri="{FF2B5EF4-FFF2-40B4-BE49-F238E27FC236}">
                <a16:creationId xmlns:a16="http://schemas.microsoft.com/office/drawing/2014/main" id="{3A833543-5ECB-4F25-BE46-573D85E159D2}"/>
              </a:ext>
            </a:extLst>
          </p:cNvPr>
          <p:cNvGrpSpPr>
            <a:grpSpLocks/>
          </p:cNvGrpSpPr>
          <p:nvPr/>
        </p:nvGrpSpPr>
        <p:grpSpPr bwMode="auto">
          <a:xfrm>
            <a:off x="4002088" y="3067050"/>
            <a:ext cx="700087" cy="628650"/>
            <a:chOff x="1760" y="2047"/>
            <a:chExt cx="283" cy="396"/>
          </a:xfrm>
        </p:grpSpPr>
        <p:sp>
          <p:nvSpPr>
            <p:cNvPr id="99178" name="Oval 874">
              <a:extLst>
                <a:ext uri="{FF2B5EF4-FFF2-40B4-BE49-F238E27FC236}">
                  <a16:creationId xmlns:a16="http://schemas.microsoft.com/office/drawing/2014/main" id="{5FB9718A-8E0E-46BE-ADEB-E96AD0F2DC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79" name="Oval 875">
              <a:extLst>
                <a:ext uri="{FF2B5EF4-FFF2-40B4-BE49-F238E27FC236}">
                  <a16:creationId xmlns:a16="http://schemas.microsoft.com/office/drawing/2014/main" id="{A4F57F0E-6066-4053-A890-41195FC45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0" name="Oval 876">
              <a:extLst>
                <a:ext uri="{FF2B5EF4-FFF2-40B4-BE49-F238E27FC236}">
                  <a16:creationId xmlns:a16="http://schemas.microsoft.com/office/drawing/2014/main" id="{87028E1E-CCF9-47D0-8EC6-D178BA671A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1" name="Oval 877">
              <a:extLst>
                <a:ext uri="{FF2B5EF4-FFF2-40B4-BE49-F238E27FC236}">
                  <a16:creationId xmlns:a16="http://schemas.microsoft.com/office/drawing/2014/main" id="{B329DDD1-978F-4D84-ACB7-A741C20C9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2" name="Oval 878">
              <a:extLst>
                <a:ext uri="{FF2B5EF4-FFF2-40B4-BE49-F238E27FC236}">
                  <a16:creationId xmlns:a16="http://schemas.microsoft.com/office/drawing/2014/main" id="{3699E2B4-F87D-4A40-B2A4-1E299A8A0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3" name="Oval 879">
              <a:extLst>
                <a:ext uri="{FF2B5EF4-FFF2-40B4-BE49-F238E27FC236}">
                  <a16:creationId xmlns:a16="http://schemas.microsoft.com/office/drawing/2014/main" id="{DE88D595-C117-4C50-BF5F-C3783E635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4" name="Oval 880">
              <a:extLst>
                <a:ext uri="{FF2B5EF4-FFF2-40B4-BE49-F238E27FC236}">
                  <a16:creationId xmlns:a16="http://schemas.microsoft.com/office/drawing/2014/main" id="{499CD1F6-C63F-4225-95CD-189F8151D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5" name="Oval 881">
              <a:extLst>
                <a:ext uri="{FF2B5EF4-FFF2-40B4-BE49-F238E27FC236}">
                  <a16:creationId xmlns:a16="http://schemas.microsoft.com/office/drawing/2014/main" id="{25F1E84B-66ED-4103-8710-0AA630BEA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6" name="Oval 882">
              <a:extLst>
                <a:ext uri="{FF2B5EF4-FFF2-40B4-BE49-F238E27FC236}">
                  <a16:creationId xmlns:a16="http://schemas.microsoft.com/office/drawing/2014/main" id="{E7245D0E-9442-4813-B632-036A6923B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7" name="Oval 883">
              <a:extLst>
                <a:ext uri="{FF2B5EF4-FFF2-40B4-BE49-F238E27FC236}">
                  <a16:creationId xmlns:a16="http://schemas.microsoft.com/office/drawing/2014/main" id="{625BAE76-2B11-4596-A565-BAEF132192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8" name="Oval 884">
              <a:extLst>
                <a:ext uri="{FF2B5EF4-FFF2-40B4-BE49-F238E27FC236}">
                  <a16:creationId xmlns:a16="http://schemas.microsoft.com/office/drawing/2014/main" id="{0F1A6904-9DA4-4A5A-A81C-862C700F0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89" name="Oval 885">
              <a:extLst>
                <a:ext uri="{FF2B5EF4-FFF2-40B4-BE49-F238E27FC236}">
                  <a16:creationId xmlns:a16="http://schemas.microsoft.com/office/drawing/2014/main" id="{67B67136-17AE-455C-9D1E-AFBACADC9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0" name="Oval 886">
              <a:extLst>
                <a:ext uri="{FF2B5EF4-FFF2-40B4-BE49-F238E27FC236}">
                  <a16:creationId xmlns:a16="http://schemas.microsoft.com/office/drawing/2014/main" id="{6E4B36BB-B68C-438D-9BC9-EC66E4EE9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1" name="Oval 887">
              <a:extLst>
                <a:ext uri="{FF2B5EF4-FFF2-40B4-BE49-F238E27FC236}">
                  <a16:creationId xmlns:a16="http://schemas.microsoft.com/office/drawing/2014/main" id="{2A4611B4-E6AD-405B-8096-BFABF0ACD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2" name="Oval 888">
              <a:extLst>
                <a:ext uri="{FF2B5EF4-FFF2-40B4-BE49-F238E27FC236}">
                  <a16:creationId xmlns:a16="http://schemas.microsoft.com/office/drawing/2014/main" id="{5EB887D6-4EBA-456B-9E18-DB43F8D9B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3" name="Oval 889">
              <a:extLst>
                <a:ext uri="{FF2B5EF4-FFF2-40B4-BE49-F238E27FC236}">
                  <a16:creationId xmlns:a16="http://schemas.microsoft.com/office/drawing/2014/main" id="{7D9C02D2-FB0D-41C1-82E4-9460727C2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4" name="Oval 890">
              <a:extLst>
                <a:ext uri="{FF2B5EF4-FFF2-40B4-BE49-F238E27FC236}">
                  <a16:creationId xmlns:a16="http://schemas.microsoft.com/office/drawing/2014/main" id="{2925D939-DD4D-422A-9261-52972B3D0F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5" name="Oval 891">
              <a:extLst>
                <a:ext uri="{FF2B5EF4-FFF2-40B4-BE49-F238E27FC236}">
                  <a16:creationId xmlns:a16="http://schemas.microsoft.com/office/drawing/2014/main" id="{7FE9B867-54CC-4795-A161-DB5392DAC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6" name="Oval 892">
              <a:extLst>
                <a:ext uri="{FF2B5EF4-FFF2-40B4-BE49-F238E27FC236}">
                  <a16:creationId xmlns:a16="http://schemas.microsoft.com/office/drawing/2014/main" id="{0E9C7C43-10F6-4CA0-9299-70079664DE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7" name="Oval 893">
              <a:extLst>
                <a:ext uri="{FF2B5EF4-FFF2-40B4-BE49-F238E27FC236}">
                  <a16:creationId xmlns:a16="http://schemas.microsoft.com/office/drawing/2014/main" id="{19CE9CB5-BC7D-44F4-B291-57163FD95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8" name="Oval 894">
              <a:extLst>
                <a:ext uri="{FF2B5EF4-FFF2-40B4-BE49-F238E27FC236}">
                  <a16:creationId xmlns:a16="http://schemas.microsoft.com/office/drawing/2014/main" id="{1304FA7A-0E95-4F37-B0F6-6F6CB2E39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199" name="Oval 895">
              <a:extLst>
                <a:ext uri="{FF2B5EF4-FFF2-40B4-BE49-F238E27FC236}">
                  <a16:creationId xmlns:a16="http://schemas.microsoft.com/office/drawing/2014/main" id="{0E473048-2039-40B4-883E-E5F409F8B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0" name="Oval 896">
              <a:extLst>
                <a:ext uri="{FF2B5EF4-FFF2-40B4-BE49-F238E27FC236}">
                  <a16:creationId xmlns:a16="http://schemas.microsoft.com/office/drawing/2014/main" id="{7C473FC1-2967-4B3E-AD26-46DFC6FCB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1" name="Oval 897">
              <a:extLst>
                <a:ext uri="{FF2B5EF4-FFF2-40B4-BE49-F238E27FC236}">
                  <a16:creationId xmlns:a16="http://schemas.microsoft.com/office/drawing/2014/main" id="{508B7329-2A6A-401C-84EE-E192D3905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2" name="Oval 898">
              <a:extLst>
                <a:ext uri="{FF2B5EF4-FFF2-40B4-BE49-F238E27FC236}">
                  <a16:creationId xmlns:a16="http://schemas.microsoft.com/office/drawing/2014/main" id="{0341F8F4-F3C4-44F5-ABBB-8D456590B9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3" name="Oval 899">
              <a:extLst>
                <a:ext uri="{FF2B5EF4-FFF2-40B4-BE49-F238E27FC236}">
                  <a16:creationId xmlns:a16="http://schemas.microsoft.com/office/drawing/2014/main" id="{A496B450-A8D9-4924-B965-0DF38B0FF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4" name="Oval 900">
              <a:extLst>
                <a:ext uri="{FF2B5EF4-FFF2-40B4-BE49-F238E27FC236}">
                  <a16:creationId xmlns:a16="http://schemas.microsoft.com/office/drawing/2014/main" id="{98BEF674-1CC5-4592-A529-2739FFB4DF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205" name="Group 901">
            <a:extLst>
              <a:ext uri="{FF2B5EF4-FFF2-40B4-BE49-F238E27FC236}">
                <a16:creationId xmlns:a16="http://schemas.microsoft.com/office/drawing/2014/main" id="{C9C264CC-66DC-40FB-ABEE-2A2A47C623D7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3067050"/>
            <a:ext cx="700088" cy="628650"/>
            <a:chOff x="2101" y="2047"/>
            <a:chExt cx="283" cy="396"/>
          </a:xfrm>
        </p:grpSpPr>
        <p:sp>
          <p:nvSpPr>
            <p:cNvPr id="99206" name="Oval 902">
              <a:extLst>
                <a:ext uri="{FF2B5EF4-FFF2-40B4-BE49-F238E27FC236}">
                  <a16:creationId xmlns:a16="http://schemas.microsoft.com/office/drawing/2014/main" id="{0D98BA82-D913-45DD-A9E0-9C45FB479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7" name="Oval 903">
              <a:extLst>
                <a:ext uri="{FF2B5EF4-FFF2-40B4-BE49-F238E27FC236}">
                  <a16:creationId xmlns:a16="http://schemas.microsoft.com/office/drawing/2014/main" id="{1487ABE6-416E-469C-9C5C-5AF5FE9DD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8" name="Oval 904">
              <a:extLst>
                <a:ext uri="{FF2B5EF4-FFF2-40B4-BE49-F238E27FC236}">
                  <a16:creationId xmlns:a16="http://schemas.microsoft.com/office/drawing/2014/main" id="{9897BF50-C810-40FB-BF52-6953BB400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09" name="Oval 905">
              <a:extLst>
                <a:ext uri="{FF2B5EF4-FFF2-40B4-BE49-F238E27FC236}">
                  <a16:creationId xmlns:a16="http://schemas.microsoft.com/office/drawing/2014/main" id="{2EB2CE3E-90BC-400D-9B79-698A905DF2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0" name="Oval 906">
              <a:extLst>
                <a:ext uri="{FF2B5EF4-FFF2-40B4-BE49-F238E27FC236}">
                  <a16:creationId xmlns:a16="http://schemas.microsoft.com/office/drawing/2014/main" id="{DC727462-7D83-4D85-8AB1-1000F5978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1" name="Oval 907">
              <a:extLst>
                <a:ext uri="{FF2B5EF4-FFF2-40B4-BE49-F238E27FC236}">
                  <a16:creationId xmlns:a16="http://schemas.microsoft.com/office/drawing/2014/main" id="{53F28A8B-25C1-437B-AEC3-A13AD72F7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2" name="Oval 908">
              <a:extLst>
                <a:ext uri="{FF2B5EF4-FFF2-40B4-BE49-F238E27FC236}">
                  <a16:creationId xmlns:a16="http://schemas.microsoft.com/office/drawing/2014/main" id="{83E8223E-CF10-4860-95E3-9D5795C74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3" name="Oval 909">
              <a:extLst>
                <a:ext uri="{FF2B5EF4-FFF2-40B4-BE49-F238E27FC236}">
                  <a16:creationId xmlns:a16="http://schemas.microsoft.com/office/drawing/2014/main" id="{35F1F87B-B6F1-4BFE-AC91-5DB765E7A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4" name="Oval 910">
              <a:extLst>
                <a:ext uri="{FF2B5EF4-FFF2-40B4-BE49-F238E27FC236}">
                  <a16:creationId xmlns:a16="http://schemas.microsoft.com/office/drawing/2014/main" id="{EFDB9F55-6300-4032-88A1-AF74A2C63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5" name="Oval 911">
              <a:extLst>
                <a:ext uri="{FF2B5EF4-FFF2-40B4-BE49-F238E27FC236}">
                  <a16:creationId xmlns:a16="http://schemas.microsoft.com/office/drawing/2014/main" id="{6D2B1B96-C80C-40E6-ACA6-5644E73F8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6" name="Oval 912">
              <a:extLst>
                <a:ext uri="{FF2B5EF4-FFF2-40B4-BE49-F238E27FC236}">
                  <a16:creationId xmlns:a16="http://schemas.microsoft.com/office/drawing/2014/main" id="{2666FF31-20BF-4532-8487-8F35B6D5C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7" name="Oval 913">
              <a:extLst>
                <a:ext uri="{FF2B5EF4-FFF2-40B4-BE49-F238E27FC236}">
                  <a16:creationId xmlns:a16="http://schemas.microsoft.com/office/drawing/2014/main" id="{D36CCD27-560D-4D9E-A168-AB46D9A43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8" name="Oval 914">
              <a:extLst>
                <a:ext uri="{FF2B5EF4-FFF2-40B4-BE49-F238E27FC236}">
                  <a16:creationId xmlns:a16="http://schemas.microsoft.com/office/drawing/2014/main" id="{FCB3D2EA-ECD6-428F-BA6F-9723EFE1D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19" name="Oval 915">
              <a:extLst>
                <a:ext uri="{FF2B5EF4-FFF2-40B4-BE49-F238E27FC236}">
                  <a16:creationId xmlns:a16="http://schemas.microsoft.com/office/drawing/2014/main" id="{78F4D08E-2129-4EF7-B8E8-CF216338D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0" name="Oval 916">
              <a:extLst>
                <a:ext uri="{FF2B5EF4-FFF2-40B4-BE49-F238E27FC236}">
                  <a16:creationId xmlns:a16="http://schemas.microsoft.com/office/drawing/2014/main" id="{23865211-890A-45DF-B5DF-D8DE5CB2D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1" name="Oval 917">
              <a:extLst>
                <a:ext uri="{FF2B5EF4-FFF2-40B4-BE49-F238E27FC236}">
                  <a16:creationId xmlns:a16="http://schemas.microsoft.com/office/drawing/2014/main" id="{889B8D8F-C1D9-440E-9826-D8512A6A5E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2" name="Oval 918">
              <a:extLst>
                <a:ext uri="{FF2B5EF4-FFF2-40B4-BE49-F238E27FC236}">
                  <a16:creationId xmlns:a16="http://schemas.microsoft.com/office/drawing/2014/main" id="{F2014492-9506-41D0-B63B-EB977F5E25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3" name="Oval 919">
              <a:extLst>
                <a:ext uri="{FF2B5EF4-FFF2-40B4-BE49-F238E27FC236}">
                  <a16:creationId xmlns:a16="http://schemas.microsoft.com/office/drawing/2014/main" id="{CEDB3230-2B03-4491-8F9C-E207456CE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4" name="Oval 920">
              <a:extLst>
                <a:ext uri="{FF2B5EF4-FFF2-40B4-BE49-F238E27FC236}">
                  <a16:creationId xmlns:a16="http://schemas.microsoft.com/office/drawing/2014/main" id="{5D694ED7-458D-4087-B032-7D523F4C0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5" name="Oval 921">
              <a:extLst>
                <a:ext uri="{FF2B5EF4-FFF2-40B4-BE49-F238E27FC236}">
                  <a16:creationId xmlns:a16="http://schemas.microsoft.com/office/drawing/2014/main" id="{B957470F-4A69-4183-A908-71EE3E7CE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6" name="Oval 922">
              <a:extLst>
                <a:ext uri="{FF2B5EF4-FFF2-40B4-BE49-F238E27FC236}">
                  <a16:creationId xmlns:a16="http://schemas.microsoft.com/office/drawing/2014/main" id="{8DE88D22-9475-4CFB-B33B-AF4F7BFDB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227" name="Group 923">
            <a:extLst>
              <a:ext uri="{FF2B5EF4-FFF2-40B4-BE49-F238E27FC236}">
                <a16:creationId xmlns:a16="http://schemas.microsoft.com/office/drawing/2014/main" id="{030DDA61-34D3-4D60-BC09-91FB316431DB}"/>
              </a:ext>
            </a:extLst>
          </p:cNvPr>
          <p:cNvGrpSpPr>
            <a:grpSpLocks/>
          </p:cNvGrpSpPr>
          <p:nvPr/>
        </p:nvGrpSpPr>
        <p:grpSpPr bwMode="auto">
          <a:xfrm>
            <a:off x="6526213" y="3067050"/>
            <a:ext cx="696912" cy="628650"/>
            <a:chOff x="2780" y="2047"/>
            <a:chExt cx="282" cy="396"/>
          </a:xfrm>
        </p:grpSpPr>
        <p:sp>
          <p:nvSpPr>
            <p:cNvPr id="99228" name="Oval 924">
              <a:extLst>
                <a:ext uri="{FF2B5EF4-FFF2-40B4-BE49-F238E27FC236}">
                  <a16:creationId xmlns:a16="http://schemas.microsoft.com/office/drawing/2014/main" id="{BFAAB548-D60C-4144-B5B5-15424F272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29" name="Oval 925">
              <a:extLst>
                <a:ext uri="{FF2B5EF4-FFF2-40B4-BE49-F238E27FC236}">
                  <a16:creationId xmlns:a16="http://schemas.microsoft.com/office/drawing/2014/main" id="{45737E8A-2D91-493A-AB05-569CE8560B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0" name="Oval 926">
              <a:extLst>
                <a:ext uri="{FF2B5EF4-FFF2-40B4-BE49-F238E27FC236}">
                  <a16:creationId xmlns:a16="http://schemas.microsoft.com/office/drawing/2014/main" id="{D6F1841B-B406-4284-9AD2-317EC0817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1" name="Oval 927">
              <a:extLst>
                <a:ext uri="{FF2B5EF4-FFF2-40B4-BE49-F238E27FC236}">
                  <a16:creationId xmlns:a16="http://schemas.microsoft.com/office/drawing/2014/main" id="{CE0AFB50-F5F1-4BD2-9069-B84EAEB5C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2" name="Oval 928">
              <a:extLst>
                <a:ext uri="{FF2B5EF4-FFF2-40B4-BE49-F238E27FC236}">
                  <a16:creationId xmlns:a16="http://schemas.microsoft.com/office/drawing/2014/main" id="{E2E9830C-6AA0-4D63-9580-A0BAD77A7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3" name="Oval 929">
              <a:extLst>
                <a:ext uri="{FF2B5EF4-FFF2-40B4-BE49-F238E27FC236}">
                  <a16:creationId xmlns:a16="http://schemas.microsoft.com/office/drawing/2014/main" id="{DD1E9122-1EF1-45B1-9CE8-8D2ECD6CF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4" name="Oval 930">
              <a:extLst>
                <a:ext uri="{FF2B5EF4-FFF2-40B4-BE49-F238E27FC236}">
                  <a16:creationId xmlns:a16="http://schemas.microsoft.com/office/drawing/2014/main" id="{31940B80-5709-47D9-9CA1-D57C35F37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5" name="Oval 931">
              <a:extLst>
                <a:ext uri="{FF2B5EF4-FFF2-40B4-BE49-F238E27FC236}">
                  <a16:creationId xmlns:a16="http://schemas.microsoft.com/office/drawing/2014/main" id="{E9EE815C-6977-4AC4-B480-03A65FCE0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6" name="Oval 932">
              <a:extLst>
                <a:ext uri="{FF2B5EF4-FFF2-40B4-BE49-F238E27FC236}">
                  <a16:creationId xmlns:a16="http://schemas.microsoft.com/office/drawing/2014/main" id="{EB853D66-374F-45A5-8025-AAA178C35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7" name="Oval 933">
              <a:extLst>
                <a:ext uri="{FF2B5EF4-FFF2-40B4-BE49-F238E27FC236}">
                  <a16:creationId xmlns:a16="http://schemas.microsoft.com/office/drawing/2014/main" id="{390053BE-0465-4568-8723-D6166CBFF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8" name="Oval 934">
              <a:extLst>
                <a:ext uri="{FF2B5EF4-FFF2-40B4-BE49-F238E27FC236}">
                  <a16:creationId xmlns:a16="http://schemas.microsoft.com/office/drawing/2014/main" id="{895F982A-5F26-408A-BAF9-033B387AE0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39" name="Oval 935">
              <a:extLst>
                <a:ext uri="{FF2B5EF4-FFF2-40B4-BE49-F238E27FC236}">
                  <a16:creationId xmlns:a16="http://schemas.microsoft.com/office/drawing/2014/main" id="{B9534C1F-2ED1-4795-AC9F-3CD10AED0C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0" name="Oval 936">
              <a:extLst>
                <a:ext uri="{FF2B5EF4-FFF2-40B4-BE49-F238E27FC236}">
                  <a16:creationId xmlns:a16="http://schemas.microsoft.com/office/drawing/2014/main" id="{21C32CB2-55FF-4C53-8A44-DC90F55F0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1" name="Oval 937">
              <a:extLst>
                <a:ext uri="{FF2B5EF4-FFF2-40B4-BE49-F238E27FC236}">
                  <a16:creationId xmlns:a16="http://schemas.microsoft.com/office/drawing/2014/main" id="{91310EF9-EB5A-4435-9EF5-1D1A13265C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2" name="Oval 938">
              <a:extLst>
                <a:ext uri="{FF2B5EF4-FFF2-40B4-BE49-F238E27FC236}">
                  <a16:creationId xmlns:a16="http://schemas.microsoft.com/office/drawing/2014/main" id="{93C0E450-9CC9-49DF-B502-20014BC973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3" name="Oval 939">
              <a:extLst>
                <a:ext uri="{FF2B5EF4-FFF2-40B4-BE49-F238E27FC236}">
                  <a16:creationId xmlns:a16="http://schemas.microsoft.com/office/drawing/2014/main" id="{EC871A36-CDAF-4B4B-9D22-186F3F7D6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4" name="Oval 940">
              <a:extLst>
                <a:ext uri="{FF2B5EF4-FFF2-40B4-BE49-F238E27FC236}">
                  <a16:creationId xmlns:a16="http://schemas.microsoft.com/office/drawing/2014/main" id="{37C094EE-6B6F-4476-B7F4-8A60011B0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5" name="Oval 941">
              <a:extLst>
                <a:ext uri="{FF2B5EF4-FFF2-40B4-BE49-F238E27FC236}">
                  <a16:creationId xmlns:a16="http://schemas.microsoft.com/office/drawing/2014/main" id="{DED07839-FC41-4DD3-99D3-77AE69B52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6" name="Oval 942">
              <a:extLst>
                <a:ext uri="{FF2B5EF4-FFF2-40B4-BE49-F238E27FC236}">
                  <a16:creationId xmlns:a16="http://schemas.microsoft.com/office/drawing/2014/main" id="{16EEE926-EA1F-4DF9-B4E8-3FF6AF3176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7" name="Oval 943">
              <a:extLst>
                <a:ext uri="{FF2B5EF4-FFF2-40B4-BE49-F238E27FC236}">
                  <a16:creationId xmlns:a16="http://schemas.microsoft.com/office/drawing/2014/main" id="{6F504117-5083-487E-96A4-1BA0EF613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48" name="Oval 944">
              <a:extLst>
                <a:ext uri="{FF2B5EF4-FFF2-40B4-BE49-F238E27FC236}">
                  <a16:creationId xmlns:a16="http://schemas.microsoft.com/office/drawing/2014/main" id="{D22CBCF4-ED96-4847-9772-CB51DF3891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249" name="Group 945">
            <a:extLst>
              <a:ext uri="{FF2B5EF4-FFF2-40B4-BE49-F238E27FC236}">
                <a16:creationId xmlns:a16="http://schemas.microsoft.com/office/drawing/2014/main" id="{693F7367-E023-4151-AE15-37C5799D5CBA}"/>
              </a:ext>
            </a:extLst>
          </p:cNvPr>
          <p:cNvGrpSpPr>
            <a:grpSpLocks/>
          </p:cNvGrpSpPr>
          <p:nvPr/>
        </p:nvGrpSpPr>
        <p:grpSpPr bwMode="auto">
          <a:xfrm>
            <a:off x="8210550" y="3067050"/>
            <a:ext cx="700088" cy="628650"/>
            <a:chOff x="3461" y="2047"/>
            <a:chExt cx="283" cy="396"/>
          </a:xfrm>
        </p:grpSpPr>
        <p:sp>
          <p:nvSpPr>
            <p:cNvPr id="99250" name="Oval 946">
              <a:extLst>
                <a:ext uri="{FF2B5EF4-FFF2-40B4-BE49-F238E27FC236}">
                  <a16:creationId xmlns:a16="http://schemas.microsoft.com/office/drawing/2014/main" id="{C72D2E91-2B77-403B-A88E-C8748961F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1" name="Oval 947">
              <a:extLst>
                <a:ext uri="{FF2B5EF4-FFF2-40B4-BE49-F238E27FC236}">
                  <a16:creationId xmlns:a16="http://schemas.microsoft.com/office/drawing/2014/main" id="{90B94C40-6315-442C-80E4-8D4FB0092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2" name="Oval 948">
              <a:extLst>
                <a:ext uri="{FF2B5EF4-FFF2-40B4-BE49-F238E27FC236}">
                  <a16:creationId xmlns:a16="http://schemas.microsoft.com/office/drawing/2014/main" id="{7A3A3D3B-878E-4251-AADB-427A24427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3" name="Oval 949">
              <a:extLst>
                <a:ext uri="{FF2B5EF4-FFF2-40B4-BE49-F238E27FC236}">
                  <a16:creationId xmlns:a16="http://schemas.microsoft.com/office/drawing/2014/main" id="{07EF5324-1F51-4B76-B2F9-FFEAE657B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4" name="Oval 950">
              <a:extLst>
                <a:ext uri="{FF2B5EF4-FFF2-40B4-BE49-F238E27FC236}">
                  <a16:creationId xmlns:a16="http://schemas.microsoft.com/office/drawing/2014/main" id="{6F55F69C-B106-4818-A534-1DA4229C1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5" name="Oval 951">
              <a:extLst>
                <a:ext uri="{FF2B5EF4-FFF2-40B4-BE49-F238E27FC236}">
                  <a16:creationId xmlns:a16="http://schemas.microsoft.com/office/drawing/2014/main" id="{C25EC06A-0F90-4A1A-8241-D0A488E27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6" name="Oval 952">
              <a:extLst>
                <a:ext uri="{FF2B5EF4-FFF2-40B4-BE49-F238E27FC236}">
                  <a16:creationId xmlns:a16="http://schemas.microsoft.com/office/drawing/2014/main" id="{460314C8-5322-4A0B-9502-6D84EF389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7" name="Oval 953">
              <a:extLst>
                <a:ext uri="{FF2B5EF4-FFF2-40B4-BE49-F238E27FC236}">
                  <a16:creationId xmlns:a16="http://schemas.microsoft.com/office/drawing/2014/main" id="{4EA5DAFF-B2F6-4A1A-8243-7E55064EC4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8" name="Oval 954">
              <a:extLst>
                <a:ext uri="{FF2B5EF4-FFF2-40B4-BE49-F238E27FC236}">
                  <a16:creationId xmlns:a16="http://schemas.microsoft.com/office/drawing/2014/main" id="{19A8903D-695C-43E0-BCF7-D2589D8AD9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59" name="Oval 955">
              <a:extLst>
                <a:ext uri="{FF2B5EF4-FFF2-40B4-BE49-F238E27FC236}">
                  <a16:creationId xmlns:a16="http://schemas.microsoft.com/office/drawing/2014/main" id="{C9C3E37C-315D-4902-8004-9DB36BFBB6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0" name="Oval 956">
              <a:extLst>
                <a:ext uri="{FF2B5EF4-FFF2-40B4-BE49-F238E27FC236}">
                  <a16:creationId xmlns:a16="http://schemas.microsoft.com/office/drawing/2014/main" id="{5F105523-A340-4134-BE1A-304402933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1" name="Oval 957">
              <a:extLst>
                <a:ext uri="{FF2B5EF4-FFF2-40B4-BE49-F238E27FC236}">
                  <a16:creationId xmlns:a16="http://schemas.microsoft.com/office/drawing/2014/main" id="{0002CCBA-47E1-46C8-88C4-BF2C68A07D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2" name="Oval 958">
              <a:extLst>
                <a:ext uri="{FF2B5EF4-FFF2-40B4-BE49-F238E27FC236}">
                  <a16:creationId xmlns:a16="http://schemas.microsoft.com/office/drawing/2014/main" id="{0582FA6A-B917-4314-9C73-1D59EEE5C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3" name="Oval 959">
              <a:extLst>
                <a:ext uri="{FF2B5EF4-FFF2-40B4-BE49-F238E27FC236}">
                  <a16:creationId xmlns:a16="http://schemas.microsoft.com/office/drawing/2014/main" id="{E1FF70E9-02F8-40F1-B144-04E0A967C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4" name="Oval 960">
              <a:extLst>
                <a:ext uri="{FF2B5EF4-FFF2-40B4-BE49-F238E27FC236}">
                  <a16:creationId xmlns:a16="http://schemas.microsoft.com/office/drawing/2014/main" id="{1D81D472-38DD-4810-9E7C-19991029D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5" name="Oval 961">
              <a:extLst>
                <a:ext uri="{FF2B5EF4-FFF2-40B4-BE49-F238E27FC236}">
                  <a16:creationId xmlns:a16="http://schemas.microsoft.com/office/drawing/2014/main" id="{DB756DF1-FF2E-49CA-905D-EE4AFD19C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6" name="Oval 962">
              <a:extLst>
                <a:ext uri="{FF2B5EF4-FFF2-40B4-BE49-F238E27FC236}">
                  <a16:creationId xmlns:a16="http://schemas.microsoft.com/office/drawing/2014/main" id="{B0E683E9-86AC-45AA-AE16-80CA6D530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7" name="Oval 963">
              <a:extLst>
                <a:ext uri="{FF2B5EF4-FFF2-40B4-BE49-F238E27FC236}">
                  <a16:creationId xmlns:a16="http://schemas.microsoft.com/office/drawing/2014/main" id="{CA2449C3-058C-4E58-80BD-075AD16A2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8" name="Oval 964">
              <a:extLst>
                <a:ext uri="{FF2B5EF4-FFF2-40B4-BE49-F238E27FC236}">
                  <a16:creationId xmlns:a16="http://schemas.microsoft.com/office/drawing/2014/main" id="{C0B1D8ED-92B0-4B86-BEEC-A0408157F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69" name="Oval 965">
              <a:extLst>
                <a:ext uri="{FF2B5EF4-FFF2-40B4-BE49-F238E27FC236}">
                  <a16:creationId xmlns:a16="http://schemas.microsoft.com/office/drawing/2014/main" id="{E5FEAF7A-66D7-4085-96F8-850AE4074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0" name="Oval 966">
              <a:extLst>
                <a:ext uri="{FF2B5EF4-FFF2-40B4-BE49-F238E27FC236}">
                  <a16:creationId xmlns:a16="http://schemas.microsoft.com/office/drawing/2014/main" id="{9C948770-F350-464F-8004-079421B2C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1" name="Oval 967">
              <a:extLst>
                <a:ext uri="{FF2B5EF4-FFF2-40B4-BE49-F238E27FC236}">
                  <a16:creationId xmlns:a16="http://schemas.microsoft.com/office/drawing/2014/main" id="{9E13FF9B-A636-492B-85C0-8CC355550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2" name="Oval 968">
              <a:extLst>
                <a:ext uri="{FF2B5EF4-FFF2-40B4-BE49-F238E27FC236}">
                  <a16:creationId xmlns:a16="http://schemas.microsoft.com/office/drawing/2014/main" id="{CA928CBC-C543-4086-B7E9-9E17C22A6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3" name="Oval 969">
              <a:extLst>
                <a:ext uri="{FF2B5EF4-FFF2-40B4-BE49-F238E27FC236}">
                  <a16:creationId xmlns:a16="http://schemas.microsoft.com/office/drawing/2014/main" id="{8666A1A7-61D1-467A-BD3E-2BC90206B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274" name="Group 970">
            <a:extLst>
              <a:ext uri="{FF2B5EF4-FFF2-40B4-BE49-F238E27FC236}">
                <a16:creationId xmlns:a16="http://schemas.microsoft.com/office/drawing/2014/main" id="{F427D7EE-CE0B-4E67-972A-4F513266304F}"/>
              </a:ext>
            </a:extLst>
          </p:cNvPr>
          <p:cNvGrpSpPr>
            <a:grpSpLocks/>
          </p:cNvGrpSpPr>
          <p:nvPr/>
        </p:nvGrpSpPr>
        <p:grpSpPr bwMode="auto">
          <a:xfrm>
            <a:off x="7367588" y="3067050"/>
            <a:ext cx="700087" cy="628650"/>
            <a:chOff x="3120" y="2047"/>
            <a:chExt cx="283" cy="396"/>
          </a:xfrm>
        </p:grpSpPr>
        <p:sp>
          <p:nvSpPr>
            <p:cNvPr id="99275" name="Oval 971">
              <a:extLst>
                <a:ext uri="{FF2B5EF4-FFF2-40B4-BE49-F238E27FC236}">
                  <a16:creationId xmlns:a16="http://schemas.microsoft.com/office/drawing/2014/main" id="{B8075221-0484-499E-8E9B-F382D0BCD5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6" name="Oval 972">
              <a:extLst>
                <a:ext uri="{FF2B5EF4-FFF2-40B4-BE49-F238E27FC236}">
                  <a16:creationId xmlns:a16="http://schemas.microsoft.com/office/drawing/2014/main" id="{A0B6FEFB-F877-4751-89A7-4B35223CF0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7" name="Oval 973">
              <a:extLst>
                <a:ext uri="{FF2B5EF4-FFF2-40B4-BE49-F238E27FC236}">
                  <a16:creationId xmlns:a16="http://schemas.microsoft.com/office/drawing/2014/main" id="{4390A4BB-AC22-4692-9FCD-A33A7F2E7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8" name="Oval 974">
              <a:extLst>
                <a:ext uri="{FF2B5EF4-FFF2-40B4-BE49-F238E27FC236}">
                  <a16:creationId xmlns:a16="http://schemas.microsoft.com/office/drawing/2014/main" id="{06C01326-A00E-433A-B1CD-F68475003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79" name="Oval 975">
              <a:extLst>
                <a:ext uri="{FF2B5EF4-FFF2-40B4-BE49-F238E27FC236}">
                  <a16:creationId xmlns:a16="http://schemas.microsoft.com/office/drawing/2014/main" id="{172E065F-0DD3-456F-B667-168482FEE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0" name="Oval 976">
              <a:extLst>
                <a:ext uri="{FF2B5EF4-FFF2-40B4-BE49-F238E27FC236}">
                  <a16:creationId xmlns:a16="http://schemas.microsoft.com/office/drawing/2014/main" id="{B1767161-67E2-471E-9192-1E882AAAA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1" name="Oval 977">
              <a:extLst>
                <a:ext uri="{FF2B5EF4-FFF2-40B4-BE49-F238E27FC236}">
                  <a16:creationId xmlns:a16="http://schemas.microsoft.com/office/drawing/2014/main" id="{9BF40D12-CE5F-4137-9717-E61CE5C25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2" name="Oval 978">
              <a:extLst>
                <a:ext uri="{FF2B5EF4-FFF2-40B4-BE49-F238E27FC236}">
                  <a16:creationId xmlns:a16="http://schemas.microsoft.com/office/drawing/2014/main" id="{CEF7FF59-743F-499D-AD94-48D509ECD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3" name="Oval 979">
              <a:extLst>
                <a:ext uri="{FF2B5EF4-FFF2-40B4-BE49-F238E27FC236}">
                  <a16:creationId xmlns:a16="http://schemas.microsoft.com/office/drawing/2014/main" id="{93DD3327-1BB1-4F37-8D75-29F83FA2D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4" name="Oval 980">
              <a:extLst>
                <a:ext uri="{FF2B5EF4-FFF2-40B4-BE49-F238E27FC236}">
                  <a16:creationId xmlns:a16="http://schemas.microsoft.com/office/drawing/2014/main" id="{22884378-7358-4ED3-ADD2-7662AFEC6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5" name="Oval 981">
              <a:extLst>
                <a:ext uri="{FF2B5EF4-FFF2-40B4-BE49-F238E27FC236}">
                  <a16:creationId xmlns:a16="http://schemas.microsoft.com/office/drawing/2014/main" id="{49ACF4C8-B708-435F-AE01-995318775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6" name="Oval 982">
              <a:extLst>
                <a:ext uri="{FF2B5EF4-FFF2-40B4-BE49-F238E27FC236}">
                  <a16:creationId xmlns:a16="http://schemas.microsoft.com/office/drawing/2014/main" id="{DE8536B2-0B68-4B1E-853A-89232E20B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7" name="Oval 983">
              <a:extLst>
                <a:ext uri="{FF2B5EF4-FFF2-40B4-BE49-F238E27FC236}">
                  <a16:creationId xmlns:a16="http://schemas.microsoft.com/office/drawing/2014/main" id="{87BC90EF-C80E-482B-B458-F711CCD63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8" name="Oval 984">
              <a:extLst>
                <a:ext uri="{FF2B5EF4-FFF2-40B4-BE49-F238E27FC236}">
                  <a16:creationId xmlns:a16="http://schemas.microsoft.com/office/drawing/2014/main" id="{867627EF-81FD-4D1B-9760-E3898E10F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89" name="Oval 985">
              <a:extLst>
                <a:ext uri="{FF2B5EF4-FFF2-40B4-BE49-F238E27FC236}">
                  <a16:creationId xmlns:a16="http://schemas.microsoft.com/office/drawing/2014/main" id="{2D650B20-CC5B-4FA4-8F5F-62349EB8D1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0" name="Oval 986">
              <a:extLst>
                <a:ext uri="{FF2B5EF4-FFF2-40B4-BE49-F238E27FC236}">
                  <a16:creationId xmlns:a16="http://schemas.microsoft.com/office/drawing/2014/main" id="{89861B54-F19E-408C-8282-4D2F623E72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1" name="Oval 987">
              <a:extLst>
                <a:ext uri="{FF2B5EF4-FFF2-40B4-BE49-F238E27FC236}">
                  <a16:creationId xmlns:a16="http://schemas.microsoft.com/office/drawing/2014/main" id="{4A642001-033C-4EAB-BDE0-7CB4D961E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2" name="Oval 988">
              <a:extLst>
                <a:ext uri="{FF2B5EF4-FFF2-40B4-BE49-F238E27FC236}">
                  <a16:creationId xmlns:a16="http://schemas.microsoft.com/office/drawing/2014/main" id="{344F62D3-024F-4863-A8E5-CA09B76CF0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3" name="Oval 989">
              <a:extLst>
                <a:ext uri="{FF2B5EF4-FFF2-40B4-BE49-F238E27FC236}">
                  <a16:creationId xmlns:a16="http://schemas.microsoft.com/office/drawing/2014/main" id="{604FC39F-6BE4-435A-9472-FDC15942BC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4" name="Oval 990">
              <a:extLst>
                <a:ext uri="{FF2B5EF4-FFF2-40B4-BE49-F238E27FC236}">
                  <a16:creationId xmlns:a16="http://schemas.microsoft.com/office/drawing/2014/main" id="{FEA635E3-8567-498A-A74E-EE61464F7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5" name="Oval 991">
              <a:extLst>
                <a:ext uri="{FF2B5EF4-FFF2-40B4-BE49-F238E27FC236}">
                  <a16:creationId xmlns:a16="http://schemas.microsoft.com/office/drawing/2014/main" id="{B83A11F9-4EA4-4107-87E2-C1B332F62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6" name="Oval 992">
              <a:extLst>
                <a:ext uri="{FF2B5EF4-FFF2-40B4-BE49-F238E27FC236}">
                  <a16:creationId xmlns:a16="http://schemas.microsoft.com/office/drawing/2014/main" id="{CC220334-686C-44E5-ABA7-89E734548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7" name="Oval 993">
              <a:extLst>
                <a:ext uri="{FF2B5EF4-FFF2-40B4-BE49-F238E27FC236}">
                  <a16:creationId xmlns:a16="http://schemas.microsoft.com/office/drawing/2014/main" id="{304B4CC5-6B1A-4524-9572-E1745E4D3D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8" name="Oval 994">
              <a:extLst>
                <a:ext uri="{FF2B5EF4-FFF2-40B4-BE49-F238E27FC236}">
                  <a16:creationId xmlns:a16="http://schemas.microsoft.com/office/drawing/2014/main" id="{AF695721-3205-46CA-95D2-C00DAC13B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299" name="Oval 995">
              <a:extLst>
                <a:ext uri="{FF2B5EF4-FFF2-40B4-BE49-F238E27FC236}">
                  <a16:creationId xmlns:a16="http://schemas.microsoft.com/office/drawing/2014/main" id="{2FAA22B5-A86C-4D58-92CF-BDDA9BDB0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300" name="Group 996">
            <a:extLst>
              <a:ext uri="{FF2B5EF4-FFF2-40B4-BE49-F238E27FC236}">
                <a16:creationId xmlns:a16="http://schemas.microsoft.com/office/drawing/2014/main" id="{E5987395-72AD-4EFF-AC58-6B6A2B1A18D7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3067050"/>
            <a:ext cx="700087" cy="628650"/>
            <a:chOff x="2439" y="2047"/>
            <a:chExt cx="283" cy="396"/>
          </a:xfrm>
        </p:grpSpPr>
        <p:sp>
          <p:nvSpPr>
            <p:cNvPr id="99301" name="Oval 997">
              <a:extLst>
                <a:ext uri="{FF2B5EF4-FFF2-40B4-BE49-F238E27FC236}">
                  <a16:creationId xmlns:a16="http://schemas.microsoft.com/office/drawing/2014/main" id="{6947646D-8D46-41A5-AD3E-77CCA3275C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2" name="Oval 998">
              <a:extLst>
                <a:ext uri="{FF2B5EF4-FFF2-40B4-BE49-F238E27FC236}">
                  <a16:creationId xmlns:a16="http://schemas.microsoft.com/office/drawing/2014/main" id="{CF080C7E-86B7-4C2B-A737-AABDB88F5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3" name="Oval 999">
              <a:extLst>
                <a:ext uri="{FF2B5EF4-FFF2-40B4-BE49-F238E27FC236}">
                  <a16:creationId xmlns:a16="http://schemas.microsoft.com/office/drawing/2014/main" id="{1CACB800-7850-46A9-9B5B-089FD36E5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4" name="Oval 1000">
              <a:extLst>
                <a:ext uri="{FF2B5EF4-FFF2-40B4-BE49-F238E27FC236}">
                  <a16:creationId xmlns:a16="http://schemas.microsoft.com/office/drawing/2014/main" id="{A349B17D-0EC4-4432-81E4-D423B9BA3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5" name="Oval 1001">
              <a:extLst>
                <a:ext uri="{FF2B5EF4-FFF2-40B4-BE49-F238E27FC236}">
                  <a16:creationId xmlns:a16="http://schemas.microsoft.com/office/drawing/2014/main" id="{62865E2E-1D81-4824-9477-A087343FE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6" name="Oval 1002">
              <a:extLst>
                <a:ext uri="{FF2B5EF4-FFF2-40B4-BE49-F238E27FC236}">
                  <a16:creationId xmlns:a16="http://schemas.microsoft.com/office/drawing/2014/main" id="{9CDA8DEE-69DC-4B9D-A254-67DECB4A9F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7" name="Oval 1003">
              <a:extLst>
                <a:ext uri="{FF2B5EF4-FFF2-40B4-BE49-F238E27FC236}">
                  <a16:creationId xmlns:a16="http://schemas.microsoft.com/office/drawing/2014/main" id="{F1AD05C9-BCBE-4EB2-B82B-44CD573DC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8" name="Oval 1004">
              <a:extLst>
                <a:ext uri="{FF2B5EF4-FFF2-40B4-BE49-F238E27FC236}">
                  <a16:creationId xmlns:a16="http://schemas.microsoft.com/office/drawing/2014/main" id="{7E4594BD-C121-431C-947D-C361CF12E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09" name="Oval 1005">
              <a:extLst>
                <a:ext uri="{FF2B5EF4-FFF2-40B4-BE49-F238E27FC236}">
                  <a16:creationId xmlns:a16="http://schemas.microsoft.com/office/drawing/2014/main" id="{A3750356-7C4D-4C90-BA4D-2D0236EE0F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0" name="Oval 1006">
              <a:extLst>
                <a:ext uri="{FF2B5EF4-FFF2-40B4-BE49-F238E27FC236}">
                  <a16:creationId xmlns:a16="http://schemas.microsoft.com/office/drawing/2014/main" id="{BB73EFA8-5623-42C5-9643-080901E1A8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1" name="Oval 1007">
              <a:extLst>
                <a:ext uri="{FF2B5EF4-FFF2-40B4-BE49-F238E27FC236}">
                  <a16:creationId xmlns:a16="http://schemas.microsoft.com/office/drawing/2014/main" id="{A82A4D88-6E51-400F-B55A-8DC75FF4E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2" name="Oval 1008">
              <a:extLst>
                <a:ext uri="{FF2B5EF4-FFF2-40B4-BE49-F238E27FC236}">
                  <a16:creationId xmlns:a16="http://schemas.microsoft.com/office/drawing/2014/main" id="{7ADEDE72-8718-41F7-8542-90541E23DF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3" name="Oval 1009">
              <a:extLst>
                <a:ext uri="{FF2B5EF4-FFF2-40B4-BE49-F238E27FC236}">
                  <a16:creationId xmlns:a16="http://schemas.microsoft.com/office/drawing/2014/main" id="{14D9F22C-E0B1-4DCC-860F-B35A4DAF2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4" name="Oval 1010">
              <a:extLst>
                <a:ext uri="{FF2B5EF4-FFF2-40B4-BE49-F238E27FC236}">
                  <a16:creationId xmlns:a16="http://schemas.microsoft.com/office/drawing/2014/main" id="{76221248-01CC-4D31-A951-42F0F3D9F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5" name="Oval 1011">
              <a:extLst>
                <a:ext uri="{FF2B5EF4-FFF2-40B4-BE49-F238E27FC236}">
                  <a16:creationId xmlns:a16="http://schemas.microsoft.com/office/drawing/2014/main" id="{38F62748-A674-43B3-BD0C-D0A5D1EC83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6" name="Oval 1012">
              <a:extLst>
                <a:ext uri="{FF2B5EF4-FFF2-40B4-BE49-F238E27FC236}">
                  <a16:creationId xmlns:a16="http://schemas.microsoft.com/office/drawing/2014/main" id="{5BA05358-DA11-4915-829B-6672D218F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7" name="Oval 1013">
              <a:extLst>
                <a:ext uri="{FF2B5EF4-FFF2-40B4-BE49-F238E27FC236}">
                  <a16:creationId xmlns:a16="http://schemas.microsoft.com/office/drawing/2014/main" id="{BD2B45C5-0E07-4E24-B992-BE1B9B1EA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8" name="Oval 1014">
              <a:extLst>
                <a:ext uri="{FF2B5EF4-FFF2-40B4-BE49-F238E27FC236}">
                  <a16:creationId xmlns:a16="http://schemas.microsoft.com/office/drawing/2014/main" id="{BCEC42B9-EE1D-4E96-B82C-B7DBB4D27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19" name="Oval 1015">
              <a:extLst>
                <a:ext uri="{FF2B5EF4-FFF2-40B4-BE49-F238E27FC236}">
                  <a16:creationId xmlns:a16="http://schemas.microsoft.com/office/drawing/2014/main" id="{FCE80B5F-FB1C-4041-AE27-DD69EA175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0" name="Oval 1016">
              <a:extLst>
                <a:ext uri="{FF2B5EF4-FFF2-40B4-BE49-F238E27FC236}">
                  <a16:creationId xmlns:a16="http://schemas.microsoft.com/office/drawing/2014/main" id="{FEDF952D-EE9D-4CC3-BC9C-E6D5680FD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1" name="Oval 1017">
              <a:extLst>
                <a:ext uri="{FF2B5EF4-FFF2-40B4-BE49-F238E27FC236}">
                  <a16:creationId xmlns:a16="http://schemas.microsoft.com/office/drawing/2014/main" id="{BF0D7882-F41C-4594-8E32-C5146F902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2" name="Oval 1018">
              <a:extLst>
                <a:ext uri="{FF2B5EF4-FFF2-40B4-BE49-F238E27FC236}">
                  <a16:creationId xmlns:a16="http://schemas.microsoft.com/office/drawing/2014/main" id="{816E2E36-D4D1-458D-B12F-2B349D3311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3" name="Oval 1019">
              <a:extLst>
                <a:ext uri="{FF2B5EF4-FFF2-40B4-BE49-F238E27FC236}">
                  <a16:creationId xmlns:a16="http://schemas.microsoft.com/office/drawing/2014/main" id="{EE1D2E50-F820-47B1-9E64-6F554FFBF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4" name="Oval 1020">
              <a:extLst>
                <a:ext uri="{FF2B5EF4-FFF2-40B4-BE49-F238E27FC236}">
                  <a16:creationId xmlns:a16="http://schemas.microsoft.com/office/drawing/2014/main" id="{A948F2EF-C032-4BDA-9C2D-4881C390A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5" name="Oval 1021">
              <a:extLst>
                <a:ext uri="{FF2B5EF4-FFF2-40B4-BE49-F238E27FC236}">
                  <a16:creationId xmlns:a16="http://schemas.microsoft.com/office/drawing/2014/main" id="{7698C4D6-7C31-4ECD-9868-B55E728A7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rgbClr val="CCFF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326" name="Group 1022">
            <a:extLst>
              <a:ext uri="{FF2B5EF4-FFF2-40B4-BE49-F238E27FC236}">
                <a16:creationId xmlns:a16="http://schemas.microsoft.com/office/drawing/2014/main" id="{58A710E5-5307-499B-BB7D-B380E4CB1692}"/>
              </a:ext>
            </a:extLst>
          </p:cNvPr>
          <p:cNvGrpSpPr>
            <a:grpSpLocks/>
          </p:cNvGrpSpPr>
          <p:nvPr/>
        </p:nvGrpSpPr>
        <p:grpSpPr bwMode="auto">
          <a:xfrm>
            <a:off x="636588" y="4062413"/>
            <a:ext cx="700087" cy="628650"/>
            <a:chOff x="399" y="1027"/>
            <a:chExt cx="283" cy="396"/>
          </a:xfrm>
        </p:grpSpPr>
        <p:sp>
          <p:nvSpPr>
            <p:cNvPr id="99327" name="Oval 1023">
              <a:extLst>
                <a:ext uri="{FF2B5EF4-FFF2-40B4-BE49-F238E27FC236}">
                  <a16:creationId xmlns:a16="http://schemas.microsoft.com/office/drawing/2014/main" id="{046550BF-2CD2-41FB-81ED-EE0C308022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8" name="Oval 1024">
              <a:extLst>
                <a:ext uri="{FF2B5EF4-FFF2-40B4-BE49-F238E27FC236}">
                  <a16:creationId xmlns:a16="http://schemas.microsoft.com/office/drawing/2014/main" id="{CD6AE748-CA4D-4557-BA9E-90F4D6F33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29" name="Oval 1025">
              <a:extLst>
                <a:ext uri="{FF2B5EF4-FFF2-40B4-BE49-F238E27FC236}">
                  <a16:creationId xmlns:a16="http://schemas.microsoft.com/office/drawing/2014/main" id="{2F1EC492-3B10-47B1-9C05-DCAF96E53B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0" name="Oval 1026">
              <a:extLst>
                <a:ext uri="{FF2B5EF4-FFF2-40B4-BE49-F238E27FC236}">
                  <a16:creationId xmlns:a16="http://schemas.microsoft.com/office/drawing/2014/main" id="{D912408D-5F20-44A2-85AE-F88B63A92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1" name="Oval 1027">
              <a:extLst>
                <a:ext uri="{FF2B5EF4-FFF2-40B4-BE49-F238E27FC236}">
                  <a16:creationId xmlns:a16="http://schemas.microsoft.com/office/drawing/2014/main" id="{AA790DD9-7A9D-4412-95E4-1D7CA21A6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2" name="Oval 1028">
              <a:extLst>
                <a:ext uri="{FF2B5EF4-FFF2-40B4-BE49-F238E27FC236}">
                  <a16:creationId xmlns:a16="http://schemas.microsoft.com/office/drawing/2014/main" id="{FC8892E5-3AD2-4C1E-BCA3-A739FD5C3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3" name="Oval 1029">
              <a:extLst>
                <a:ext uri="{FF2B5EF4-FFF2-40B4-BE49-F238E27FC236}">
                  <a16:creationId xmlns:a16="http://schemas.microsoft.com/office/drawing/2014/main" id="{9929D3D1-6CF6-4786-9A0C-01D9C8B52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4" name="Oval 1030">
              <a:extLst>
                <a:ext uri="{FF2B5EF4-FFF2-40B4-BE49-F238E27FC236}">
                  <a16:creationId xmlns:a16="http://schemas.microsoft.com/office/drawing/2014/main" id="{5C7D0F0E-CCB1-4BFB-ACAB-5FA1D3C9D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5" name="Oval 1031">
              <a:extLst>
                <a:ext uri="{FF2B5EF4-FFF2-40B4-BE49-F238E27FC236}">
                  <a16:creationId xmlns:a16="http://schemas.microsoft.com/office/drawing/2014/main" id="{22198117-1FBE-421A-8323-0A11C248D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6" name="Oval 1032">
              <a:extLst>
                <a:ext uri="{FF2B5EF4-FFF2-40B4-BE49-F238E27FC236}">
                  <a16:creationId xmlns:a16="http://schemas.microsoft.com/office/drawing/2014/main" id="{654DD54C-83BF-4869-A6F8-DEE0ACD6C1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7" name="Oval 1033">
              <a:extLst>
                <a:ext uri="{FF2B5EF4-FFF2-40B4-BE49-F238E27FC236}">
                  <a16:creationId xmlns:a16="http://schemas.microsoft.com/office/drawing/2014/main" id="{AB66C03E-7C9A-4AF9-BE73-9C3EB3F72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8" name="Oval 1034">
              <a:extLst>
                <a:ext uri="{FF2B5EF4-FFF2-40B4-BE49-F238E27FC236}">
                  <a16:creationId xmlns:a16="http://schemas.microsoft.com/office/drawing/2014/main" id="{280970B8-7834-4E37-A43C-CC865A857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39" name="Oval 1035">
              <a:extLst>
                <a:ext uri="{FF2B5EF4-FFF2-40B4-BE49-F238E27FC236}">
                  <a16:creationId xmlns:a16="http://schemas.microsoft.com/office/drawing/2014/main" id="{817A9A5F-93BF-4407-8596-4658D78DE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0" name="Oval 1036">
              <a:extLst>
                <a:ext uri="{FF2B5EF4-FFF2-40B4-BE49-F238E27FC236}">
                  <a16:creationId xmlns:a16="http://schemas.microsoft.com/office/drawing/2014/main" id="{E7EA4071-F480-4B10-989B-3C6C79448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1" name="Oval 1037">
              <a:extLst>
                <a:ext uri="{FF2B5EF4-FFF2-40B4-BE49-F238E27FC236}">
                  <a16:creationId xmlns:a16="http://schemas.microsoft.com/office/drawing/2014/main" id="{7684C7A4-FEC4-47F3-82F9-491990BC9F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2" name="Oval 1038">
              <a:extLst>
                <a:ext uri="{FF2B5EF4-FFF2-40B4-BE49-F238E27FC236}">
                  <a16:creationId xmlns:a16="http://schemas.microsoft.com/office/drawing/2014/main" id="{928BF554-982C-467E-89C6-25C14C32E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3" name="Oval 1039">
              <a:extLst>
                <a:ext uri="{FF2B5EF4-FFF2-40B4-BE49-F238E27FC236}">
                  <a16:creationId xmlns:a16="http://schemas.microsoft.com/office/drawing/2014/main" id="{66C35E6D-809F-4FBB-A76C-ADCC8DF20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4" name="Oval 1040">
              <a:extLst>
                <a:ext uri="{FF2B5EF4-FFF2-40B4-BE49-F238E27FC236}">
                  <a16:creationId xmlns:a16="http://schemas.microsoft.com/office/drawing/2014/main" id="{45E0EA28-238C-47F8-80D6-8DE5BF00F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5" name="Oval 1041">
              <a:extLst>
                <a:ext uri="{FF2B5EF4-FFF2-40B4-BE49-F238E27FC236}">
                  <a16:creationId xmlns:a16="http://schemas.microsoft.com/office/drawing/2014/main" id="{B307D73C-6EB2-490B-BDD3-99A37F4C7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6" name="Oval 1042">
              <a:extLst>
                <a:ext uri="{FF2B5EF4-FFF2-40B4-BE49-F238E27FC236}">
                  <a16:creationId xmlns:a16="http://schemas.microsoft.com/office/drawing/2014/main" id="{933F1019-BA2A-4EB4-A13F-53D290B5F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7" name="Oval 1043">
              <a:extLst>
                <a:ext uri="{FF2B5EF4-FFF2-40B4-BE49-F238E27FC236}">
                  <a16:creationId xmlns:a16="http://schemas.microsoft.com/office/drawing/2014/main" id="{D804AE85-78B7-455C-8051-B638C835AA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8" name="Oval 1044">
              <a:extLst>
                <a:ext uri="{FF2B5EF4-FFF2-40B4-BE49-F238E27FC236}">
                  <a16:creationId xmlns:a16="http://schemas.microsoft.com/office/drawing/2014/main" id="{37DAC26A-766F-41B6-9557-E5568D53F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49" name="Oval 1045">
              <a:extLst>
                <a:ext uri="{FF2B5EF4-FFF2-40B4-BE49-F238E27FC236}">
                  <a16:creationId xmlns:a16="http://schemas.microsoft.com/office/drawing/2014/main" id="{F33EC56C-C83C-4621-8246-607AB8E4A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0" name="Oval 1046">
              <a:extLst>
                <a:ext uri="{FF2B5EF4-FFF2-40B4-BE49-F238E27FC236}">
                  <a16:creationId xmlns:a16="http://schemas.microsoft.com/office/drawing/2014/main" id="{99786073-C895-4200-B5C1-0332A7694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1" name="Oval 1047">
              <a:extLst>
                <a:ext uri="{FF2B5EF4-FFF2-40B4-BE49-F238E27FC236}">
                  <a16:creationId xmlns:a16="http://schemas.microsoft.com/office/drawing/2014/main" id="{DC76BB43-55A5-47C7-81B1-0AF3FFB90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2" name="Oval 1048">
              <a:extLst>
                <a:ext uri="{FF2B5EF4-FFF2-40B4-BE49-F238E27FC236}">
                  <a16:creationId xmlns:a16="http://schemas.microsoft.com/office/drawing/2014/main" id="{4F9791ED-4188-4CF0-A9B7-59BDCB5E0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3" name="Oval 1049">
              <a:extLst>
                <a:ext uri="{FF2B5EF4-FFF2-40B4-BE49-F238E27FC236}">
                  <a16:creationId xmlns:a16="http://schemas.microsoft.com/office/drawing/2014/main" id="{1841F713-3D55-47FA-AA77-F10B81362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4" name="Oval 1050">
              <a:extLst>
                <a:ext uri="{FF2B5EF4-FFF2-40B4-BE49-F238E27FC236}">
                  <a16:creationId xmlns:a16="http://schemas.microsoft.com/office/drawing/2014/main" id="{F59698BF-C540-4A36-922A-2E826CBF5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5" name="Oval 1051">
              <a:extLst>
                <a:ext uri="{FF2B5EF4-FFF2-40B4-BE49-F238E27FC236}">
                  <a16:creationId xmlns:a16="http://schemas.microsoft.com/office/drawing/2014/main" id="{14EFDCDA-9515-43F2-8DD5-0CABADCE9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6" name="Oval 1052">
              <a:extLst>
                <a:ext uri="{FF2B5EF4-FFF2-40B4-BE49-F238E27FC236}">
                  <a16:creationId xmlns:a16="http://schemas.microsoft.com/office/drawing/2014/main" id="{8B1A5525-C08A-4495-B973-6CE93FB4C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357" name="Group 1053">
            <a:extLst>
              <a:ext uri="{FF2B5EF4-FFF2-40B4-BE49-F238E27FC236}">
                <a16:creationId xmlns:a16="http://schemas.microsoft.com/office/drawing/2014/main" id="{C963C122-B2B9-455D-88D1-E0AA6721786A}"/>
              </a:ext>
            </a:extLst>
          </p:cNvPr>
          <p:cNvGrpSpPr>
            <a:grpSpLocks/>
          </p:cNvGrpSpPr>
          <p:nvPr/>
        </p:nvGrpSpPr>
        <p:grpSpPr bwMode="auto">
          <a:xfrm>
            <a:off x="1477963" y="4062413"/>
            <a:ext cx="696912" cy="628650"/>
            <a:chOff x="739" y="1027"/>
            <a:chExt cx="282" cy="396"/>
          </a:xfrm>
        </p:grpSpPr>
        <p:sp>
          <p:nvSpPr>
            <p:cNvPr id="99358" name="Oval 1054">
              <a:extLst>
                <a:ext uri="{FF2B5EF4-FFF2-40B4-BE49-F238E27FC236}">
                  <a16:creationId xmlns:a16="http://schemas.microsoft.com/office/drawing/2014/main" id="{C81F39DE-4B7D-4922-AE5B-A16AEC7495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59" name="Oval 1055">
              <a:extLst>
                <a:ext uri="{FF2B5EF4-FFF2-40B4-BE49-F238E27FC236}">
                  <a16:creationId xmlns:a16="http://schemas.microsoft.com/office/drawing/2014/main" id="{D7533950-E859-4453-9662-668A4AA9E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0" name="Oval 1056">
              <a:extLst>
                <a:ext uri="{FF2B5EF4-FFF2-40B4-BE49-F238E27FC236}">
                  <a16:creationId xmlns:a16="http://schemas.microsoft.com/office/drawing/2014/main" id="{A32565DA-C024-45D8-8DB7-CD36FE6AD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1" name="Oval 1057">
              <a:extLst>
                <a:ext uri="{FF2B5EF4-FFF2-40B4-BE49-F238E27FC236}">
                  <a16:creationId xmlns:a16="http://schemas.microsoft.com/office/drawing/2014/main" id="{20FC1146-064C-4880-A45B-780968FD3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2" name="Oval 1058">
              <a:extLst>
                <a:ext uri="{FF2B5EF4-FFF2-40B4-BE49-F238E27FC236}">
                  <a16:creationId xmlns:a16="http://schemas.microsoft.com/office/drawing/2014/main" id="{46061255-143C-4F29-AF27-76620804D9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3" name="Oval 1059">
              <a:extLst>
                <a:ext uri="{FF2B5EF4-FFF2-40B4-BE49-F238E27FC236}">
                  <a16:creationId xmlns:a16="http://schemas.microsoft.com/office/drawing/2014/main" id="{549D2BAD-82B0-4C7A-AE2B-B4F16C60F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4" name="Oval 1060">
              <a:extLst>
                <a:ext uri="{FF2B5EF4-FFF2-40B4-BE49-F238E27FC236}">
                  <a16:creationId xmlns:a16="http://schemas.microsoft.com/office/drawing/2014/main" id="{DA4CF1F8-142D-4EC5-8E4E-F48668CB4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5" name="Oval 1061">
              <a:extLst>
                <a:ext uri="{FF2B5EF4-FFF2-40B4-BE49-F238E27FC236}">
                  <a16:creationId xmlns:a16="http://schemas.microsoft.com/office/drawing/2014/main" id="{508FA40D-6502-4F0F-B02C-5170CD997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6" name="Oval 1062">
              <a:extLst>
                <a:ext uri="{FF2B5EF4-FFF2-40B4-BE49-F238E27FC236}">
                  <a16:creationId xmlns:a16="http://schemas.microsoft.com/office/drawing/2014/main" id="{E21619D7-426A-4D1B-A6A8-A0AA8FFFF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7" name="Oval 1063">
              <a:extLst>
                <a:ext uri="{FF2B5EF4-FFF2-40B4-BE49-F238E27FC236}">
                  <a16:creationId xmlns:a16="http://schemas.microsoft.com/office/drawing/2014/main" id="{70A8837D-BB5B-4F78-BAA9-02FC7EDEB1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8" name="Oval 1064">
              <a:extLst>
                <a:ext uri="{FF2B5EF4-FFF2-40B4-BE49-F238E27FC236}">
                  <a16:creationId xmlns:a16="http://schemas.microsoft.com/office/drawing/2014/main" id="{EE440BBB-469C-44C1-8C4D-B66777926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69" name="Oval 1065">
              <a:extLst>
                <a:ext uri="{FF2B5EF4-FFF2-40B4-BE49-F238E27FC236}">
                  <a16:creationId xmlns:a16="http://schemas.microsoft.com/office/drawing/2014/main" id="{44A2CCCA-3A79-41F9-8150-2C3DCF12EF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0" name="Oval 1066">
              <a:extLst>
                <a:ext uri="{FF2B5EF4-FFF2-40B4-BE49-F238E27FC236}">
                  <a16:creationId xmlns:a16="http://schemas.microsoft.com/office/drawing/2014/main" id="{A9D068BA-1EC1-4F39-821F-DFE4FA905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1" name="Oval 1067">
              <a:extLst>
                <a:ext uri="{FF2B5EF4-FFF2-40B4-BE49-F238E27FC236}">
                  <a16:creationId xmlns:a16="http://schemas.microsoft.com/office/drawing/2014/main" id="{1E52B30B-5331-4EE7-B1D0-FA4397A71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2" name="Oval 1068">
              <a:extLst>
                <a:ext uri="{FF2B5EF4-FFF2-40B4-BE49-F238E27FC236}">
                  <a16:creationId xmlns:a16="http://schemas.microsoft.com/office/drawing/2014/main" id="{5A69AB86-0827-4247-A15F-E83B15453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3" name="Oval 1069">
              <a:extLst>
                <a:ext uri="{FF2B5EF4-FFF2-40B4-BE49-F238E27FC236}">
                  <a16:creationId xmlns:a16="http://schemas.microsoft.com/office/drawing/2014/main" id="{AD0D0A74-B5E6-4BED-A474-8CAAFAD8E2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4" name="Oval 1070">
              <a:extLst>
                <a:ext uri="{FF2B5EF4-FFF2-40B4-BE49-F238E27FC236}">
                  <a16:creationId xmlns:a16="http://schemas.microsoft.com/office/drawing/2014/main" id="{E53AE0DE-8F58-43F7-9965-C69748C6DD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5" name="Oval 1071">
              <a:extLst>
                <a:ext uri="{FF2B5EF4-FFF2-40B4-BE49-F238E27FC236}">
                  <a16:creationId xmlns:a16="http://schemas.microsoft.com/office/drawing/2014/main" id="{10FAB6B1-4632-4BFF-8000-06AC40D66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6" name="Oval 1072">
              <a:extLst>
                <a:ext uri="{FF2B5EF4-FFF2-40B4-BE49-F238E27FC236}">
                  <a16:creationId xmlns:a16="http://schemas.microsoft.com/office/drawing/2014/main" id="{4CD389CB-E8FE-45E2-B405-D14A52A92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77" name="Oval 1073">
              <a:extLst>
                <a:ext uri="{FF2B5EF4-FFF2-40B4-BE49-F238E27FC236}">
                  <a16:creationId xmlns:a16="http://schemas.microsoft.com/office/drawing/2014/main" id="{A0BB5012-FE4A-4616-9810-8A5706D138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378" name="Group 1074">
            <a:extLst>
              <a:ext uri="{FF2B5EF4-FFF2-40B4-BE49-F238E27FC236}">
                <a16:creationId xmlns:a16="http://schemas.microsoft.com/office/drawing/2014/main" id="{48D35DEA-0003-4C05-95F3-68DD90D8F010}"/>
              </a:ext>
            </a:extLst>
          </p:cNvPr>
          <p:cNvGrpSpPr>
            <a:grpSpLocks/>
          </p:cNvGrpSpPr>
          <p:nvPr/>
        </p:nvGrpSpPr>
        <p:grpSpPr bwMode="auto">
          <a:xfrm>
            <a:off x="2316163" y="4062413"/>
            <a:ext cx="698500" cy="628650"/>
            <a:chOff x="1078" y="1027"/>
            <a:chExt cx="282" cy="396"/>
          </a:xfrm>
        </p:grpSpPr>
        <p:sp>
          <p:nvSpPr>
            <p:cNvPr id="99379" name="Oval 1075">
              <a:extLst>
                <a:ext uri="{FF2B5EF4-FFF2-40B4-BE49-F238E27FC236}">
                  <a16:creationId xmlns:a16="http://schemas.microsoft.com/office/drawing/2014/main" id="{807630D0-F2ED-4998-AAFF-0A6E35CAB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0" name="Oval 1076">
              <a:extLst>
                <a:ext uri="{FF2B5EF4-FFF2-40B4-BE49-F238E27FC236}">
                  <a16:creationId xmlns:a16="http://schemas.microsoft.com/office/drawing/2014/main" id="{83F7CEF5-0894-499A-840B-163B69ACE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1" name="Oval 1077">
              <a:extLst>
                <a:ext uri="{FF2B5EF4-FFF2-40B4-BE49-F238E27FC236}">
                  <a16:creationId xmlns:a16="http://schemas.microsoft.com/office/drawing/2014/main" id="{72145532-7C6C-434E-8E2F-5FF8635B3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2" name="Oval 1078">
              <a:extLst>
                <a:ext uri="{FF2B5EF4-FFF2-40B4-BE49-F238E27FC236}">
                  <a16:creationId xmlns:a16="http://schemas.microsoft.com/office/drawing/2014/main" id="{BBD4ABDB-4B01-4339-B6AB-ABA44FCF5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3" name="Oval 1079">
              <a:extLst>
                <a:ext uri="{FF2B5EF4-FFF2-40B4-BE49-F238E27FC236}">
                  <a16:creationId xmlns:a16="http://schemas.microsoft.com/office/drawing/2014/main" id="{17576233-C422-4080-B1FD-E818494F3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4" name="Oval 1080">
              <a:extLst>
                <a:ext uri="{FF2B5EF4-FFF2-40B4-BE49-F238E27FC236}">
                  <a16:creationId xmlns:a16="http://schemas.microsoft.com/office/drawing/2014/main" id="{9FBA3B14-04A0-4D4B-BB65-6982B9AC6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5" name="Oval 1081">
              <a:extLst>
                <a:ext uri="{FF2B5EF4-FFF2-40B4-BE49-F238E27FC236}">
                  <a16:creationId xmlns:a16="http://schemas.microsoft.com/office/drawing/2014/main" id="{264A65AE-2C1E-4346-A3EF-7EE098CA28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6" name="Oval 1082">
              <a:extLst>
                <a:ext uri="{FF2B5EF4-FFF2-40B4-BE49-F238E27FC236}">
                  <a16:creationId xmlns:a16="http://schemas.microsoft.com/office/drawing/2014/main" id="{C9B9606F-6A2F-4105-AB69-64E197B0C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7" name="Oval 1083">
              <a:extLst>
                <a:ext uri="{FF2B5EF4-FFF2-40B4-BE49-F238E27FC236}">
                  <a16:creationId xmlns:a16="http://schemas.microsoft.com/office/drawing/2014/main" id="{99111B65-62A2-43A3-999F-0D131E912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8" name="Oval 1084">
              <a:extLst>
                <a:ext uri="{FF2B5EF4-FFF2-40B4-BE49-F238E27FC236}">
                  <a16:creationId xmlns:a16="http://schemas.microsoft.com/office/drawing/2014/main" id="{AD88AAC5-782A-446D-868C-D4F1AE695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89" name="Oval 1085">
              <a:extLst>
                <a:ext uri="{FF2B5EF4-FFF2-40B4-BE49-F238E27FC236}">
                  <a16:creationId xmlns:a16="http://schemas.microsoft.com/office/drawing/2014/main" id="{04C34FD6-B63F-44C4-8258-6B023612B0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0" name="Oval 1086">
              <a:extLst>
                <a:ext uri="{FF2B5EF4-FFF2-40B4-BE49-F238E27FC236}">
                  <a16:creationId xmlns:a16="http://schemas.microsoft.com/office/drawing/2014/main" id="{DFEB029F-2FA2-449C-B614-F54121EAF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1" name="Oval 1087">
              <a:extLst>
                <a:ext uri="{FF2B5EF4-FFF2-40B4-BE49-F238E27FC236}">
                  <a16:creationId xmlns:a16="http://schemas.microsoft.com/office/drawing/2014/main" id="{1BA04C18-EBDD-4199-BA41-FBE15969E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2" name="Oval 1088">
              <a:extLst>
                <a:ext uri="{FF2B5EF4-FFF2-40B4-BE49-F238E27FC236}">
                  <a16:creationId xmlns:a16="http://schemas.microsoft.com/office/drawing/2014/main" id="{BEDA2CFD-8456-4547-B3A8-B2560D9BD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3" name="Oval 1089">
              <a:extLst>
                <a:ext uri="{FF2B5EF4-FFF2-40B4-BE49-F238E27FC236}">
                  <a16:creationId xmlns:a16="http://schemas.microsoft.com/office/drawing/2014/main" id="{9C3F5F03-3873-4C3A-B2A2-1046DBE7E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4" name="Oval 1090">
              <a:extLst>
                <a:ext uri="{FF2B5EF4-FFF2-40B4-BE49-F238E27FC236}">
                  <a16:creationId xmlns:a16="http://schemas.microsoft.com/office/drawing/2014/main" id="{6F2C1C75-463C-426D-8EF5-753A0681E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5" name="Oval 1091">
              <a:extLst>
                <a:ext uri="{FF2B5EF4-FFF2-40B4-BE49-F238E27FC236}">
                  <a16:creationId xmlns:a16="http://schemas.microsoft.com/office/drawing/2014/main" id="{09D3DE60-B88C-4CBA-8758-1F065E9987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6" name="Oval 1092">
              <a:extLst>
                <a:ext uri="{FF2B5EF4-FFF2-40B4-BE49-F238E27FC236}">
                  <a16:creationId xmlns:a16="http://schemas.microsoft.com/office/drawing/2014/main" id="{982555D0-6BAA-45DC-8406-6913919DF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7" name="Oval 1093">
              <a:extLst>
                <a:ext uri="{FF2B5EF4-FFF2-40B4-BE49-F238E27FC236}">
                  <a16:creationId xmlns:a16="http://schemas.microsoft.com/office/drawing/2014/main" id="{052C4ABD-80C2-46AA-B10C-A2ECC8769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8" name="Oval 1094">
              <a:extLst>
                <a:ext uri="{FF2B5EF4-FFF2-40B4-BE49-F238E27FC236}">
                  <a16:creationId xmlns:a16="http://schemas.microsoft.com/office/drawing/2014/main" id="{E66F7EFE-67A7-4D5D-89B3-BDE22D824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399" name="Oval 1095">
              <a:extLst>
                <a:ext uri="{FF2B5EF4-FFF2-40B4-BE49-F238E27FC236}">
                  <a16:creationId xmlns:a16="http://schemas.microsoft.com/office/drawing/2014/main" id="{7F4CDB11-2EB3-4FFE-92D8-ECF47EE60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0" name="Oval 1096">
              <a:extLst>
                <a:ext uri="{FF2B5EF4-FFF2-40B4-BE49-F238E27FC236}">
                  <a16:creationId xmlns:a16="http://schemas.microsoft.com/office/drawing/2014/main" id="{B8731663-8113-46DB-B266-E83AC3A4A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1" name="Oval 1097">
              <a:extLst>
                <a:ext uri="{FF2B5EF4-FFF2-40B4-BE49-F238E27FC236}">
                  <a16:creationId xmlns:a16="http://schemas.microsoft.com/office/drawing/2014/main" id="{18A499BB-4D37-4C69-AB46-3A88A46ED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2" name="Oval 1098">
              <a:extLst>
                <a:ext uri="{FF2B5EF4-FFF2-40B4-BE49-F238E27FC236}">
                  <a16:creationId xmlns:a16="http://schemas.microsoft.com/office/drawing/2014/main" id="{3F33FF61-4C38-42BD-92BA-1A5B54611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403" name="Group 1099">
            <a:extLst>
              <a:ext uri="{FF2B5EF4-FFF2-40B4-BE49-F238E27FC236}">
                <a16:creationId xmlns:a16="http://schemas.microsoft.com/office/drawing/2014/main" id="{8EB0D556-20DA-4734-A98D-0ED8321D66D3}"/>
              </a:ext>
            </a:extLst>
          </p:cNvPr>
          <p:cNvGrpSpPr>
            <a:grpSpLocks/>
          </p:cNvGrpSpPr>
          <p:nvPr/>
        </p:nvGrpSpPr>
        <p:grpSpPr bwMode="auto">
          <a:xfrm>
            <a:off x="3160713" y="4062413"/>
            <a:ext cx="700087" cy="628650"/>
            <a:chOff x="1419" y="1027"/>
            <a:chExt cx="283" cy="396"/>
          </a:xfrm>
        </p:grpSpPr>
        <p:sp>
          <p:nvSpPr>
            <p:cNvPr id="99404" name="Oval 1100">
              <a:extLst>
                <a:ext uri="{FF2B5EF4-FFF2-40B4-BE49-F238E27FC236}">
                  <a16:creationId xmlns:a16="http://schemas.microsoft.com/office/drawing/2014/main" id="{EB38165B-17FE-4938-8BD5-3CEE0F31A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5" name="Oval 1101">
              <a:extLst>
                <a:ext uri="{FF2B5EF4-FFF2-40B4-BE49-F238E27FC236}">
                  <a16:creationId xmlns:a16="http://schemas.microsoft.com/office/drawing/2014/main" id="{9C436E8C-DA77-4C33-90C0-142505556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6" name="Oval 1102">
              <a:extLst>
                <a:ext uri="{FF2B5EF4-FFF2-40B4-BE49-F238E27FC236}">
                  <a16:creationId xmlns:a16="http://schemas.microsoft.com/office/drawing/2014/main" id="{79019E8F-902E-40CF-B586-51C2E53F4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7" name="Oval 1103">
              <a:extLst>
                <a:ext uri="{FF2B5EF4-FFF2-40B4-BE49-F238E27FC236}">
                  <a16:creationId xmlns:a16="http://schemas.microsoft.com/office/drawing/2014/main" id="{BFEE8357-9C27-47A9-874C-D7D35CF63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8" name="Oval 1104">
              <a:extLst>
                <a:ext uri="{FF2B5EF4-FFF2-40B4-BE49-F238E27FC236}">
                  <a16:creationId xmlns:a16="http://schemas.microsoft.com/office/drawing/2014/main" id="{61AB4505-EFFF-4670-88B3-76161FAE2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09" name="Oval 1105">
              <a:extLst>
                <a:ext uri="{FF2B5EF4-FFF2-40B4-BE49-F238E27FC236}">
                  <a16:creationId xmlns:a16="http://schemas.microsoft.com/office/drawing/2014/main" id="{A740CA14-F274-45C4-8F6D-EB5EF7BDA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0" name="Oval 1106">
              <a:extLst>
                <a:ext uri="{FF2B5EF4-FFF2-40B4-BE49-F238E27FC236}">
                  <a16:creationId xmlns:a16="http://schemas.microsoft.com/office/drawing/2014/main" id="{04849647-15A2-4824-92BE-1F627BC49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1" name="Oval 1107">
              <a:extLst>
                <a:ext uri="{FF2B5EF4-FFF2-40B4-BE49-F238E27FC236}">
                  <a16:creationId xmlns:a16="http://schemas.microsoft.com/office/drawing/2014/main" id="{F740CB72-7C2B-43E0-95F9-93FB02FC5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2" name="Oval 1108">
              <a:extLst>
                <a:ext uri="{FF2B5EF4-FFF2-40B4-BE49-F238E27FC236}">
                  <a16:creationId xmlns:a16="http://schemas.microsoft.com/office/drawing/2014/main" id="{50D67D9B-5F09-4B13-BCDE-0C405F85B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3" name="Oval 1109">
              <a:extLst>
                <a:ext uri="{FF2B5EF4-FFF2-40B4-BE49-F238E27FC236}">
                  <a16:creationId xmlns:a16="http://schemas.microsoft.com/office/drawing/2014/main" id="{E5BBA0F0-02C3-40F5-BE35-B5A4B785A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4" name="Oval 1110">
              <a:extLst>
                <a:ext uri="{FF2B5EF4-FFF2-40B4-BE49-F238E27FC236}">
                  <a16:creationId xmlns:a16="http://schemas.microsoft.com/office/drawing/2014/main" id="{F28481F7-38F2-49F6-9B73-A50B95F6A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5" name="Oval 1111">
              <a:extLst>
                <a:ext uri="{FF2B5EF4-FFF2-40B4-BE49-F238E27FC236}">
                  <a16:creationId xmlns:a16="http://schemas.microsoft.com/office/drawing/2014/main" id="{B99CBE9D-AE31-41DF-AD09-CBF213CD1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6" name="Oval 1112">
              <a:extLst>
                <a:ext uri="{FF2B5EF4-FFF2-40B4-BE49-F238E27FC236}">
                  <a16:creationId xmlns:a16="http://schemas.microsoft.com/office/drawing/2014/main" id="{52D595B9-C0D5-4300-9316-C8D6A083D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7" name="Oval 1113">
              <a:extLst>
                <a:ext uri="{FF2B5EF4-FFF2-40B4-BE49-F238E27FC236}">
                  <a16:creationId xmlns:a16="http://schemas.microsoft.com/office/drawing/2014/main" id="{01CDC3B8-91C3-490E-B8E2-1C0B2ACF4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8" name="Oval 1114">
              <a:extLst>
                <a:ext uri="{FF2B5EF4-FFF2-40B4-BE49-F238E27FC236}">
                  <a16:creationId xmlns:a16="http://schemas.microsoft.com/office/drawing/2014/main" id="{E6597789-E52D-4863-A377-E5E1AE4EA2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19" name="Oval 1115">
              <a:extLst>
                <a:ext uri="{FF2B5EF4-FFF2-40B4-BE49-F238E27FC236}">
                  <a16:creationId xmlns:a16="http://schemas.microsoft.com/office/drawing/2014/main" id="{B8A64791-8BD5-41A4-AD62-3DBBF7504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0" name="Oval 1116">
              <a:extLst>
                <a:ext uri="{FF2B5EF4-FFF2-40B4-BE49-F238E27FC236}">
                  <a16:creationId xmlns:a16="http://schemas.microsoft.com/office/drawing/2014/main" id="{69CE1A5A-E21F-4D2D-950E-3B8D51B56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1" name="Oval 1117">
              <a:extLst>
                <a:ext uri="{FF2B5EF4-FFF2-40B4-BE49-F238E27FC236}">
                  <a16:creationId xmlns:a16="http://schemas.microsoft.com/office/drawing/2014/main" id="{A542A3E8-95FF-4EDE-BCAB-474478569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2" name="Oval 1118">
              <a:extLst>
                <a:ext uri="{FF2B5EF4-FFF2-40B4-BE49-F238E27FC236}">
                  <a16:creationId xmlns:a16="http://schemas.microsoft.com/office/drawing/2014/main" id="{51BE19E6-4906-4E2D-B7BF-C46424749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3" name="Oval 1119">
              <a:extLst>
                <a:ext uri="{FF2B5EF4-FFF2-40B4-BE49-F238E27FC236}">
                  <a16:creationId xmlns:a16="http://schemas.microsoft.com/office/drawing/2014/main" id="{9E3F57D8-10C5-47DC-B07F-FFF594CB45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4" name="Oval 1120">
              <a:extLst>
                <a:ext uri="{FF2B5EF4-FFF2-40B4-BE49-F238E27FC236}">
                  <a16:creationId xmlns:a16="http://schemas.microsoft.com/office/drawing/2014/main" id="{932B926C-7FF9-4AA4-BE1B-12B5345673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5" name="Oval 1121">
              <a:extLst>
                <a:ext uri="{FF2B5EF4-FFF2-40B4-BE49-F238E27FC236}">
                  <a16:creationId xmlns:a16="http://schemas.microsoft.com/office/drawing/2014/main" id="{8E8275D6-2D1A-466A-8AC3-C061C0CAD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6" name="Oval 1122">
              <a:extLst>
                <a:ext uri="{FF2B5EF4-FFF2-40B4-BE49-F238E27FC236}">
                  <a16:creationId xmlns:a16="http://schemas.microsoft.com/office/drawing/2014/main" id="{5F965C38-90EB-4E4F-B00E-E0F0328CA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7" name="Oval 1123">
              <a:extLst>
                <a:ext uri="{FF2B5EF4-FFF2-40B4-BE49-F238E27FC236}">
                  <a16:creationId xmlns:a16="http://schemas.microsoft.com/office/drawing/2014/main" id="{7E070E05-4121-4760-A7F3-2C592AEE58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28" name="Oval 1124">
              <a:extLst>
                <a:ext uri="{FF2B5EF4-FFF2-40B4-BE49-F238E27FC236}">
                  <a16:creationId xmlns:a16="http://schemas.microsoft.com/office/drawing/2014/main" id="{1230055E-9767-45AF-9FE0-6380247AA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429" name="Group 1125">
            <a:extLst>
              <a:ext uri="{FF2B5EF4-FFF2-40B4-BE49-F238E27FC236}">
                <a16:creationId xmlns:a16="http://schemas.microsoft.com/office/drawing/2014/main" id="{B16B372E-ED44-4E5F-AFE1-FA6E61D9B9EF}"/>
              </a:ext>
            </a:extLst>
          </p:cNvPr>
          <p:cNvGrpSpPr>
            <a:grpSpLocks/>
          </p:cNvGrpSpPr>
          <p:nvPr/>
        </p:nvGrpSpPr>
        <p:grpSpPr bwMode="auto">
          <a:xfrm>
            <a:off x="4002088" y="4062413"/>
            <a:ext cx="700087" cy="628650"/>
            <a:chOff x="1759" y="1027"/>
            <a:chExt cx="283" cy="396"/>
          </a:xfrm>
        </p:grpSpPr>
        <p:sp>
          <p:nvSpPr>
            <p:cNvPr id="99430" name="Oval 1126">
              <a:extLst>
                <a:ext uri="{FF2B5EF4-FFF2-40B4-BE49-F238E27FC236}">
                  <a16:creationId xmlns:a16="http://schemas.microsoft.com/office/drawing/2014/main" id="{6DB4F2DE-0F89-4570-AE71-5A6363027A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1" name="Oval 1127">
              <a:extLst>
                <a:ext uri="{FF2B5EF4-FFF2-40B4-BE49-F238E27FC236}">
                  <a16:creationId xmlns:a16="http://schemas.microsoft.com/office/drawing/2014/main" id="{F7050E2F-93D4-4345-B4B6-1875B9FA45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2" name="Oval 1128">
              <a:extLst>
                <a:ext uri="{FF2B5EF4-FFF2-40B4-BE49-F238E27FC236}">
                  <a16:creationId xmlns:a16="http://schemas.microsoft.com/office/drawing/2014/main" id="{511B2F28-2EF8-4E59-BF0E-D8E21BE22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3" name="Oval 1129">
              <a:extLst>
                <a:ext uri="{FF2B5EF4-FFF2-40B4-BE49-F238E27FC236}">
                  <a16:creationId xmlns:a16="http://schemas.microsoft.com/office/drawing/2014/main" id="{83B46736-A070-4EC9-B3EB-1E26922E1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4" name="Oval 1130">
              <a:extLst>
                <a:ext uri="{FF2B5EF4-FFF2-40B4-BE49-F238E27FC236}">
                  <a16:creationId xmlns:a16="http://schemas.microsoft.com/office/drawing/2014/main" id="{F6151051-5530-41C6-88F8-A562C58E7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5" name="Oval 1131">
              <a:extLst>
                <a:ext uri="{FF2B5EF4-FFF2-40B4-BE49-F238E27FC236}">
                  <a16:creationId xmlns:a16="http://schemas.microsoft.com/office/drawing/2014/main" id="{401D50F4-1FC6-4B1F-ABA3-3E64CE1AF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6" name="Oval 1132">
              <a:extLst>
                <a:ext uri="{FF2B5EF4-FFF2-40B4-BE49-F238E27FC236}">
                  <a16:creationId xmlns:a16="http://schemas.microsoft.com/office/drawing/2014/main" id="{702A9B27-A72C-4DEA-A836-ECBBE0B33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7" name="Oval 1133">
              <a:extLst>
                <a:ext uri="{FF2B5EF4-FFF2-40B4-BE49-F238E27FC236}">
                  <a16:creationId xmlns:a16="http://schemas.microsoft.com/office/drawing/2014/main" id="{24E9F572-A1FD-4DDD-AB7F-5686D231E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8" name="Oval 1134">
              <a:extLst>
                <a:ext uri="{FF2B5EF4-FFF2-40B4-BE49-F238E27FC236}">
                  <a16:creationId xmlns:a16="http://schemas.microsoft.com/office/drawing/2014/main" id="{B00D451E-B327-464A-973F-E61248F7E9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39" name="Oval 1135">
              <a:extLst>
                <a:ext uri="{FF2B5EF4-FFF2-40B4-BE49-F238E27FC236}">
                  <a16:creationId xmlns:a16="http://schemas.microsoft.com/office/drawing/2014/main" id="{3EA7C633-ADE3-47EC-976A-86AE3F67D1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0" name="Oval 1136">
              <a:extLst>
                <a:ext uri="{FF2B5EF4-FFF2-40B4-BE49-F238E27FC236}">
                  <a16:creationId xmlns:a16="http://schemas.microsoft.com/office/drawing/2014/main" id="{C9A1F961-7B39-4807-804B-BC0E0FDA7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1" name="Oval 1137">
              <a:extLst>
                <a:ext uri="{FF2B5EF4-FFF2-40B4-BE49-F238E27FC236}">
                  <a16:creationId xmlns:a16="http://schemas.microsoft.com/office/drawing/2014/main" id="{20E8AEC2-F3FD-46E7-ACBC-95CD56DD6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2" name="Oval 1138">
              <a:extLst>
                <a:ext uri="{FF2B5EF4-FFF2-40B4-BE49-F238E27FC236}">
                  <a16:creationId xmlns:a16="http://schemas.microsoft.com/office/drawing/2014/main" id="{D9EF8286-C56A-464F-A76D-3D0352D42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3" name="Oval 1139">
              <a:extLst>
                <a:ext uri="{FF2B5EF4-FFF2-40B4-BE49-F238E27FC236}">
                  <a16:creationId xmlns:a16="http://schemas.microsoft.com/office/drawing/2014/main" id="{679BBB74-D001-4C53-B6F8-9205FCA2C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4" name="Oval 1140">
              <a:extLst>
                <a:ext uri="{FF2B5EF4-FFF2-40B4-BE49-F238E27FC236}">
                  <a16:creationId xmlns:a16="http://schemas.microsoft.com/office/drawing/2014/main" id="{2A32B723-9AD8-4450-9A66-B69A0473A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5" name="Oval 1141">
              <a:extLst>
                <a:ext uri="{FF2B5EF4-FFF2-40B4-BE49-F238E27FC236}">
                  <a16:creationId xmlns:a16="http://schemas.microsoft.com/office/drawing/2014/main" id="{501F92A3-12C5-4B54-8D92-956B7A1459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6" name="Oval 1142">
              <a:extLst>
                <a:ext uri="{FF2B5EF4-FFF2-40B4-BE49-F238E27FC236}">
                  <a16:creationId xmlns:a16="http://schemas.microsoft.com/office/drawing/2014/main" id="{8F57429D-05E2-4022-858D-6308EDF39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7" name="Oval 1143">
              <a:extLst>
                <a:ext uri="{FF2B5EF4-FFF2-40B4-BE49-F238E27FC236}">
                  <a16:creationId xmlns:a16="http://schemas.microsoft.com/office/drawing/2014/main" id="{AC7B4B01-D0E7-444D-B33D-3AE0B3260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8" name="Oval 1144">
              <a:extLst>
                <a:ext uri="{FF2B5EF4-FFF2-40B4-BE49-F238E27FC236}">
                  <a16:creationId xmlns:a16="http://schemas.microsoft.com/office/drawing/2014/main" id="{44C80620-A694-422A-8A58-E6A73CFA9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49" name="Oval 1145">
              <a:extLst>
                <a:ext uri="{FF2B5EF4-FFF2-40B4-BE49-F238E27FC236}">
                  <a16:creationId xmlns:a16="http://schemas.microsoft.com/office/drawing/2014/main" id="{30D6A95C-C5C8-4CC8-8D0C-6FAC6BFF4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0" name="Oval 1146">
              <a:extLst>
                <a:ext uri="{FF2B5EF4-FFF2-40B4-BE49-F238E27FC236}">
                  <a16:creationId xmlns:a16="http://schemas.microsoft.com/office/drawing/2014/main" id="{AACA82DC-54FD-454A-88F0-0606A57501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1" name="Oval 1147">
              <a:extLst>
                <a:ext uri="{FF2B5EF4-FFF2-40B4-BE49-F238E27FC236}">
                  <a16:creationId xmlns:a16="http://schemas.microsoft.com/office/drawing/2014/main" id="{AF3E9F84-16CE-46A9-B735-74279C0B4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2" name="Oval 1148">
              <a:extLst>
                <a:ext uri="{FF2B5EF4-FFF2-40B4-BE49-F238E27FC236}">
                  <a16:creationId xmlns:a16="http://schemas.microsoft.com/office/drawing/2014/main" id="{BA4F788C-B5AC-4754-8ED8-432C62059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3" name="Oval 1149">
              <a:extLst>
                <a:ext uri="{FF2B5EF4-FFF2-40B4-BE49-F238E27FC236}">
                  <a16:creationId xmlns:a16="http://schemas.microsoft.com/office/drawing/2014/main" id="{377A1869-0741-4569-8A01-B1CFAD342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4" name="Oval 1150">
              <a:extLst>
                <a:ext uri="{FF2B5EF4-FFF2-40B4-BE49-F238E27FC236}">
                  <a16:creationId xmlns:a16="http://schemas.microsoft.com/office/drawing/2014/main" id="{BDC2292C-8421-494E-8805-F207D954C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5" name="Oval 1151">
              <a:extLst>
                <a:ext uri="{FF2B5EF4-FFF2-40B4-BE49-F238E27FC236}">
                  <a16:creationId xmlns:a16="http://schemas.microsoft.com/office/drawing/2014/main" id="{2DFF3978-F59A-4655-A1AA-4EC24F723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6" name="Oval 1152">
              <a:extLst>
                <a:ext uri="{FF2B5EF4-FFF2-40B4-BE49-F238E27FC236}">
                  <a16:creationId xmlns:a16="http://schemas.microsoft.com/office/drawing/2014/main" id="{7F6A67E0-BC48-4E3C-9391-56A8B206F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457" name="Group 1153">
            <a:extLst>
              <a:ext uri="{FF2B5EF4-FFF2-40B4-BE49-F238E27FC236}">
                <a16:creationId xmlns:a16="http://schemas.microsoft.com/office/drawing/2014/main" id="{E0AE1106-843A-4F54-B8C5-C50175251337}"/>
              </a:ext>
            </a:extLst>
          </p:cNvPr>
          <p:cNvGrpSpPr>
            <a:grpSpLocks/>
          </p:cNvGrpSpPr>
          <p:nvPr/>
        </p:nvGrpSpPr>
        <p:grpSpPr bwMode="auto">
          <a:xfrm>
            <a:off x="4845050" y="4062413"/>
            <a:ext cx="700088" cy="628650"/>
            <a:chOff x="2100" y="1027"/>
            <a:chExt cx="283" cy="396"/>
          </a:xfrm>
        </p:grpSpPr>
        <p:sp>
          <p:nvSpPr>
            <p:cNvPr id="99458" name="Oval 1154">
              <a:extLst>
                <a:ext uri="{FF2B5EF4-FFF2-40B4-BE49-F238E27FC236}">
                  <a16:creationId xmlns:a16="http://schemas.microsoft.com/office/drawing/2014/main" id="{BB14E03D-BB6C-435A-90E4-F8C498E5F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59" name="Oval 1155">
              <a:extLst>
                <a:ext uri="{FF2B5EF4-FFF2-40B4-BE49-F238E27FC236}">
                  <a16:creationId xmlns:a16="http://schemas.microsoft.com/office/drawing/2014/main" id="{BEA4662E-CBF3-40B9-8ADE-852C8F7F4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0" name="Oval 1156">
              <a:extLst>
                <a:ext uri="{FF2B5EF4-FFF2-40B4-BE49-F238E27FC236}">
                  <a16:creationId xmlns:a16="http://schemas.microsoft.com/office/drawing/2014/main" id="{58E86B8E-25F9-4032-B7A5-8B97E042F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1" name="Oval 1157">
              <a:extLst>
                <a:ext uri="{FF2B5EF4-FFF2-40B4-BE49-F238E27FC236}">
                  <a16:creationId xmlns:a16="http://schemas.microsoft.com/office/drawing/2014/main" id="{2AF76C05-4AAD-4080-87CB-3C9B3BC63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2" name="Oval 1158">
              <a:extLst>
                <a:ext uri="{FF2B5EF4-FFF2-40B4-BE49-F238E27FC236}">
                  <a16:creationId xmlns:a16="http://schemas.microsoft.com/office/drawing/2014/main" id="{F2443FE4-F1DF-4BBB-892B-A74F2A6E9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3" name="Oval 1159">
              <a:extLst>
                <a:ext uri="{FF2B5EF4-FFF2-40B4-BE49-F238E27FC236}">
                  <a16:creationId xmlns:a16="http://schemas.microsoft.com/office/drawing/2014/main" id="{B330AAAC-DBD6-4BA4-A696-3BE0D9B64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4" name="Oval 1160">
              <a:extLst>
                <a:ext uri="{FF2B5EF4-FFF2-40B4-BE49-F238E27FC236}">
                  <a16:creationId xmlns:a16="http://schemas.microsoft.com/office/drawing/2014/main" id="{1D1DD2E2-9E8C-4DEC-8E7E-C9015A717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5" name="Oval 1161">
              <a:extLst>
                <a:ext uri="{FF2B5EF4-FFF2-40B4-BE49-F238E27FC236}">
                  <a16:creationId xmlns:a16="http://schemas.microsoft.com/office/drawing/2014/main" id="{C84A3EB6-8422-4F65-8BCA-B7A4D8AD8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6" name="Oval 1162">
              <a:extLst>
                <a:ext uri="{FF2B5EF4-FFF2-40B4-BE49-F238E27FC236}">
                  <a16:creationId xmlns:a16="http://schemas.microsoft.com/office/drawing/2014/main" id="{F4F37A8F-205F-4894-A7C8-23FCB5BA8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7" name="Oval 1163">
              <a:extLst>
                <a:ext uri="{FF2B5EF4-FFF2-40B4-BE49-F238E27FC236}">
                  <a16:creationId xmlns:a16="http://schemas.microsoft.com/office/drawing/2014/main" id="{C837A884-B716-4214-9827-142697BA8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8" name="Oval 1164">
              <a:extLst>
                <a:ext uri="{FF2B5EF4-FFF2-40B4-BE49-F238E27FC236}">
                  <a16:creationId xmlns:a16="http://schemas.microsoft.com/office/drawing/2014/main" id="{8E0B5779-BAC6-42D4-B44E-465D733CB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69" name="Oval 1165">
              <a:extLst>
                <a:ext uri="{FF2B5EF4-FFF2-40B4-BE49-F238E27FC236}">
                  <a16:creationId xmlns:a16="http://schemas.microsoft.com/office/drawing/2014/main" id="{2C395205-2BAD-4E04-A626-865376D8C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0" name="Oval 1166">
              <a:extLst>
                <a:ext uri="{FF2B5EF4-FFF2-40B4-BE49-F238E27FC236}">
                  <a16:creationId xmlns:a16="http://schemas.microsoft.com/office/drawing/2014/main" id="{4F91EB01-02E8-4FFE-A041-770127239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1" name="Oval 1167">
              <a:extLst>
                <a:ext uri="{FF2B5EF4-FFF2-40B4-BE49-F238E27FC236}">
                  <a16:creationId xmlns:a16="http://schemas.microsoft.com/office/drawing/2014/main" id="{89F4CF03-2868-4A46-9D27-2A2257A1F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2" name="Oval 1168">
              <a:extLst>
                <a:ext uri="{FF2B5EF4-FFF2-40B4-BE49-F238E27FC236}">
                  <a16:creationId xmlns:a16="http://schemas.microsoft.com/office/drawing/2014/main" id="{632792A1-D805-4E31-BA08-B566C363B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3" name="Oval 1169">
              <a:extLst>
                <a:ext uri="{FF2B5EF4-FFF2-40B4-BE49-F238E27FC236}">
                  <a16:creationId xmlns:a16="http://schemas.microsoft.com/office/drawing/2014/main" id="{529AB85D-D8A8-41A6-AAB4-6B70908E2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4" name="Oval 1170">
              <a:extLst>
                <a:ext uri="{FF2B5EF4-FFF2-40B4-BE49-F238E27FC236}">
                  <a16:creationId xmlns:a16="http://schemas.microsoft.com/office/drawing/2014/main" id="{99EE962E-E5CF-498C-9C8A-431295789C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5" name="Oval 1171">
              <a:extLst>
                <a:ext uri="{FF2B5EF4-FFF2-40B4-BE49-F238E27FC236}">
                  <a16:creationId xmlns:a16="http://schemas.microsoft.com/office/drawing/2014/main" id="{DCED6374-03B2-4669-90AC-598CB1C37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6" name="Oval 1172">
              <a:extLst>
                <a:ext uri="{FF2B5EF4-FFF2-40B4-BE49-F238E27FC236}">
                  <a16:creationId xmlns:a16="http://schemas.microsoft.com/office/drawing/2014/main" id="{2E1A8A0C-349E-4582-B109-9C9ADD0AC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7" name="Oval 1173">
              <a:extLst>
                <a:ext uri="{FF2B5EF4-FFF2-40B4-BE49-F238E27FC236}">
                  <a16:creationId xmlns:a16="http://schemas.microsoft.com/office/drawing/2014/main" id="{5AE4AF12-C603-4032-ADC5-D1909A8FDF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8" name="Oval 1174">
              <a:extLst>
                <a:ext uri="{FF2B5EF4-FFF2-40B4-BE49-F238E27FC236}">
                  <a16:creationId xmlns:a16="http://schemas.microsoft.com/office/drawing/2014/main" id="{36698946-DC5C-4349-96C9-8ECC3155C4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79" name="Oval 1175">
              <a:extLst>
                <a:ext uri="{FF2B5EF4-FFF2-40B4-BE49-F238E27FC236}">
                  <a16:creationId xmlns:a16="http://schemas.microsoft.com/office/drawing/2014/main" id="{2D2AF01F-3EF2-4422-88B2-C5A79CA38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0" name="Oval 1176">
              <a:extLst>
                <a:ext uri="{FF2B5EF4-FFF2-40B4-BE49-F238E27FC236}">
                  <a16:creationId xmlns:a16="http://schemas.microsoft.com/office/drawing/2014/main" id="{28648CF3-40FA-407D-A65D-BFB485DFA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481" name="Group 1177">
            <a:extLst>
              <a:ext uri="{FF2B5EF4-FFF2-40B4-BE49-F238E27FC236}">
                <a16:creationId xmlns:a16="http://schemas.microsoft.com/office/drawing/2014/main" id="{98881D66-5575-4546-B459-501E934A8232}"/>
              </a:ext>
            </a:extLst>
          </p:cNvPr>
          <p:cNvGrpSpPr>
            <a:grpSpLocks/>
          </p:cNvGrpSpPr>
          <p:nvPr/>
        </p:nvGrpSpPr>
        <p:grpSpPr bwMode="auto">
          <a:xfrm>
            <a:off x="6526213" y="4062413"/>
            <a:ext cx="696912" cy="628650"/>
            <a:chOff x="2779" y="1027"/>
            <a:chExt cx="282" cy="396"/>
          </a:xfrm>
        </p:grpSpPr>
        <p:sp>
          <p:nvSpPr>
            <p:cNvPr id="99482" name="Oval 1178">
              <a:extLst>
                <a:ext uri="{FF2B5EF4-FFF2-40B4-BE49-F238E27FC236}">
                  <a16:creationId xmlns:a16="http://schemas.microsoft.com/office/drawing/2014/main" id="{24C8703B-7D03-41D6-9475-3EDB48F7A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3" name="Oval 1179">
              <a:extLst>
                <a:ext uri="{FF2B5EF4-FFF2-40B4-BE49-F238E27FC236}">
                  <a16:creationId xmlns:a16="http://schemas.microsoft.com/office/drawing/2014/main" id="{037B1080-FD8B-4FAA-AFB0-D0AD7AD17E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4" name="Oval 1180">
              <a:extLst>
                <a:ext uri="{FF2B5EF4-FFF2-40B4-BE49-F238E27FC236}">
                  <a16:creationId xmlns:a16="http://schemas.microsoft.com/office/drawing/2014/main" id="{744AA4EB-E8A1-4062-B71F-714D7A474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5" name="Oval 1181">
              <a:extLst>
                <a:ext uri="{FF2B5EF4-FFF2-40B4-BE49-F238E27FC236}">
                  <a16:creationId xmlns:a16="http://schemas.microsoft.com/office/drawing/2014/main" id="{2CFD500B-2A06-4C0F-8C99-5441D85E3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6" name="Oval 1182">
              <a:extLst>
                <a:ext uri="{FF2B5EF4-FFF2-40B4-BE49-F238E27FC236}">
                  <a16:creationId xmlns:a16="http://schemas.microsoft.com/office/drawing/2014/main" id="{C2C3A875-2AFF-4AC5-8CF2-2099E8061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7" name="Oval 1183">
              <a:extLst>
                <a:ext uri="{FF2B5EF4-FFF2-40B4-BE49-F238E27FC236}">
                  <a16:creationId xmlns:a16="http://schemas.microsoft.com/office/drawing/2014/main" id="{D5812F7D-1E11-4F8A-B61C-8F651D05DC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8" name="Oval 1184">
              <a:extLst>
                <a:ext uri="{FF2B5EF4-FFF2-40B4-BE49-F238E27FC236}">
                  <a16:creationId xmlns:a16="http://schemas.microsoft.com/office/drawing/2014/main" id="{B897D579-0820-44BA-B650-4C24707FB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89" name="Oval 1185">
              <a:extLst>
                <a:ext uri="{FF2B5EF4-FFF2-40B4-BE49-F238E27FC236}">
                  <a16:creationId xmlns:a16="http://schemas.microsoft.com/office/drawing/2014/main" id="{22CD1BCB-5864-4364-B0BB-DC57ADF50E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0" name="Oval 1186">
              <a:extLst>
                <a:ext uri="{FF2B5EF4-FFF2-40B4-BE49-F238E27FC236}">
                  <a16:creationId xmlns:a16="http://schemas.microsoft.com/office/drawing/2014/main" id="{8683AFF4-22AF-4D0D-B70F-24C71FBBA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1" name="Oval 1187">
              <a:extLst>
                <a:ext uri="{FF2B5EF4-FFF2-40B4-BE49-F238E27FC236}">
                  <a16:creationId xmlns:a16="http://schemas.microsoft.com/office/drawing/2014/main" id="{B5A93A92-E4E0-448E-B3A2-619AB2C5F6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2" name="Oval 1188">
              <a:extLst>
                <a:ext uri="{FF2B5EF4-FFF2-40B4-BE49-F238E27FC236}">
                  <a16:creationId xmlns:a16="http://schemas.microsoft.com/office/drawing/2014/main" id="{362869A7-A2C8-4256-A9D5-9746B363A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3" name="Oval 1189">
              <a:extLst>
                <a:ext uri="{FF2B5EF4-FFF2-40B4-BE49-F238E27FC236}">
                  <a16:creationId xmlns:a16="http://schemas.microsoft.com/office/drawing/2014/main" id="{E4EBDB6A-D09C-4569-9791-871938923B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4" name="Oval 1190">
              <a:extLst>
                <a:ext uri="{FF2B5EF4-FFF2-40B4-BE49-F238E27FC236}">
                  <a16:creationId xmlns:a16="http://schemas.microsoft.com/office/drawing/2014/main" id="{C90D676E-6BF5-4E47-BE51-BA6FDA83A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5" name="Oval 1191">
              <a:extLst>
                <a:ext uri="{FF2B5EF4-FFF2-40B4-BE49-F238E27FC236}">
                  <a16:creationId xmlns:a16="http://schemas.microsoft.com/office/drawing/2014/main" id="{BC27DBE5-24BD-4C31-BF02-2396A96E8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6" name="Oval 1192">
              <a:extLst>
                <a:ext uri="{FF2B5EF4-FFF2-40B4-BE49-F238E27FC236}">
                  <a16:creationId xmlns:a16="http://schemas.microsoft.com/office/drawing/2014/main" id="{1A590AE6-668E-468F-85E1-02F580968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7" name="Oval 1193">
              <a:extLst>
                <a:ext uri="{FF2B5EF4-FFF2-40B4-BE49-F238E27FC236}">
                  <a16:creationId xmlns:a16="http://schemas.microsoft.com/office/drawing/2014/main" id="{9952A765-6D32-4404-8A64-D7BB91A96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8" name="Oval 1194">
              <a:extLst>
                <a:ext uri="{FF2B5EF4-FFF2-40B4-BE49-F238E27FC236}">
                  <a16:creationId xmlns:a16="http://schemas.microsoft.com/office/drawing/2014/main" id="{E28CA832-66BF-45CF-AF07-0D1678C1C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499" name="Oval 1195">
              <a:extLst>
                <a:ext uri="{FF2B5EF4-FFF2-40B4-BE49-F238E27FC236}">
                  <a16:creationId xmlns:a16="http://schemas.microsoft.com/office/drawing/2014/main" id="{391D4148-FC4C-4DD1-9CEA-E87FD512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0" name="Oval 1196">
              <a:extLst>
                <a:ext uri="{FF2B5EF4-FFF2-40B4-BE49-F238E27FC236}">
                  <a16:creationId xmlns:a16="http://schemas.microsoft.com/office/drawing/2014/main" id="{B53383B2-01E1-42E6-88F6-CDD5F0BE7D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1" name="Oval 1197">
              <a:extLst>
                <a:ext uri="{FF2B5EF4-FFF2-40B4-BE49-F238E27FC236}">
                  <a16:creationId xmlns:a16="http://schemas.microsoft.com/office/drawing/2014/main" id="{402C7B4E-59FF-4753-951E-941FF2FBC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2" name="Oval 1198">
              <a:extLst>
                <a:ext uri="{FF2B5EF4-FFF2-40B4-BE49-F238E27FC236}">
                  <a16:creationId xmlns:a16="http://schemas.microsoft.com/office/drawing/2014/main" id="{A88B37C2-AE78-47E2-B4EC-6F1128C54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503" name="Group 1199">
            <a:extLst>
              <a:ext uri="{FF2B5EF4-FFF2-40B4-BE49-F238E27FC236}">
                <a16:creationId xmlns:a16="http://schemas.microsoft.com/office/drawing/2014/main" id="{F19273BA-F5C5-44C3-A0A8-03B462C6F636}"/>
              </a:ext>
            </a:extLst>
          </p:cNvPr>
          <p:cNvGrpSpPr>
            <a:grpSpLocks/>
          </p:cNvGrpSpPr>
          <p:nvPr/>
        </p:nvGrpSpPr>
        <p:grpSpPr bwMode="auto">
          <a:xfrm>
            <a:off x="8210550" y="4062413"/>
            <a:ext cx="700088" cy="628650"/>
            <a:chOff x="3460" y="1027"/>
            <a:chExt cx="283" cy="396"/>
          </a:xfrm>
        </p:grpSpPr>
        <p:sp>
          <p:nvSpPr>
            <p:cNvPr id="99504" name="Oval 1200">
              <a:extLst>
                <a:ext uri="{FF2B5EF4-FFF2-40B4-BE49-F238E27FC236}">
                  <a16:creationId xmlns:a16="http://schemas.microsoft.com/office/drawing/2014/main" id="{7528CCF4-E788-4AA0-9257-DDDC73E526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5" name="Oval 1201">
              <a:extLst>
                <a:ext uri="{FF2B5EF4-FFF2-40B4-BE49-F238E27FC236}">
                  <a16:creationId xmlns:a16="http://schemas.microsoft.com/office/drawing/2014/main" id="{E1FB5B1E-F84B-4592-9D1F-22B8E8087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6" name="Oval 1202">
              <a:extLst>
                <a:ext uri="{FF2B5EF4-FFF2-40B4-BE49-F238E27FC236}">
                  <a16:creationId xmlns:a16="http://schemas.microsoft.com/office/drawing/2014/main" id="{3A252E9C-E9F9-4C98-808F-279F1156D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7" name="Oval 1203">
              <a:extLst>
                <a:ext uri="{FF2B5EF4-FFF2-40B4-BE49-F238E27FC236}">
                  <a16:creationId xmlns:a16="http://schemas.microsoft.com/office/drawing/2014/main" id="{C3FA648B-1C77-47E6-A687-D5D3D1A3B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8" name="Oval 1204">
              <a:extLst>
                <a:ext uri="{FF2B5EF4-FFF2-40B4-BE49-F238E27FC236}">
                  <a16:creationId xmlns:a16="http://schemas.microsoft.com/office/drawing/2014/main" id="{6BFA253C-8EEE-4438-B2D6-82690A93C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09" name="Oval 1205">
              <a:extLst>
                <a:ext uri="{FF2B5EF4-FFF2-40B4-BE49-F238E27FC236}">
                  <a16:creationId xmlns:a16="http://schemas.microsoft.com/office/drawing/2014/main" id="{F5F24C55-5800-4A5F-B8BC-57144560B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0" name="Oval 1206">
              <a:extLst>
                <a:ext uri="{FF2B5EF4-FFF2-40B4-BE49-F238E27FC236}">
                  <a16:creationId xmlns:a16="http://schemas.microsoft.com/office/drawing/2014/main" id="{9E6177AE-7EA1-44BD-B7D5-3836D04036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1" name="Oval 1207">
              <a:extLst>
                <a:ext uri="{FF2B5EF4-FFF2-40B4-BE49-F238E27FC236}">
                  <a16:creationId xmlns:a16="http://schemas.microsoft.com/office/drawing/2014/main" id="{B2466D64-E25E-4C12-BDDA-A7FDDC03A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2" name="Oval 1208">
              <a:extLst>
                <a:ext uri="{FF2B5EF4-FFF2-40B4-BE49-F238E27FC236}">
                  <a16:creationId xmlns:a16="http://schemas.microsoft.com/office/drawing/2014/main" id="{FEDA81FD-C813-4461-9A5B-E9A7D5EF4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3" name="Oval 1209">
              <a:extLst>
                <a:ext uri="{FF2B5EF4-FFF2-40B4-BE49-F238E27FC236}">
                  <a16:creationId xmlns:a16="http://schemas.microsoft.com/office/drawing/2014/main" id="{60767B2D-95A2-48D4-B7AA-C93C3FD8A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4" name="Oval 1210">
              <a:extLst>
                <a:ext uri="{FF2B5EF4-FFF2-40B4-BE49-F238E27FC236}">
                  <a16:creationId xmlns:a16="http://schemas.microsoft.com/office/drawing/2014/main" id="{FD3FC3DC-E26E-420B-8499-01AA9F503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5" name="Oval 1211">
              <a:extLst>
                <a:ext uri="{FF2B5EF4-FFF2-40B4-BE49-F238E27FC236}">
                  <a16:creationId xmlns:a16="http://schemas.microsoft.com/office/drawing/2014/main" id="{49C8FECB-8336-4355-8AB5-54901BC467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6" name="Oval 1212">
              <a:extLst>
                <a:ext uri="{FF2B5EF4-FFF2-40B4-BE49-F238E27FC236}">
                  <a16:creationId xmlns:a16="http://schemas.microsoft.com/office/drawing/2014/main" id="{0671A3AD-5C8B-46D2-9EEA-4D2F18E81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7" name="Oval 1213">
              <a:extLst>
                <a:ext uri="{FF2B5EF4-FFF2-40B4-BE49-F238E27FC236}">
                  <a16:creationId xmlns:a16="http://schemas.microsoft.com/office/drawing/2014/main" id="{501ACF16-033C-4BE4-991C-FC7FCA5B0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8" name="Oval 1214">
              <a:extLst>
                <a:ext uri="{FF2B5EF4-FFF2-40B4-BE49-F238E27FC236}">
                  <a16:creationId xmlns:a16="http://schemas.microsoft.com/office/drawing/2014/main" id="{589F0910-F8C7-4789-B042-610D7B77E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19" name="Oval 1215">
              <a:extLst>
                <a:ext uri="{FF2B5EF4-FFF2-40B4-BE49-F238E27FC236}">
                  <a16:creationId xmlns:a16="http://schemas.microsoft.com/office/drawing/2014/main" id="{2027FB8A-63B4-4A3E-B2E5-36A617DCB7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0" name="Oval 1216">
              <a:extLst>
                <a:ext uri="{FF2B5EF4-FFF2-40B4-BE49-F238E27FC236}">
                  <a16:creationId xmlns:a16="http://schemas.microsoft.com/office/drawing/2014/main" id="{A978A23A-D302-4C57-9551-49B240231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1" name="Oval 1217">
              <a:extLst>
                <a:ext uri="{FF2B5EF4-FFF2-40B4-BE49-F238E27FC236}">
                  <a16:creationId xmlns:a16="http://schemas.microsoft.com/office/drawing/2014/main" id="{5AB0F6FF-21EA-4173-ADDA-D7C2BF8FA8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2" name="Oval 1218">
              <a:extLst>
                <a:ext uri="{FF2B5EF4-FFF2-40B4-BE49-F238E27FC236}">
                  <a16:creationId xmlns:a16="http://schemas.microsoft.com/office/drawing/2014/main" id="{9DDC75CD-D544-4654-80F9-25FA84C5B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3" name="Oval 1219">
              <a:extLst>
                <a:ext uri="{FF2B5EF4-FFF2-40B4-BE49-F238E27FC236}">
                  <a16:creationId xmlns:a16="http://schemas.microsoft.com/office/drawing/2014/main" id="{9DEB6C7D-83BE-4ED0-A6D2-7AD61BAB5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4" name="Oval 1220">
              <a:extLst>
                <a:ext uri="{FF2B5EF4-FFF2-40B4-BE49-F238E27FC236}">
                  <a16:creationId xmlns:a16="http://schemas.microsoft.com/office/drawing/2014/main" id="{9B806070-D322-4B25-BE7E-4AE94C319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5" name="Oval 1221">
              <a:extLst>
                <a:ext uri="{FF2B5EF4-FFF2-40B4-BE49-F238E27FC236}">
                  <a16:creationId xmlns:a16="http://schemas.microsoft.com/office/drawing/2014/main" id="{6AC13385-6194-484D-A745-8527FAF8B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6" name="Oval 1222">
              <a:extLst>
                <a:ext uri="{FF2B5EF4-FFF2-40B4-BE49-F238E27FC236}">
                  <a16:creationId xmlns:a16="http://schemas.microsoft.com/office/drawing/2014/main" id="{E71B4B8D-8677-46D4-A22C-8A66ABC3B8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7" name="Oval 1223">
              <a:extLst>
                <a:ext uri="{FF2B5EF4-FFF2-40B4-BE49-F238E27FC236}">
                  <a16:creationId xmlns:a16="http://schemas.microsoft.com/office/drawing/2014/main" id="{92E6ABF6-0098-44FF-808C-6FAEB8A37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8" name="Oval 1224">
              <a:extLst>
                <a:ext uri="{FF2B5EF4-FFF2-40B4-BE49-F238E27FC236}">
                  <a16:creationId xmlns:a16="http://schemas.microsoft.com/office/drawing/2014/main" id="{053F6985-8391-40C6-AC7D-0EC9923D7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29" name="Oval 1225">
              <a:extLst>
                <a:ext uri="{FF2B5EF4-FFF2-40B4-BE49-F238E27FC236}">
                  <a16:creationId xmlns:a16="http://schemas.microsoft.com/office/drawing/2014/main" id="{C4842EDB-F748-42FF-9CC8-6B7EE6C74F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0" name="Oval 1226">
              <a:extLst>
                <a:ext uri="{FF2B5EF4-FFF2-40B4-BE49-F238E27FC236}">
                  <a16:creationId xmlns:a16="http://schemas.microsoft.com/office/drawing/2014/main" id="{D1EDEAC6-85B9-44E4-A805-380C020A9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1" name="Oval 1227">
              <a:extLst>
                <a:ext uri="{FF2B5EF4-FFF2-40B4-BE49-F238E27FC236}">
                  <a16:creationId xmlns:a16="http://schemas.microsoft.com/office/drawing/2014/main" id="{55CED2B5-8CCB-4D04-90A4-FF32401189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2" name="Oval 1228">
              <a:extLst>
                <a:ext uri="{FF2B5EF4-FFF2-40B4-BE49-F238E27FC236}">
                  <a16:creationId xmlns:a16="http://schemas.microsoft.com/office/drawing/2014/main" id="{23F7C251-1861-4B5A-A9AD-8BF5DAB10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533" name="Group 1229">
            <a:extLst>
              <a:ext uri="{FF2B5EF4-FFF2-40B4-BE49-F238E27FC236}">
                <a16:creationId xmlns:a16="http://schemas.microsoft.com/office/drawing/2014/main" id="{97F3DF2A-97E3-48C5-B938-691F8A2A5D76}"/>
              </a:ext>
            </a:extLst>
          </p:cNvPr>
          <p:cNvGrpSpPr>
            <a:grpSpLocks/>
          </p:cNvGrpSpPr>
          <p:nvPr/>
        </p:nvGrpSpPr>
        <p:grpSpPr bwMode="auto">
          <a:xfrm>
            <a:off x="7367588" y="4062413"/>
            <a:ext cx="700087" cy="628650"/>
            <a:chOff x="3119" y="1027"/>
            <a:chExt cx="283" cy="396"/>
          </a:xfrm>
        </p:grpSpPr>
        <p:sp>
          <p:nvSpPr>
            <p:cNvPr id="99534" name="Oval 1230">
              <a:extLst>
                <a:ext uri="{FF2B5EF4-FFF2-40B4-BE49-F238E27FC236}">
                  <a16:creationId xmlns:a16="http://schemas.microsoft.com/office/drawing/2014/main" id="{C6486A22-5FC9-440C-B5EF-00AB02443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5" name="Oval 1231">
              <a:extLst>
                <a:ext uri="{FF2B5EF4-FFF2-40B4-BE49-F238E27FC236}">
                  <a16:creationId xmlns:a16="http://schemas.microsoft.com/office/drawing/2014/main" id="{145C70B3-9541-4CE4-BB1A-6D8EE752F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6" name="Oval 1232">
              <a:extLst>
                <a:ext uri="{FF2B5EF4-FFF2-40B4-BE49-F238E27FC236}">
                  <a16:creationId xmlns:a16="http://schemas.microsoft.com/office/drawing/2014/main" id="{F6656353-7026-4F59-884B-FCFC2CA5F3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7" name="Oval 1233">
              <a:extLst>
                <a:ext uri="{FF2B5EF4-FFF2-40B4-BE49-F238E27FC236}">
                  <a16:creationId xmlns:a16="http://schemas.microsoft.com/office/drawing/2014/main" id="{A8C52745-A81A-4132-9B21-0B0EA3D54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8" name="Oval 1234">
              <a:extLst>
                <a:ext uri="{FF2B5EF4-FFF2-40B4-BE49-F238E27FC236}">
                  <a16:creationId xmlns:a16="http://schemas.microsoft.com/office/drawing/2014/main" id="{AD5723EF-20C8-4233-A150-3B1FADA5F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39" name="Oval 1235">
              <a:extLst>
                <a:ext uri="{FF2B5EF4-FFF2-40B4-BE49-F238E27FC236}">
                  <a16:creationId xmlns:a16="http://schemas.microsoft.com/office/drawing/2014/main" id="{F974F986-6CEF-4390-B99A-CC9A9F89A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0" name="Oval 1236">
              <a:extLst>
                <a:ext uri="{FF2B5EF4-FFF2-40B4-BE49-F238E27FC236}">
                  <a16:creationId xmlns:a16="http://schemas.microsoft.com/office/drawing/2014/main" id="{B96CC413-3992-4A9F-B644-D97626455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1" name="Oval 1237">
              <a:extLst>
                <a:ext uri="{FF2B5EF4-FFF2-40B4-BE49-F238E27FC236}">
                  <a16:creationId xmlns:a16="http://schemas.microsoft.com/office/drawing/2014/main" id="{E4E018E0-19AD-465F-BC7E-73C5D9921D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2" name="Oval 1238">
              <a:extLst>
                <a:ext uri="{FF2B5EF4-FFF2-40B4-BE49-F238E27FC236}">
                  <a16:creationId xmlns:a16="http://schemas.microsoft.com/office/drawing/2014/main" id="{61F224C4-5885-4A2B-9EDD-5F6630B35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3" name="Oval 1239">
              <a:extLst>
                <a:ext uri="{FF2B5EF4-FFF2-40B4-BE49-F238E27FC236}">
                  <a16:creationId xmlns:a16="http://schemas.microsoft.com/office/drawing/2014/main" id="{9B19C39F-BD3E-41BA-96C0-4CD5C2FA56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4" name="Oval 1240">
              <a:extLst>
                <a:ext uri="{FF2B5EF4-FFF2-40B4-BE49-F238E27FC236}">
                  <a16:creationId xmlns:a16="http://schemas.microsoft.com/office/drawing/2014/main" id="{13A93A30-34A7-4859-8F8A-D06B6CA7E9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5" name="Oval 1241">
              <a:extLst>
                <a:ext uri="{FF2B5EF4-FFF2-40B4-BE49-F238E27FC236}">
                  <a16:creationId xmlns:a16="http://schemas.microsoft.com/office/drawing/2014/main" id="{AB211924-8C12-4BC2-8E1B-79A537CA84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6" name="Oval 1242">
              <a:extLst>
                <a:ext uri="{FF2B5EF4-FFF2-40B4-BE49-F238E27FC236}">
                  <a16:creationId xmlns:a16="http://schemas.microsoft.com/office/drawing/2014/main" id="{8D51EE83-028B-4C1E-80AC-F3287E734C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7" name="Oval 1243">
              <a:extLst>
                <a:ext uri="{FF2B5EF4-FFF2-40B4-BE49-F238E27FC236}">
                  <a16:creationId xmlns:a16="http://schemas.microsoft.com/office/drawing/2014/main" id="{5CD64410-49E5-4770-8189-2BB5F7DF3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8" name="Oval 1244">
              <a:extLst>
                <a:ext uri="{FF2B5EF4-FFF2-40B4-BE49-F238E27FC236}">
                  <a16:creationId xmlns:a16="http://schemas.microsoft.com/office/drawing/2014/main" id="{39444524-0D9C-44E5-9E82-C48523434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49" name="Oval 1245">
              <a:extLst>
                <a:ext uri="{FF2B5EF4-FFF2-40B4-BE49-F238E27FC236}">
                  <a16:creationId xmlns:a16="http://schemas.microsoft.com/office/drawing/2014/main" id="{6066C918-F39D-492E-9A80-CE2267995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0" name="Oval 1246">
              <a:extLst>
                <a:ext uri="{FF2B5EF4-FFF2-40B4-BE49-F238E27FC236}">
                  <a16:creationId xmlns:a16="http://schemas.microsoft.com/office/drawing/2014/main" id="{C00D236E-ED97-4B08-A0A7-70279FDEF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1" name="Oval 1247">
              <a:extLst>
                <a:ext uri="{FF2B5EF4-FFF2-40B4-BE49-F238E27FC236}">
                  <a16:creationId xmlns:a16="http://schemas.microsoft.com/office/drawing/2014/main" id="{9A545431-760C-4994-9052-8C6A6ACDA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2" name="Oval 1248">
              <a:extLst>
                <a:ext uri="{FF2B5EF4-FFF2-40B4-BE49-F238E27FC236}">
                  <a16:creationId xmlns:a16="http://schemas.microsoft.com/office/drawing/2014/main" id="{7D8C4182-7AEA-4BDC-9E07-E363D1A3C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3" name="Oval 1249">
              <a:extLst>
                <a:ext uri="{FF2B5EF4-FFF2-40B4-BE49-F238E27FC236}">
                  <a16:creationId xmlns:a16="http://schemas.microsoft.com/office/drawing/2014/main" id="{8BF1AC80-FA61-40AA-A483-DE186DF9B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4" name="Oval 1250">
              <a:extLst>
                <a:ext uri="{FF2B5EF4-FFF2-40B4-BE49-F238E27FC236}">
                  <a16:creationId xmlns:a16="http://schemas.microsoft.com/office/drawing/2014/main" id="{69F0CF96-9871-4F1D-A371-72EEA87D4A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5" name="Oval 1251">
              <a:extLst>
                <a:ext uri="{FF2B5EF4-FFF2-40B4-BE49-F238E27FC236}">
                  <a16:creationId xmlns:a16="http://schemas.microsoft.com/office/drawing/2014/main" id="{FDC27C77-0C26-4D50-A74B-2D422DA6A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6" name="Oval 1252">
              <a:extLst>
                <a:ext uri="{FF2B5EF4-FFF2-40B4-BE49-F238E27FC236}">
                  <a16:creationId xmlns:a16="http://schemas.microsoft.com/office/drawing/2014/main" id="{280E3E41-FA28-437D-9B6A-EE4DA4945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7" name="Oval 1253">
              <a:extLst>
                <a:ext uri="{FF2B5EF4-FFF2-40B4-BE49-F238E27FC236}">
                  <a16:creationId xmlns:a16="http://schemas.microsoft.com/office/drawing/2014/main" id="{E5304F47-B623-43F2-A9D5-0EA86ACB7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8" name="Oval 1254">
              <a:extLst>
                <a:ext uri="{FF2B5EF4-FFF2-40B4-BE49-F238E27FC236}">
                  <a16:creationId xmlns:a16="http://schemas.microsoft.com/office/drawing/2014/main" id="{E6516F79-F025-4E15-92AE-C9146B2D3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59" name="Oval 1255">
              <a:extLst>
                <a:ext uri="{FF2B5EF4-FFF2-40B4-BE49-F238E27FC236}">
                  <a16:creationId xmlns:a16="http://schemas.microsoft.com/office/drawing/2014/main" id="{B34D23E6-1EEB-4FE5-8624-67531A7E6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0" name="Oval 1256">
              <a:extLst>
                <a:ext uri="{FF2B5EF4-FFF2-40B4-BE49-F238E27FC236}">
                  <a16:creationId xmlns:a16="http://schemas.microsoft.com/office/drawing/2014/main" id="{99348CE0-EA31-48EF-9AFA-E673C1D58D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1" name="Oval 1257">
              <a:extLst>
                <a:ext uri="{FF2B5EF4-FFF2-40B4-BE49-F238E27FC236}">
                  <a16:creationId xmlns:a16="http://schemas.microsoft.com/office/drawing/2014/main" id="{80DE3F5D-A249-4FD4-BDE0-351D7AB6C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2" name="Oval 1258">
              <a:extLst>
                <a:ext uri="{FF2B5EF4-FFF2-40B4-BE49-F238E27FC236}">
                  <a16:creationId xmlns:a16="http://schemas.microsoft.com/office/drawing/2014/main" id="{784A9F19-A3B0-4F24-BF3A-28426C8BD6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3" name="Oval 1259">
              <a:extLst>
                <a:ext uri="{FF2B5EF4-FFF2-40B4-BE49-F238E27FC236}">
                  <a16:creationId xmlns:a16="http://schemas.microsoft.com/office/drawing/2014/main" id="{67EBD6A0-E8DA-46CE-9760-DA9B5574C0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4" name="Oval 1260">
              <a:extLst>
                <a:ext uri="{FF2B5EF4-FFF2-40B4-BE49-F238E27FC236}">
                  <a16:creationId xmlns:a16="http://schemas.microsoft.com/office/drawing/2014/main" id="{783D83B8-13AA-47D0-B8FD-1A5142D35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565" name="Group 1261">
            <a:extLst>
              <a:ext uri="{FF2B5EF4-FFF2-40B4-BE49-F238E27FC236}">
                <a16:creationId xmlns:a16="http://schemas.microsoft.com/office/drawing/2014/main" id="{54FA1F26-FBD1-406C-9182-94350CBD9794}"/>
              </a:ext>
            </a:extLst>
          </p:cNvPr>
          <p:cNvGrpSpPr>
            <a:grpSpLocks/>
          </p:cNvGrpSpPr>
          <p:nvPr/>
        </p:nvGrpSpPr>
        <p:grpSpPr bwMode="auto">
          <a:xfrm>
            <a:off x="5681663" y="4062413"/>
            <a:ext cx="700087" cy="628650"/>
            <a:chOff x="2438" y="1027"/>
            <a:chExt cx="283" cy="396"/>
          </a:xfrm>
        </p:grpSpPr>
        <p:sp>
          <p:nvSpPr>
            <p:cNvPr id="99566" name="Oval 1262">
              <a:extLst>
                <a:ext uri="{FF2B5EF4-FFF2-40B4-BE49-F238E27FC236}">
                  <a16:creationId xmlns:a16="http://schemas.microsoft.com/office/drawing/2014/main" id="{71A9FCF8-5E4E-4263-A1BF-231F7F84A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7" name="Oval 1263">
              <a:extLst>
                <a:ext uri="{FF2B5EF4-FFF2-40B4-BE49-F238E27FC236}">
                  <a16:creationId xmlns:a16="http://schemas.microsoft.com/office/drawing/2014/main" id="{AA4CDB32-7DCE-455C-B3DF-1F5C337546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8" name="Oval 1264">
              <a:extLst>
                <a:ext uri="{FF2B5EF4-FFF2-40B4-BE49-F238E27FC236}">
                  <a16:creationId xmlns:a16="http://schemas.microsoft.com/office/drawing/2014/main" id="{0F8A12E1-3507-49CA-AB07-DE424D9A5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69" name="Oval 1265">
              <a:extLst>
                <a:ext uri="{FF2B5EF4-FFF2-40B4-BE49-F238E27FC236}">
                  <a16:creationId xmlns:a16="http://schemas.microsoft.com/office/drawing/2014/main" id="{FFD69DCA-3AEA-48EA-B9DF-7C9EB05770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0" name="Oval 1266">
              <a:extLst>
                <a:ext uri="{FF2B5EF4-FFF2-40B4-BE49-F238E27FC236}">
                  <a16:creationId xmlns:a16="http://schemas.microsoft.com/office/drawing/2014/main" id="{82343097-09F6-46EC-827C-1A2C884F6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1" name="Oval 1267">
              <a:extLst>
                <a:ext uri="{FF2B5EF4-FFF2-40B4-BE49-F238E27FC236}">
                  <a16:creationId xmlns:a16="http://schemas.microsoft.com/office/drawing/2014/main" id="{ABAFE0B9-7C28-4527-BB82-017AFF3420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2" name="Oval 1268">
              <a:extLst>
                <a:ext uri="{FF2B5EF4-FFF2-40B4-BE49-F238E27FC236}">
                  <a16:creationId xmlns:a16="http://schemas.microsoft.com/office/drawing/2014/main" id="{ED755A8C-EBC1-4E54-8451-B094F1B66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3" name="Oval 1269">
              <a:extLst>
                <a:ext uri="{FF2B5EF4-FFF2-40B4-BE49-F238E27FC236}">
                  <a16:creationId xmlns:a16="http://schemas.microsoft.com/office/drawing/2014/main" id="{DB8EA6D6-11E4-4BBF-8093-5F1D8243CE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4" name="Oval 1270">
              <a:extLst>
                <a:ext uri="{FF2B5EF4-FFF2-40B4-BE49-F238E27FC236}">
                  <a16:creationId xmlns:a16="http://schemas.microsoft.com/office/drawing/2014/main" id="{A711A88B-2806-4E51-9541-95B1340BC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5" name="Oval 1271">
              <a:extLst>
                <a:ext uri="{FF2B5EF4-FFF2-40B4-BE49-F238E27FC236}">
                  <a16:creationId xmlns:a16="http://schemas.microsoft.com/office/drawing/2014/main" id="{FAF9B743-82DD-4A8D-937B-B2A42C84C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6" name="Oval 1272">
              <a:extLst>
                <a:ext uri="{FF2B5EF4-FFF2-40B4-BE49-F238E27FC236}">
                  <a16:creationId xmlns:a16="http://schemas.microsoft.com/office/drawing/2014/main" id="{A08E9075-47C2-4B77-A8EA-3D08B278A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7" name="Oval 1273">
              <a:extLst>
                <a:ext uri="{FF2B5EF4-FFF2-40B4-BE49-F238E27FC236}">
                  <a16:creationId xmlns:a16="http://schemas.microsoft.com/office/drawing/2014/main" id="{5CE244D2-57F1-427F-A8C5-B3399FBAB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8" name="Oval 1274">
              <a:extLst>
                <a:ext uri="{FF2B5EF4-FFF2-40B4-BE49-F238E27FC236}">
                  <a16:creationId xmlns:a16="http://schemas.microsoft.com/office/drawing/2014/main" id="{129B55DB-1EA7-4571-A54C-F7451E2C9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79" name="Oval 1275">
              <a:extLst>
                <a:ext uri="{FF2B5EF4-FFF2-40B4-BE49-F238E27FC236}">
                  <a16:creationId xmlns:a16="http://schemas.microsoft.com/office/drawing/2014/main" id="{95E6C5B1-B32B-4529-8A3B-63E4FCA88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0" name="Oval 1276">
              <a:extLst>
                <a:ext uri="{FF2B5EF4-FFF2-40B4-BE49-F238E27FC236}">
                  <a16:creationId xmlns:a16="http://schemas.microsoft.com/office/drawing/2014/main" id="{887ACF68-A6E7-473D-84EC-89F16EB21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1" name="Oval 1277">
              <a:extLst>
                <a:ext uri="{FF2B5EF4-FFF2-40B4-BE49-F238E27FC236}">
                  <a16:creationId xmlns:a16="http://schemas.microsoft.com/office/drawing/2014/main" id="{24ADE28E-126F-4DED-AD45-0E65D08A5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2" name="Oval 1278">
              <a:extLst>
                <a:ext uri="{FF2B5EF4-FFF2-40B4-BE49-F238E27FC236}">
                  <a16:creationId xmlns:a16="http://schemas.microsoft.com/office/drawing/2014/main" id="{F2BA5731-4541-465D-BCF7-AF6CB5BBB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3" name="Oval 1279">
              <a:extLst>
                <a:ext uri="{FF2B5EF4-FFF2-40B4-BE49-F238E27FC236}">
                  <a16:creationId xmlns:a16="http://schemas.microsoft.com/office/drawing/2014/main" id="{DF7B9FFD-4CDA-441D-9276-9C43CA9ADA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4" name="Oval 1280">
              <a:extLst>
                <a:ext uri="{FF2B5EF4-FFF2-40B4-BE49-F238E27FC236}">
                  <a16:creationId xmlns:a16="http://schemas.microsoft.com/office/drawing/2014/main" id="{9B453F9F-636B-4D0F-93DE-C66915E28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5" name="Oval 1281">
              <a:extLst>
                <a:ext uri="{FF2B5EF4-FFF2-40B4-BE49-F238E27FC236}">
                  <a16:creationId xmlns:a16="http://schemas.microsoft.com/office/drawing/2014/main" id="{7C5A00E0-F758-4C92-8846-6EDEB6F8D3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6" name="Oval 1282">
              <a:extLst>
                <a:ext uri="{FF2B5EF4-FFF2-40B4-BE49-F238E27FC236}">
                  <a16:creationId xmlns:a16="http://schemas.microsoft.com/office/drawing/2014/main" id="{9D30BE04-865C-45D9-9821-1CD24FD726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7" name="Oval 1283">
              <a:extLst>
                <a:ext uri="{FF2B5EF4-FFF2-40B4-BE49-F238E27FC236}">
                  <a16:creationId xmlns:a16="http://schemas.microsoft.com/office/drawing/2014/main" id="{ED314A9B-8152-4A7E-A179-F465E8471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8" name="Oval 1284">
              <a:extLst>
                <a:ext uri="{FF2B5EF4-FFF2-40B4-BE49-F238E27FC236}">
                  <a16:creationId xmlns:a16="http://schemas.microsoft.com/office/drawing/2014/main" id="{365EED1C-38CC-4FD0-ADBE-02AB32B75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89" name="Oval 1285">
              <a:extLst>
                <a:ext uri="{FF2B5EF4-FFF2-40B4-BE49-F238E27FC236}">
                  <a16:creationId xmlns:a16="http://schemas.microsoft.com/office/drawing/2014/main" id="{666795E8-CE82-44F4-AD59-A441A418B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0" name="Oval 1286">
              <a:extLst>
                <a:ext uri="{FF2B5EF4-FFF2-40B4-BE49-F238E27FC236}">
                  <a16:creationId xmlns:a16="http://schemas.microsoft.com/office/drawing/2014/main" id="{E322CD78-1121-4ABB-A69E-1D821154D1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1" name="Oval 1287">
              <a:extLst>
                <a:ext uri="{FF2B5EF4-FFF2-40B4-BE49-F238E27FC236}">
                  <a16:creationId xmlns:a16="http://schemas.microsoft.com/office/drawing/2014/main" id="{89667FF8-304C-4490-A72B-8EF6D0F76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2" name="Oval 1288">
              <a:extLst>
                <a:ext uri="{FF2B5EF4-FFF2-40B4-BE49-F238E27FC236}">
                  <a16:creationId xmlns:a16="http://schemas.microsoft.com/office/drawing/2014/main" id="{DCD55336-2196-4E21-9D56-4E969079A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3" name="Oval 1289">
              <a:extLst>
                <a:ext uri="{FF2B5EF4-FFF2-40B4-BE49-F238E27FC236}">
                  <a16:creationId xmlns:a16="http://schemas.microsoft.com/office/drawing/2014/main" id="{C3524ABE-9BA7-47FC-A386-8AA48AF83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4" name="Oval 1290">
              <a:extLst>
                <a:ext uri="{FF2B5EF4-FFF2-40B4-BE49-F238E27FC236}">
                  <a16:creationId xmlns:a16="http://schemas.microsoft.com/office/drawing/2014/main" id="{285A76AA-DBDE-4305-BB99-0C723F23B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595" name="Group 1291">
            <a:extLst>
              <a:ext uri="{FF2B5EF4-FFF2-40B4-BE49-F238E27FC236}">
                <a16:creationId xmlns:a16="http://schemas.microsoft.com/office/drawing/2014/main" id="{401FEFDF-6D05-45BC-BBAB-B0A587BDE1B7}"/>
              </a:ext>
            </a:extLst>
          </p:cNvPr>
          <p:cNvGrpSpPr>
            <a:grpSpLocks/>
          </p:cNvGrpSpPr>
          <p:nvPr/>
        </p:nvGrpSpPr>
        <p:grpSpPr bwMode="auto">
          <a:xfrm>
            <a:off x="638175" y="4779963"/>
            <a:ext cx="700088" cy="628650"/>
            <a:chOff x="400" y="2047"/>
            <a:chExt cx="283" cy="396"/>
          </a:xfrm>
        </p:grpSpPr>
        <p:sp>
          <p:nvSpPr>
            <p:cNvPr id="99596" name="Oval 1292">
              <a:extLst>
                <a:ext uri="{FF2B5EF4-FFF2-40B4-BE49-F238E27FC236}">
                  <a16:creationId xmlns:a16="http://schemas.microsoft.com/office/drawing/2014/main" id="{CD9A9A1D-54E2-4B6F-9FBB-F0298AF3F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7" name="Oval 1293">
              <a:extLst>
                <a:ext uri="{FF2B5EF4-FFF2-40B4-BE49-F238E27FC236}">
                  <a16:creationId xmlns:a16="http://schemas.microsoft.com/office/drawing/2014/main" id="{41A74784-548F-412B-A50D-D554D3947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8" name="Oval 1294">
              <a:extLst>
                <a:ext uri="{FF2B5EF4-FFF2-40B4-BE49-F238E27FC236}">
                  <a16:creationId xmlns:a16="http://schemas.microsoft.com/office/drawing/2014/main" id="{D8416F35-1F83-4232-B95A-9FF6CFC445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599" name="Oval 1295">
              <a:extLst>
                <a:ext uri="{FF2B5EF4-FFF2-40B4-BE49-F238E27FC236}">
                  <a16:creationId xmlns:a16="http://schemas.microsoft.com/office/drawing/2014/main" id="{A637E216-70FD-455E-90E4-DD346F39A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0" name="Oval 1296">
              <a:extLst>
                <a:ext uri="{FF2B5EF4-FFF2-40B4-BE49-F238E27FC236}">
                  <a16:creationId xmlns:a16="http://schemas.microsoft.com/office/drawing/2014/main" id="{43CABD4F-BC63-4E2F-B030-ED1FD733A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1" name="Oval 1297">
              <a:extLst>
                <a:ext uri="{FF2B5EF4-FFF2-40B4-BE49-F238E27FC236}">
                  <a16:creationId xmlns:a16="http://schemas.microsoft.com/office/drawing/2014/main" id="{2ECC1723-117C-423A-9AC7-94178F538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2" name="Oval 1298">
              <a:extLst>
                <a:ext uri="{FF2B5EF4-FFF2-40B4-BE49-F238E27FC236}">
                  <a16:creationId xmlns:a16="http://schemas.microsoft.com/office/drawing/2014/main" id="{F12D87ED-F327-4C7E-93FE-B162F8C38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3" name="Oval 1299">
              <a:extLst>
                <a:ext uri="{FF2B5EF4-FFF2-40B4-BE49-F238E27FC236}">
                  <a16:creationId xmlns:a16="http://schemas.microsoft.com/office/drawing/2014/main" id="{B0201120-8359-4AE3-A628-DF001DD91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4" name="Oval 1300">
              <a:extLst>
                <a:ext uri="{FF2B5EF4-FFF2-40B4-BE49-F238E27FC236}">
                  <a16:creationId xmlns:a16="http://schemas.microsoft.com/office/drawing/2014/main" id="{09BDCDEC-79E6-4D3F-A556-5DE91E03F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5" name="Oval 1301">
              <a:extLst>
                <a:ext uri="{FF2B5EF4-FFF2-40B4-BE49-F238E27FC236}">
                  <a16:creationId xmlns:a16="http://schemas.microsoft.com/office/drawing/2014/main" id="{DE54BE4B-B8A0-406F-ABA1-1BCF92B35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6" name="Oval 1302">
              <a:extLst>
                <a:ext uri="{FF2B5EF4-FFF2-40B4-BE49-F238E27FC236}">
                  <a16:creationId xmlns:a16="http://schemas.microsoft.com/office/drawing/2014/main" id="{6DC45CF6-7AF9-4627-85E5-CC57AAC2B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7" name="Oval 1303">
              <a:extLst>
                <a:ext uri="{FF2B5EF4-FFF2-40B4-BE49-F238E27FC236}">
                  <a16:creationId xmlns:a16="http://schemas.microsoft.com/office/drawing/2014/main" id="{1BE18EA5-5E19-4048-AB20-26C9B853B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8" name="Oval 1304">
              <a:extLst>
                <a:ext uri="{FF2B5EF4-FFF2-40B4-BE49-F238E27FC236}">
                  <a16:creationId xmlns:a16="http://schemas.microsoft.com/office/drawing/2014/main" id="{6CD6ECF2-4D39-44A5-8670-356E32387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09" name="Oval 1305">
              <a:extLst>
                <a:ext uri="{FF2B5EF4-FFF2-40B4-BE49-F238E27FC236}">
                  <a16:creationId xmlns:a16="http://schemas.microsoft.com/office/drawing/2014/main" id="{7CCA910C-F56C-4570-B65E-F19E70E46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0" name="Oval 1306">
              <a:extLst>
                <a:ext uri="{FF2B5EF4-FFF2-40B4-BE49-F238E27FC236}">
                  <a16:creationId xmlns:a16="http://schemas.microsoft.com/office/drawing/2014/main" id="{ED1BA260-FE35-47EB-AE8E-5CC9BC090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1" name="Oval 1307">
              <a:extLst>
                <a:ext uri="{FF2B5EF4-FFF2-40B4-BE49-F238E27FC236}">
                  <a16:creationId xmlns:a16="http://schemas.microsoft.com/office/drawing/2014/main" id="{C9392224-DC19-4938-8315-61413BB8F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2" name="Oval 1308">
              <a:extLst>
                <a:ext uri="{FF2B5EF4-FFF2-40B4-BE49-F238E27FC236}">
                  <a16:creationId xmlns:a16="http://schemas.microsoft.com/office/drawing/2014/main" id="{859E46E5-5876-454C-9FE0-42B17432BC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3" name="Oval 1309">
              <a:extLst>
                <a:ext uri="{FF2B5EF4-FFF2-40B4-BE49-F238E27FC236}">
                  <a16:creationId xmlns:a16="http://schemas.microsoft.com/office/drawing/2014/main" id="{1EDCDE89-3169-479F-A9B4-57177060E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4" name="Oval 1310">
              <a:extLst>
                <a:ext uri="{FF2B5EF4-FFF2-40B4-BE49-F238E27FC236}">
                  <a16:creationId xmlns:a16="http://schemas.microsoft.com/office/drawing/2014/main" id="{9D2FC78C-A112-4BFB-9F7D-0951F6BBBE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5" name="Oval 1311">
              <a:extLst>
                <a:ext uri="{FF2B5EF4-FFF2-40B4-BE49-F238E27FC236}">
                  <a16:creationId xmlns:a16="http://schemas.microsoft.com/office/drawing/2014/main" id="{478D410D-FCCB-4BEB-B732-33E29A952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6" name="Oval 1312">
              <a:extLst>
                <a:ext uri="{FF2B5EF4-FFF2-40B4-BE49-F238E27FC236}">
                  <a16:creationId xmlns:a16="http://schemas.microsoft.com/office/drawing/2014/main" id="{D62BD1D4-39A7-4BE1-96DB-157EDC477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7" name="Oval 1313">
              <a:extLst>
                <a:ext uri="{FF2B5EF4-FFF2-40B4-BE49-F238E27FC236}">
                  <a16:creationId xmlns:a16="http://schemas.microsoft.com/office/drawing/2014/main" id="{B1A20043-5178-4170-8850-E4FCBE4D8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8" name="Oval 1314">
              <a:extLst>
                <a:ext uri="{FF2B5EF4-FFF2-40B4-BE49-F238E27FC236}">
                  <a16:creationId xmlns:a16="http://schemas.microsoft.com/office/drawing/2014/main" id="{431670B3-1E03-494C-888C-451458393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19" name="Oval 1315">
              <a:extLst>
                <a:ext uri="{FF2B5EF4-FFF2-40B4-BE49-F238E27FC236}">
                  <a16:creationId xmlns:a16="http://schemas.microsoft.com/office/drawing/2014/main" id="{816679A3-776E-43C5-8A01-B0E5DB708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0" name="Oval 1316">
              <a:extLst>
                <a:ext uri="{FF2B5EF4-FFF2-40B4-BE49-F238E27FC236}">
                  <a16:creationId xmlns:a16="http://schemas.microsoft.com/office/drawing/2014/main" id="{E3DAB67C-D220-4E76-B3FD-5A8F2F7E4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1" name="Oval 1317">
              <a:extLst>
                <a:ext uri="{FF2B5EF4-FFF2-40B4-BE49-F238E27FC236}">
                  <a16:creationId xmlns:a16="http://schemas.microsoft.com/office/drawing/2014/main" id="{505E8D81-1651-49D9-A856-BD146408D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622" name="Group 1318">
            <a:extLst>
              <a:ext uri="{FF2B5EF4-FFF2-40B4-BE49-F238E27FC236}">
                <a16:creationId xmlns:a16="http://schemas.microsoft.com/office/drawing/2014/main" id="{7CC3D317-B68F-494B-B544-2FD8689F46B6}"/>
              </a:ext>
            </a:extLst>
          </p:cNvPr>
          <p:cNvGrpSpPr>
            <a:grpSpLocks/>
          </p:cNvGrpSpPr>
          <p:nvPr/>
        </p:nvGrpSpPr>
        <p:grpSpPr bwMode="auto">
          <a:xfrm>
            <a:off x="1479550" y="4779963"/>
            <a:ext cx="698500" cy="628650"/>
            <a:chOff x="740" y="2047"/>
            <a:chExt cx="282" cy="396"/>
          </a:xfrm>
        </p:grpSpPr>
        <p:sp>
          <p:nvSpPr>
            <p:cNvPr id="99623" name="Oval 1319">
              <a:extLst>
                <a:ext uri="{FF2B5EF4-FFF2-40B4-BE49-F238E27FC236}">
                  <a16:creationId xmlns:a16="http://schemas.microsoft.com/office/drawing/2014/main" id="{63846E17-AB17-42BD-A9A6-6F38E6FFD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4" name="Oval 1320">
              <a:extLst>
                <a:ext uri="{FF2B5EF4-FFF2-40B4-BE49-F238E27FC236}">
                  <a16:creationId xmlns:a16="http://schemas.microsoft.com/office/drawing/2014/main" id="{925EFBC9-DFAE-402D-BFAA-D549CA4FE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5" name="Oval 1321">
              <a:extLst>
                <a:ext uri="{FF2B5EF4-FFF2-40B4-BE49-F238E27FC236}">
                  <a16:creationId xmlns:a16="http://schemas.microsoft.com/office/drawing/2014/main" id="{52B57952-6CA4-4C7C-8A16-48223254D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6" name="Oval 1322">
              <a:extLst>
                <a:ext uri="{FF2B5EF4-FFF2-40B4-BE49-F238E27FC236}">
                  <a16:creationId xmlns:a16="http://schemas.microsoft.com/office/drawing/2014/main" id="{3D55CFF7-FBD7-492F-87AF-98A65AC49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7" name="Oval 1323">
              <a:extLst>
                <a:ext uri="{FF2B5EF4-FFF2-40B4-BE49-F238E27FC236}">
                  <a16:creationId xmlns:a16="http://schemas.microsoft.com/office/drawing/2014/main" id="{CA3960FB-8144-49C7-9554-3E6E87511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8" name="Oval 1324">
              <a:extLst>
                <a:ext uri="{FF2B5EF4-FFF2-40B4-BE49-F238E27FC236}">
                  <a16:creationId xmlns:a16="http://schemas.microsoft.com/office/drawing/2014/main" id="{494C6E9B-E0B5-4B95-8D16-277F1BA32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29" name="Oval 1325">
              <a:extLst>
                <a:ext uri="{FF2B5EF4-FFF2-40B4-BE49-F238E27FC236}">
                  <a16:creationId xmlns:a16="http://schemas.microsoft.com/office/drawing/2014/main" id="{B8CD261B-41AE-49B4-B06B-7935AB87D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0" name="Oval 1326">
              <a:extLst>
                <a:ext uri="{FF2B5EF4-FFF2-40B4-BE49-F238E27FC236}">
                  <a16:creationId xmlns:a16="http://schemas.microsoft.com/office/drawing/2014/main" id="{70F65208-FE62-4097-B189-F8AED3B9AA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1" name="Oval 1327">
              <a:extLst>
                <a:ext uri="{FF2B5EF4-FFF2-40B4-BE49-F238E27FC236}">
                  <a16:creationId xmlns:a16="http://schemas.microsoft.com/office/drawing/2014/main" id="{97AD0F74-270E-4D32-B709-F59926001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2" name="Oval 1328">
              <a:extLst>
                <a:ext uri="{FF2B5EF4-FFF2-40B4-BE49-F238E27FC236}">
                  <a16:creationId xmlns:a16="http://schemas.microsoft.com/office/drawing/2014/main" id="{9821E5BF-9917-4E00-8393-D532D31B2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3" name="Oval 1329">
              <a:extLst>
                <a:ext uri="{FF2B5EF4-FFF2-40B4-BE49-F238E27FC236}">
                  <a16:creationId xmlns:a16="http://schemas.microsoft.com/office/drawing/2014/main" id="{2957B1D6-EF0B-4E01-89E2-4AE31EBF72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4" name="Oval 1330">
              <a:extLst>
                <a:ext uri="{FF2B5EF4-FFF2-40B4-BE49-F238E27FC236}">
                  <a16:creationId xmlns:a16="http://schemas.microsoft.com/office/drawing/2014/main" id="{A29B0AB6-CB9F-4400-9609-80DB48CD6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5" name="Oval 1331">
              <a:extLst>
                <a:ext uri="{FF2B5EF4-FFF2-40B4-BE49-F238E27FC236}">
                  <a16:creationId xmlns:a16="http://schemas.microsoft.com/office/drawing/2014/main" id="{B46A4092-0B0E-40EA-842A-3D3B68C652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6" name="Oval 1332">
              <a:extLst>
                <a:ext uri="{FF2B5EF4-FFF2-40B4-BE49-F238E27FC236}">
                  <a16:creationId xmlns:a16="http://schemas.microsoft.com/office/drawing/2014/main" id="{FE99FDF2-F527-4300-B5A3-29B30B1C2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7" name="Oval 1333">
              <a:extLst>
                <a:ext uri="{FF2B5EF4-FFF2-40B4-BE49-F238E27FC236}">
                  <a16:creationId xmlns:a16="http://schemas.microsoft.com/office/drawing/2014/main" id="{42EA375C-DE0E-43D4-B63C-5DC82C4DC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8" name="Oval 1334">
              <a:extLst>
                <a:ext uri="{FF2B5EF4-FFF2-40B4-BE49-F238E27FC236}">
                  <a16:creationId xmlns:a16="http://schemas.microsoft.com/office/drawing/2014/main" id="{6F02D6EC-B0CF-47AD-B12C-866D9BF09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39" name="Oval 1335">
              <a:extLst>
                <a:ext uri="{FF2B5EF4-FFF2-40B4-BE49-F238E27FC236}">
                  <a16:creationId xmlns:a16="http://schemas.microsoft.com/office/drawing/2014/main" id="{A2AA7ED7-844A-4F20-B21A-A7D9C43E7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0" name="Oval 1336">
              <a:extLst>
                <a:ext uri="{FF2B5EF4-FFF2-40B4-BE49-F238E27FC236}">
                  <a16:creationId xmlns:a16="http://schemas.microsoft.com/office/drawing/2014/main" id="{1F97B8C5-39DC-4281-997C-C93F1F4993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1" name="Oval 1337">
              <a:extLst>
                <a:ext uri="{FF2B5EF4-FFF2-40B4-BE49-F238E27FC236}">
                  <a16:creationId xmlns:a16="http://schemas.microsoft.com/office/drawing/2014/main" id="{5E5177D5-1914-41D5-AC90-19B08AC4BF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2" name="Oval 1338">
              <a:extLst>
                <a:ext uri="{FF2B5EF4-FFF2-40B4-BE49-F238E27FC236}">
                  <a16:creationId xmlns:a16="http://schemas.microsoft.com/office/drawing/2014/main" id="{052447FB-A709-4C7E-903C-B3CBA337D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643" name="Group 1339">
            <a:extLst>
              <a:ext uri="{FF2B5EF4-FFF2-40B4-BE49-F238E27FC236}">
                <a16:creationId xmlns:a16="http://schemas.microsoft.com/office/drawing/2014/main" id="{91DA54AC-D462-4736-B8B2-F16F54A23CE4}"/>
              </a:ext>
            </a:extLst>
          </p:cNvPr>
          <p:cNvGrpSpPr>
            <a:grpSpLocks/>
          </p:cNvGrpSpPr>
          <p:nvPr/>
        </p:nvGrpSpPr>
        <p:grpSpPr bwMode="auto">
          <a:xfrm>
            <a:off x="2319338" y="4779963"/>
            <a:ext cx="696912" cy="628650"/>
            <a:chOff x="1079" y="2047"/>
            <a:chExt cx="282" cy="396"/>
          </a:xfrm>
        </p:grpSpPr>
        <p:sp>
          <p:nvSpPr>
            <p:cNvPr id="99644" name="Oval 1340">
              <a:extLst>
                <a:ext uri="{FF2B5EF4-FFF2-40B4-BE49-F238E27FC236}">
                  <a16:creationId xmlns:a16="http://schemas.microsoft.com/office/drawing/2014/main" id="{483AB83F-A9F0-4705-B4FE-71E6D9037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5" name="Oval 1341">
              <a:extLst>
                <a:ext uri="{FF2B5EF4-FFF2-40B4-BE49-F238E27FC236}">
                  <a16:creationId xmlns:a16="http://schemas.microsoft.com/office/drawing/2014/main" id="{A2880D09-3E24-42AA-8C5A-559977FAF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6" name="Oval 1342">
              <a:extLst>
                <a:ext uri="{FF2B5EF4-FFF2-40B4-BE49-F238E27FC236}">
                  <a16:creationId xmlns:a16="http://schemas.microsoft.com/office/drawing/2014/main" id="{6E364DD5-5339-425B-9564-B612F5222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7" name="Oval 1343">
              <a:extLst>
                <a:ext uri="{FF2B5EF4-FFF2-40B4-BE49-F238E27FC236}">
                  <a16:creationId xmlns:a16="http://schemas.microsoft.com/office/drawing/2014/main" id="{535261FC-6602-4AE9-97D2-7784F14892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8" name="Oval 1344">
              <a:extLst>
                <a:ext uri="{FF2B5EF4-FFF2-40B4-BE49-F238E27FC236}">
                  <a16:creationId xmlns:a16="http://schemas.microsoft.com/office/drawing/2014/main" id="{003C151F-3510-4101-B924-F01A64837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49" name="Oval 1345">
              <a:extLst>
                <a:ext uri="{FF2B5EF4-FFF2-40B4-BE49-F238E27FC236}">
                  <a16:creationId xmlns:a16="http://schemas.microsoft.com/office/drawing/2014/main" id="{28D09859-5FFD-4BF6-9749-ADE6A5AC9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0" name="Oval 1346">
              <a:extLst>
                <a:ext uri="{FF2B5EF4-FFF2-40B4-BE49-F238E27FC236}">
                  <a16:creationId xmlns:a16="http://schemas.microsoft.com/office/drawing/2014/main" id="{90CC4570-13DB-4886-A2C5-8E265EF1B9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1" name="Oval 1347">
              <a:extLst>
                <a:ext uri="{FF2B5EF4-FFF2-40B4-BE49-F238E27FC236}">
                  <a16:creationId xmlns:a16="http://schemas.microsoft.com/office/drawing/2014/main" id="{5E4BBF52-77EB-4FE0-8C4C-5E6727777E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2" name="Oval 1348">
              <a:extLst>
                <a:ext uri="{FF2B5EF4-FFF2-40B4-BE49-F238E27FC236}">
                  <a16:creationId xmlns:a16="http://schemas.microsoft.com/office/drawing/2014/main" id="{286EAB26-2647-446E-B15C-119DF1A2A3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3" name="Oval 1349">
              <a:extLst>
                <a:ext uri="{FF2B5EF4-FFF2-40B4-BE49-F238E27FC236}">
                  <a16:creationId xmlns:a16="http://schemas.microsoft.com/office/drawing/2014/main" id="{D716C8FD-BD43-4E1C-94CF-32FE58722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4" name="Oval 1350">
              <a:extLst>
                <a:ext uri="{FF2B5EF4-FFF2-40B4-BE49-F238E27FC236}">
                  <a16:creationId xmlns:a16="http://schemas.microsoft.com/office/drawing/2014/main" id="{88580F13-46D8-4CFB-92EA-AC1E3BE97B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5" name="Oval 1351">
              <a:extLst>
                <a:ext uri="{FF2B5EF4-FFF2-40B4-BE49-F238E27FC236}">
                  <a16:creationId xmlns:a16="http://schemas.microsoft.com/office/drawing/2014/main" id="{5D0344C2-20EE-4262-AAE2-8F8B1165E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6" name="Oval 1352">
              <a:extLst>
                <a:ext uri="{FF2B5EF4-FFF2-40B4-BE49-F238E27FC236}">
                  <a16:creationId xmlns:a16="http://schemas.microsoft.com/office/drawing/2014/main" id="{32400979-5384-4E4D-B320-6B4D62B10C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7" name="Oval 1353">
              <a:extLst>
                <a:ext uri="{FF2B5EF4-FFF2-40B4-BE49-F238E27FC236}">
                  <a16:creationId xmlns:a16="http://schemas.microsoft.com/office/drawing/2014/main" id="{6D14575D-243C-401D-AF9E-B83EA21ED3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8" name="Oval 1354">
              <a:extLst>
                <a:ext uri="{FF2B5EF4-FFF2-40B4-BE49-F238E27FC236}">
                  <a16:creationId xmlns:a16="http://schemas.microsoft.com/office/drawing/2014/main" id="{88B0A3EC-52E8-49C2-B450-87D6AD428E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59" name="Oval 1355">
              <a:extLst>
                <a:ext uri="{FF2B5EF4-FFF2-40B4-BE49-F238E27FC236}">
                  <a16:creationId xmlns:a16="http://schemas.microsoft.com/office/drawing/2014/main" id="{DA027B44-0AB7-4BC1-B6CD-D165A1C9D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0" name="Oval 1356">
              <a:extLst>
                <a:ext uri="{FF2B5EF4-FFF2-40B4-BE49-F238E27FC236}">
                  <a16:creationId xmlns:a16="http://schemas.microsoft.com/office/drawing/2014/main" id="{23F09FFB-1061-4CDB-BAEB-7B9542743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1" name="Oval 1357">
              <a:extLst>
                <a:ext uri="{FF2B5EF4-FFF2-40B4-BE49-F238E27FC236}">
                  <a16:creationId xmlns:a16="http://schemas.microsoft.com/office/drawing/2014/main" id="{2287BE0F-C61F-413F-B7AD-AC45A2D25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2" name="Oval 1358">
              <a:extLst>
                <a:ext uri="{FF2B5EF4-FFF2-40B4-BE49-F238E27FC236}">
                  <a16:creationId xmlns:a16="http://schemas.microsoft.com/office/drawing/2014/main" id="{E252C64C-F3D2-4922-9380-AA898E49B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3" name="Oval 1359">
              <a:extLst>
                <a:ext uri="{FF2B5EF4-FFF2-40B4-BE49-F238E27FC236}">
                  <a16:creationId xmlns:a16="http://schemas.microsoft.com/office/drawing/2014/main" id="{87C6EF20-B408-4392-A8FC-504A3DF53A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4" name="Oval 1360">
              <a:extLst>
                <a:ext uri="{FF2B5EF4-FFF2-40B4-BE49-F238E27FC236}">
                  <a16:creationId xmlns:a16="http://schemas.microsoft.com/office/drawing/2014/main" id="{8DDB93E1-5D92-4985-A57B-FD2BED26B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665" name="Group 1361">
            <a:extLst>
              <a:ext uri="{FF2B5EF4-FFF2-40B4-BE49-F238E27FC236}">
                <a16:creationId xmlns:a16="http://schemas.microsoft.com/office/drawing/2014/main" id="{8938F5EE-D4C2-4DE3-BB59-9216B34465A4}"/>
              </a:ext>
            </a:extLst>
          </p:cNvPr>
          <p:cNvGrpSpPr>
            <a:grpSpLocks/>
          </p:cNvGrpSpPr>
          <p:nvPr/>
        </p:nvGrpSpPr>
        <p:grpSpPr bwMode="auto">
          <a:xfrm>
            <a:off x="3162300" y="4779963"/>
            <a:ext cx="700088" cy="628650"/>
            <a:chOff x="1420" y="2047"/>
            <a:chExt cx="283" cy="396"/>
          </a:xfrm>
        </p:grpSpPr>
        <p:sp>
          <p:nvSpPr>
            <p:cNvPr id="99666" name="Oval 1362">
              <a:extLst>
                <a:ext uri="{FF2B5EF4-FFF2-40B4-BE49-F238E27FC236}">
                  <a16:creationId xmlns:a16="http://schemas.microsoft.com/office/drawing/2014/main" id="{8D4C55E4-5244-4B38-91D9-4031DB130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7" name="Oval 1363">
              <a:extLst>
                <a:ext uri="{FF2B5EF4-FFF2-40B4-BE49-F238E27FC236}">
                  <a16:creationId xmlns:a16="http://schemas.microsoft.com/office/drawing/2014/main" id="{B4EF91E1-3300-4E83-AF29-998010D75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8" name="Oval 1364">
              <a:extLst>
                <a:ext uri="{FF2B5EF4-FFF2-40B4-BE49-F238E27FC236}">
                  <a16:creationId xmlns:a16="http://schemas.microsoft.com/office/drawing/2014/main" id="{456B7DF8-1B13-4D72-86CF-2C707AE21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69" name="Oval 1365">
              <a:extLst>
                <a:ext uri="{FF2B5EF4-FFF2-40B4-BE49-F238E27FC236}">
                  <a16:creationId xmlns:a16="http://schemas.microsoft.com/office/drawing/2014/main" id="{181B0637-4AFE-4F3E-958D-1ACC529D9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0" name="Oval 1366">
              <a:extLst>
                <a:ext uri="{FF2B5EF4-FFF2-40B4-BE49-F238E27FC236}">
                  <a16:creationId xmlns:a16="http://schemas.microsoft.com/office/drawing/2014/main" id="{7DA6CBA1-47B7-43D1-9A0D-5BF5C5C60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1" name="Oval 1367">
              <a:extLst>
                <a:ext uri="{FF2B5EF4-FFF2-40B4-BE49-F238E27FC236}">
                  <a16:creationId xmlns:a16="http://schemas.microsoft.com/office/drawing/2014/main" id="{3660F0CA-EA2E-4B59-90AF-E004FD491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2" name="Oval 1368">
              <a:extLst>
                <a:ext uri="{FF2B5EF4-FFF2-40B4-BE49-F238E27FC236}">
                  <a16:creationId xmlns:a16="http://schemas.microsoft.com/office/drawing/2014/main" id="{485F7667-6CA1-4D08-9C08-6A446DBBC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3" name="Oval 1369">
              <a:extLst>
                <a:ext uri="{FF2B5EF4-FFF2-40B4-BE49-F238E27FC236}">
                  <a16:creationId xmlns:a16="http://schemas.microsoft.com/office/drawing/2014/main" id="{2547CB78-7BAF-4E1B-A8CE-AAB863B9B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4" name="Oval 1370">
              <a:extLst>
                <a:ext uri="{FF2B5EF4-FFF2-40B4-BE49-F238E27FC236}">
                  <a16:creationId xmlns:a16="http://schemas.microsoft.com/office/drawing/2014/main" id="{B3934510-A39F-44FE-9614-1104B7B6C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5" name="Oval 1371">
              <a:extLst>
                <a:ext uri="{FF2B5EF4-FFF2-40B4-BE49-F238E27FC236}">
                  <a16:creationId xmlns:a16="http://schemas.microsoft.com/office/drawing/2014/main" id="{6D2D8FD8-0160-46E7-B544-74023D623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6" name="Oval 1372">
              <a:extLst>
                <a:ext uri="{FF2B5EF4-FFF2-40B4-BE49-F238E27FC236}">
                  <a16:creationId xmlns:a16="http://schemas.microsoft.com/office/drawing/2014/main" id="{FCBFA154-D5EE-4C85-8575-BA4A6DFBF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7" name="Oval 1373">
              <a:extLst>
                <a:ext uri="{FF2B5EF4-FFF2-40B4-BE49-F238E27FC236}">
                  <a16:creationId xmlns:a16="http://schemas.microsoft.com/office/drawing/2014/main" id="{FA174AD6-DCDC-4C63-850C-07F2D0678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8" name="Oval 1374">
              <a:extLst>
                <a:ext uri="{FF2B5EF4-FFF2-40B4-BE49-F238E27FC236}">
                  <a16:creationId xmlns:a16="http://schemas.microsoft.com/office/drawing/2014/main" id="{1E9891C6-11E1-428B-96F7-34BA7EA0B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79" name="Oval 1375">
              <a:extLst>
                <a:ext uri="{FF2B5EF4-FFF2-40B4-BE49-F238E27FC236}">
                  <a16:creationId xmlns:a16="http://schemas.microsoft.com/office/drawing/2014/main" id="{D34F8FCA-0714-40A1-A64F-668AE4E7D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0" name="Oval 1376">
              <a:extLst>
                <a:ext uri="{FF2B5EF4-FFF2-40B4-BE49-F238E27FC236}">
                  <a16:creationId xmlns:a16="http://schemas.microsoft.com/office/drawing/2014/main" id="{7AC2197C-88F3-4A12-B9B5-87AD1CD42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1" name="Oval 1377">
              <a:extLst>
                <a:ext uri="{FF2B5EF4-FFF2-40B4-BE49-F238E27FC236}">
                  <a16:creationId xmlns:a16="http://schemas.microsoft.com/office/drawing/2014/main" id="{7E3F1A74-7BB2-4B56-A051-48DE70943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2" name="Oval 1378">
              <a:extLst>
                <a:ext uri="{FF2B5EF4-FFF2-40B4-BE49-F238E27FC236}">
                  <a16:creationId xmlns:a16="http://schemas.microsoft.com/office/drawing/2014/main" id="{146768CF-3DF0-49A9-9543-49887138D0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3" name="Oval 1379">
              <a:extLst>
                <a:ext uri="{FF2B5EF4-FFF2-40B4-BE49-F238E27FC236}">
                  <a16:creationId xmlns:a16="http://schemas.microsoft.com/office/drawing/2014/main" id="{DD50A916-5180-46AD-AB8B-89AD3A7A3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4" name="Oval 1380">
              <a:extLst>
                <a:ext uri="{FF2B5EF4-FFF2-40B4-BE49-F238E27FC236}">
                  <a16:creationId xmlns:a16="http://schemas.microsoft.com/office/drawing/2014/main" id="{30D28999-8CB0-44AD-ABCF-FDCB88F6A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5" name="Oval 1381">
              <a:extLst>
                <a:ext uri="{FF2B5EF4-FFF2-40B4-BE49-F238E27FC236}">
                  <a16:creationId xmlns:a16="http://schemas.microsoft.com/office/drawing/2014/main" id="{7337EF47-200C-4DB1-9C81-13C95ABC4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6" name="Oval 1382">
              <a:extLst>
                <a:ext uri="{FF2B5EF4-FFF2-40B4-BE49-F238E27FC236}">
                  <a16:creationId xmlns:a16="http://schemas.microsoft.com/office/drawing/2014/main" id="{A1D54F95-8335-4110-BDD6-AD55136D3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687" name="Group 1383">
            <a:extLst>
              <a:ext uri="{FF2B5EF4-FFF2-40B4-BE49-F238E27FC236}">
                <a16:creationId xmlns:a16="http://schemas.microsoft.com/office/drawing/2014/main" id="{93C1BD31-ED4A-4364-BFAC-C25A99B459AF}"/>
              </a:ext>
            </a:extLst>
          </p:cNvPr>
          <p:cNvGrpSpPr>
            <a:grpSpLocks/>
          </p:cNvGrpSpPr>
          <p:nvPr/>
        </p:nvGrpSpPr>
        <p:grpSpPr bwMode="auto">
          <a:xfrm>
            <a:off x="4003675" y="4779963"/>
            <a:ext cx="700088" cy="628650"/>
            <a:chOff x="1760" y="2047"/>
            <a:chExt cx="283" cy="396"/>
          </a:xfrm>
        </p:grpSpPr>
        <p:sp>
          <p:nvSpPr>
            <p:cNvPr id="99688" name="Oval 1384">
              <a:extLst>
                <a:ext uri="{FF2B5EF4-FFF2-40B4-BE49-F238E27FC236}">
                  <a16:creationId xmlns:a16="http://schemas.microsoft.com/office/drawing/2014/main" id="{B751F273-68FC-45FE-8AC6-448508718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89" name="Oval 1385">
              <a:extLst>
                <a:ext uri="{FF2B5EF4-FFF2-40B4-BE49-F238E27FC236}">
                  <a16:creationId xmlns:a16="http://schemas.microsoft.com/office/drawing/2014/main" id="{66C87CFA-A827-4305-8359-BCE6AC112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0" name="Oval 1386">
              <a:extLst>
                <a:ext uri="{FF2B5EF4-FFF2-40B4-BE49-F238E27FC236}">
                  <a16:creationId xmlns:a16="http://schemas.microsoft.com/office/drawing/2014/main" id="{69F2C9A5-2FF3-42FD-91A7-8244AD062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1" name="Oval 1387">
              <a:extLst>
                <a:ext uri="{FF2B5EF4-FFF2-40B4-BE49-F238E27FC236}">
                  <a16:creationId xmlns:a16="http://schemas.microsoft.com/office/drawing/2014/main" id="{EA90283A-B0DF-4C78-BD43-743EFCC1A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2" name="Oval 1388">
              <a:extLst>
                <a:ext uri="{FF2B5EF4-FFF2-40B4-BE49-F238E27FC236}">
                  <a16:creationId xmlns:a16="http://schemas.microsoft.com/office/drawing/2014/main" id="{33F6213A-8E62-4355-A758-D2271BBD7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3" name="Oval 1389">
              <a:extLst>
                <a:ext uri="{FF2B5EF4-FFF2-40B4-BE49-F238E27FC236}">
                  <a16:creationId xmlns:a16="http://schemas.microsoft.com/office/drawing/2014/main" id="{5C812D6F-1CBB-4273-80A2-F4860B4E6B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4" name="Oval 1390">
              <a:extLst>
                <a:ext uri="{FF2B5EF4-FFF2-40B4-BE49-F238E27FC236}">
                  <a16:creationId xmlns:a16="http://schemas.microsoft.com/office/drawing/2014/main" id="{53A56A72-E51E-4054-B328-37FAE86EE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5" name="Oval 1391">
              <a:extLst>
                <a:ext uri="{FF2B5EF4-FFF2-40B4-BE49-F238E27FC236}">
                  <a16:creationId xmlns:a16="http://schemas.microsoft.com/office/drawing/2014/main" id="{8F8CF219-0433-4A51-AA7C-526B4394B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6" name="Oval 1392">
              <a:extLst>
                <a:ext uri="{FF2B5EF4-FFF2-40B4-BE49-F238E27FC236}">
                  <a16:creationId xmlns:a16="http://schemas.microsoft.com/office/drawing/2014/main" id="{8F538B91-93DA-4887-B47F-67B81A7628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7" name="Oval 1393">
              <a:extLst>
                <a:ext uri="{FF2B5EF4-FFF2-40B4-BE49-F238E27FC236}">
                  <a16:creationId xmlns:a16="http://schemas.microsoft.com/office/drawing/2014/main" id="{B7E1D656-5F28-4E4F-9449-D2A572F0B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8" name="Oval 1394">
              <a:extLst>
                <a:ext uri="{FF2B5EF4-FFF2-40B4-BE49-F238E27FC236}">
                  <a16:creationId xmlns:a16="http://schemas.microsoft.com/office/drawing/2014/main" id="{1DC73A93-2552-4BA2-B11A-D50BC381F6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699" name="Oval 1395">
              <a:extLst>
                <a:ext uri="{FF2B5EF4-FFF2-40B4-BE49-F238E27FC236}">
                  <a16:creationId xmlns:a16="http://schemas.microsoft.com/office/drawing/2014/main" id="{4C1AFCEA-F6DE-4B47-B219-A2A1296F6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0" name="Oval 1396">
              <a:extLst>
                <a:ext uri="{FF2B5EF4-FFF2-40B4-BE49-F238E27FC236}">
                  <a16:creationId xmlns:a16="http://schemas.microsoft.com/office/drawing/2014/main" id="{1298A8E4-6686-4B67-BB84-3C3EAD937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1" name="Oval 1397">
              <a:extLst>
                <a:ext uri="{FF2B5EF4-FFF2-40B4-BE49-F238E27FC236}">
                  <a16:creationId xmlns:a16="http://schemas.microsoft.com/office/drawing/2014/main" id="{80CD9947-4A3D-4B90-BA76-39D61F2B97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2" name="Oval 1398">
              <a:extLst>
                <a:ext uri="{FF2B5EF4-FFF2-40B4-BE49-F238E27FC236}">
                  <a16:creationId xmlns:a16="http://schemas.microsoft.com/office/drawing/2014/main" id="{3715F451-55F4-420E-8DA1-99CA42BB9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3" name="Oval 1399">
              <a:extLst>
                <a:ext uri="{FF2B5EF4-FFF2-40B4-BE49-F238E27FC236}">
                  <a16:creationId xmlns:a16="http://schemas.microsoft.com/office/drawing/2014/main" id="{6BC6DF5F-F0F9-42B1-9E7F-69BA5CC8C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4" name="Oval 1400">
              <a:extLst>
                <a:ext uri="{FF2B5EF4-FFF2-40B4-BE49-F238E27FC236}">
                  <a16:creationId xmlns:a16="http://schemas.microsoft.com/office/drawing/2014/main" id="{3890D62E-5F64-457B-837B-E925D0CF6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5" name="Oval 1401">
              <a:extLst>
                <a:ext uri="{FF2B5EF4-FFF2-40B4-BE49-F238E27FC236}">
                  <a16:creationId xmlns:a16="http://schemas.microsoft.com/office/drawing/2014/main" id="{5518492E-1A0B-4F89-B767-DAF93338D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6" name="Oval 1402">
              <a:extLst>
                <a:ext uri="{FF2B5EF4-FFF2-40B4-BE49-F238E27FC236}">
                  <a16:creationId xmlns:a16="http://schemas.microsoft.com/office/drawing/2014/main" id="{C0122452-E05A-4A28-8FCB-D64E7104B3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7" name="Oval 1403">
              <a:extLst>
                <a:ext uri="{FF2B5EF4-FFF2-40B4-BE49-F238E27FC236}">
                  <a16:creationId xmlns:a16="http://schemas.microsoft.com/office/drawing/2014/main" id="{D3B925A4-CC03-4286-A0CE-8A3242BDC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8" name="Oval 1404">
              <a:extLst>
                <a:ext uri="{FF2B5EF4-FFF2-40B4-BE49-F238E27FC236}">
                  <a16:creationId xmlns:a16="http://schemas.microsoft.com/office/drawing/2014/main" id="{E3E8CF45-8C52-45D2-9927-F04817E90D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09" name="Oval 1405">
              <a:extLst>
                <a:ext uri="{FF2B5EF4-FFF2-40B4-BE49-F238E27FC236}">
                  <a16:creationId xmlns:a16="http://schemas.microsoft.com/office/drawing/2014/main" id="{4468DD4F-A08B-4DD5-9204-91F9A32EC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0" name="Oval 1406">
              <a:extLst>
                <a:ext uri="{FF2B5EF4-FFF2-40B4-BE49-F238E27FC236}">
                  <a16:creationId xmlns:a16="http://schemas.microsoft.com/office/drawing/2014/main" id="{099D46E9-5E18-4A7E-9A08-D66437C42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1" name="Oval 1407">
              <a:extLst>
                <a:ext uri="{FF2B5EF4-FFF2-40B4-BE49-F238E27FC236}">
                  <a16:creationId xmlns:a16="http://schemas.microsoft.com/office/drawing/2014/main" id="{9880A36D-7FD5-4CC9-B8AF-F0B6EA8CC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2" name="Oval 1408">
              <a:extLst>
                <a:ext uri="{FF2B5EF4-FFF2-40B4-BE49-F238E27FC236}">
                  <a16:creationId xmlns:a16="http://schemas.microsoft.com/office/drawing/2014/main" id="{ACE53A8F-3AB3-4274-902E-00DDFAA72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3" name="Oval 1409">
              <a:extLst>
                <a:ext uri="{FF2B5EF4-FFF2-40B4-BE49-F238E27FC236}">
                  <a16:creationId xmlns:a16="http://schemas.microsoft.com/office/drawing/2014/main" id="{6B409BE1-74E6-405B-8056-E5E57DA7B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4" name="Oval 1410">
              <a:extLst>
                <a:ext uri="{FF2B5EF4-FFF2-40B4-BE49-F238E27FC236}">
                  <a16:creationId xmlns:a16="http://schemas.microsoft.com/office/drawing/2014/main" id="{4A466681-A525-4D48-A994-63907A48D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715" name="Group 1411">
            <a:extLst>
              <a:ext uri="{FF2B5EF4-FFF2-40B4-BE49-F238E27FC236}">
                <a16:creationId xmlns:a16="http://schemas.microsoft.com/office/drawing/2014/main" id="{CEBF203A-3A8F-476C-B531-DF20BE5ADEB1}"/>
              </a:ext>
            </a:extLst>
          </p:cNvPr>
          <p:cNvGrpSpPr>
            <a:grpSpLocks/>
          </p:cNvGrpSpPr>
          <p:nvPr/>
        </p:nvGrpSpPr>
        <p:grpSpPr bwMode="auto">
          <a:xfrm>
            <a:off x="4848225" y="4779963"/>
            <a:ext cx="700088" cy="628650"/>
            <a:chOff x="2101" y="2047"/>
            <a:chExt cx="283" cy="396"/>
          </a:xfrm>
        </p:grpSpPr>
        <p:sp>
          <p:nvSpPr>
            <p:cNvPr id="99716" name="Oval 1412">
              <a:extLst>
                <a:ext uri="{FF2B5EF4-FFF2-40B4-BE49-F238E27FC236}">
                  <a16:creationId xmlns:a16="http://schemas.microsoft.com/office/drawing/2014/main" id="{235B74EF-380E-4467-8670-992FEE4E2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7" name="Oval 1413">
              <a:extLst>
                <a:ext uri="{FF2B5EF4-FFF2-40B4-BE49-F238E27FC236}">
                  <a16:creationId xmlns:a16="http://schemas.microsoft.com/office/drawing/2014/main" id="{00169719-3D71-4B47-B26D-93C91E7D8C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8" name="Oval 1414">
              <a:extLst>
                <a:ext uri="{FF2B5EF4-FFF2-40B4-BE49-F238E27FC236}">
                  <a16:creationId xmlns:a16="http://schemas.microsoft.com/office/drawing/2014/main" id="{58EA9F68-7D6D-4D71-B27C-E3F49FFF3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19" name="Oval 1415">
              <a:extLst>
                <a:ext uri="{FF2B5EF4-FFF2-40B4-BE49-F238E27FC236}">
                  <a16:creationId xmlns:a16="http://schemas.microsoft.com/office/drawing/2014/main" id="{FA10627D-A0A5-4B65-8488-7B83EC643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0" name="Oval 1416">
              <a:extLst>
                <a:ext uri="{FF2B5EF4-FFF2-40B4-BE49-F238E27FC236}">
                  <a16:creationId xmlns:a16="http://schemas.microsoft.com/office/drawing/2014/main" id="{1ECA4C04-0120-4A6B-8358-48FE73B36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1" name="Oval 1417">
              <a:extLst>
                <a:ext uri="{FF2B5EF4-FFF2-40B4-BE49-F238E27FC236}">
                  <a16:creationId xmlns:a16="http://schemas.microsoft.com/office/drawing/2014/main" id="{7F551EB8-5960-45B9-AB19-BD12E8702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2" name="Oval 1418">
              <a:extLst>
                <a:ext uri="{FF2B5EF4-FFF2-40B4-BE49-F238E27FC236}">
                  <a16:creationId xmlns:a16="http://schemas.microsoft.com/office/drawing/2014/main" id="{262166F6-81BF-4A17-967E-B061362F2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3" name="Oval 1419">
              <a:extLst>
                <a:ext uri="{FF2B5EF4-FFF2-40B4-BE49-F238E27FC236}">
                  <a16:creationId xmlns:a16="http://schemas.microsoft.com/office/drawing/2014/main" id="{27CDC092-D504-4E04-BA45-5DBEA4E3C1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4" name="Oval 1420">
              <a:extLst>
                <a:ext uri="{FF2B5EF4-FFF2-40B4-BE49-F238E27FC236}">
                  <a16:creationId xmlns:a16="http://schemas.microsoft.com/office/drawing/2014/main" id="{08D22F14-80B6-47F9-9D58-8CE596245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5" name="Oval 1421">
              <a:extLst>
                <a:ext uri="{FF2B5EF4-FFF2-40B4-BE49-F238E27FC236}">
                  <a16:creationId xmlns:a16="http://schemas.microsoft.com/office/drawing/2014/main" id="{F996404B-586C-43AA-83D3-25BEB70EA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6" name="Oval 1422">
              <a:extLst>
                <a:ext uri="{FF2B5EF4-FFF2-40B4-BE49-F238E27FC236}">
                  <a16:creationId xmlns:a16="http://schemas.microsoft.com/office/drawing/2014/main" id="{ABD9F57B-01DE-4651-8F1E-560C49848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7" name="Oval 1423">
              <a:extLst>
                <a:ext uri="{FF2B5EF4-FFF2-40B4-BE49-F238E27FC236}">
                  <a16:creationId xmlns:a16="http://schemas.microsoft.com/office/drawing/2014/main" id="{F6567409-2943-4D8B-B8DA-142628F28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8" name="Oval 1424">
              <a:extLst>
                <a:ext uri="{FF2B5EF4-FFF2-40B4-BE49-F238E27FC236}">
                  <a16:creationId xmlns:a16="http://schemas.microsoft.com/office/drawing/2014/main" id="{8E2EE5BF-BDA0-43CF-8C11-95AD4327C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29" name="Oval 1425">
              <a:extLst>
                <a:ext uri="{FF2B5EF4-FFF2-40B4-BE49-F238E27FC236}">
                  <a16:creationId xmlns:a16="http://schemas.microsoft.com/office/drawing/2014/main" id="{8925673E-C9FD-40F2-BFA2-388C72C48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0" name="Oval 1426">
              <a:extLst>
                <a:ext uri="{FF2B5EF4-FFF2-40B4-BE49-F238E27FC236}">
                  <a16:creationId xmlns:a16="http://schemas.microsoft.com/office/drawing/2014/main" id="{6CAA5F6A-5040-433F-B449-F0B9A4AA6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1" name="Oval 1427">
              <a:extLst>
                <a:ext uri="{FF2B5EF4-FFF2-40B4-BE49-F238E27FC236}">
                  <a16:creationId xmlns:a16="http://schemas.microsoft.com/office/drawing/2014/main" id="{E185137B-7028-42E2-92A9-BE6E3A4019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2" name="Oval 1428">
              <a:extLst>
                <a:ext uri="{FF2B5EF4-FFF2-40B4-BE49-F238E27FC236}">
                  <a16:creationId xmlns:a16="http://schemas.microsoft.com/office/drawing/2014/main" id="{CC493C3C-FA1B-45AC-95C5-B6C8F193C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3" name="Oval 1429">
              <a:extLst>
                <a:ext uri="{FF2B5EF4-FFF2-40B4-BE49-F238E27FC236}">
                  <a16:creationId xmlns:a16="http://schemas.microsoft.com/office/drawing/2014/main" id="{2D9B22D0-FB5E-417C-ACF0-9AFDFFE907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4" name="Oval 1430">
              <a:extLst>
                <a:ext uri="{FF2B5EF4-FFF2-40B4-BE49-F238E27FC236}">
                  <a16:creationId xmlns:a16="http://schemas.microsoft.com/office/drawing/2014/main" id="{F3BB5C48-5787-44D3-A3AC-4C397AB685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5" name="Oval 1431">
              <a:extLst>
                <a:ext uri="{FF2B5EF4-FFF2-40B4-BE49-F238E27FC236}">
                  <a16:creationId xmlns:a16="http://schemas.microsoft.com/office/drawing/2014/main" id="{B241F913-81AF-40FE-BC33-E216E141C8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6" name="Oval 1432">
              <a:extLst>
                <a:ext uri="{FF2B5EF4-FFF2-40B4-BE49-F238E27FC236}">
                  <a16:creationId xmlns:a16="http://schemas.microsoft.com/office/drawing/2014/main" id="{F8A50AB8-F962-498D-9586-21E123C06A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737" name="Group 1433">
            <a:extLst>
              <a:ext uri="{FF2B5EF4-FFF2-40B4-BE49-F238E27FC236}">
                <a16:creationId xmlns:a16="http://schemas.microsoft.com/office/drawing/2014/main" id="{901674DB-B535-4F65-AD99-4C24AED85345}"/>
              </a:ext>
            </a:extLst>
          </p:cNvPr>
          <p:cNvGrpSpPr>
            <a:grpSpLocks/>
          </p:cNvGrpSpPr>
          <p:nvPr/>
        </p:nvGrpSpPr>
        <p:grpSpPr bwMode="auto">
          <a:xfrm>
            <a:off x="6527800" y="4779963"/>
            <a:ext cx="698500" cy="628650"/>
            <a:chOff x="2780" y="2047"/>
            <a:chExt cx="282" cy="396"/>
          </a:xfrm>
        </p:grpSpPr>
        <p:sp>
          <p:nvSpPr>
            <p:cNvPr id="99738" name="Oval 1434">
              <a:extLst>
                <a:ext uri="{FF2B5EF4-FFF2-40B4-BE49-F238E27FC236}">
                  <a16:creationId xmlns:a16="http://schemas.microsoft.com/office/drawing/2014/main" id="{BF9C64F4-69DC-4EF7-B58B-FABA5284C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39" name="Oval 1435">
              <a:extLst>
                <a:ext uri="{FF2B5EF4-FFF2-40B4-BE49-F238E27FC236}">
                  <a16:creationId xmlns:a16="http://schemas.microsoft.com/office/drawing/2014/main" id="{5074A655-ABC0-4B11-9E5A-5320BDC3B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0" name="Oval 1436">
              <a:extLst>
                <a:ext uri="{FF2B5EF4-FFF2-40B4-BE49-F238E27FC236}">
                  <a16:creationId xmlns:a16="http://schemas.microsoft.com/office/drawing/2014/main" id="{99044111-D805-4E8E-AA4E-D14216714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1" name="Oval 1437">
              <a:extLst>
                <a:ext uri="{FF2B5EF4-FFF2-40B4-BE49-F238E27FC236}">
                  <a16:creationId xmlns:a16="http://schemas.microsoft.com/office/drawing/2014/main" id="{4BFA03D0-96CD-4562-B7A9-BB302B92E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2" name="Oval 1438">
              <a:extLst>
                <a:ext uri="{FF2B5EF4-FFF2-40B4-BE49-F238E27FC236}">
                  <a16:creationId xmlns:a16="http://schemas.microsoft.com/office/drawing/2014/main" id="{F837E98B-09F8-4900-B0F6-DCDE015183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3" name="Oval 1439">
              <a:extLst>
                <a:ext uri="{FF2B5EF4-FFF2-40B4-BE49-F238E27FC236}">
                  <a16:creationId xmlns:a16="http://schemas.microsoft.com/office/drawing/2014/main" id="{08915EFA-8785-4D8D-B871-8D0CADF3E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4" name="Oval 1440">
              <a:extLst>
                <a:ext uri="{FF2B5EF4-FFF2-40B4-BE49-F238E27FC236}">
                  <a16:creationId xmlns:a16="http://schemas.microsoft.com/office/drawing/2014/main" id="{CBD58022-A41D-4213-AC84-4C0B389B4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5" name="Oval 1441">
              <a:extLst>
                <a:ext uri="{FF2B5EF4-FFF2-40B4-BE49-F238E27FC236}">
                  <a16:creationId xmlns:a16="http://schemas.microsoft.com/office/drawing/2014/main" id="{0DC29411-B8A7-4FA5-AC87-2F8F177FE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6" name="Oval 1442">
              <a:extLst>
                <a:ext uri="{FF2B5EF4-FFF2-40B4-BE49-F238E27FC236}">
                  <a16:creationId xmlns:a16="http://schemas.microsoft.com/office/drawing/2014/main" id="{58F893DD-5EF3-4180-9718-6CC4494A5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7" name="Oval 1443">
              <a:extLst>
                <a:ext uri="{FF2B5EF4-FFF2-40B4-BE49-F238E27FC236}">
                  <a16:creationId xmlns:a16="http://schemas.microsoft.com/office/drawing/2014/main" id="{BE6A3A4F-9442-4E1D-B2BA-D939D2475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8" name="Oval 1444">
              <a:extLst>
                <a:ext uri="{FF2B5EF4-FFF2-40B4-BE49-F238E27FC236}">
                  <a16:creationId xmlns:a16="http://schemas.microsoft.com/office/drawing/2014/main" id="{5B02EDC3-E164-40B4-A1AA-0D641C137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49" name="Oval 1445">
              <a:extLst>
                <a:ext uri="{FF2B5EF4-FFF2-40B4-BE49-F238E27FC236}">
                  <a16:creationId xmlns:a16="http://schemas.microsoft.com/office/drawing/2014/main" id="{D2C22455-3CA1-4BD3-B492-BF3B22750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0" name="Oval 1446">
              <a:extLst>
                <a:ext uri="{FF2B5EF4-FFF2-40B4-BE49-F238E27FC236}">
                  <a16:creationId xmlns:a16="http://schemas.microsoft.com/office/drawing/2014/main" id="{2A6D9F82-96D5-4EB2-AB2A-1596F50E07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1" name="Oval 1447">
              <a:extLst>
                <a:ext uri="{FF2B5EF4-FFF2-40B4-BE49-F238E27FC236}">
                  <a16:creationId xmlns:a16="http://schemas.microsoft.com/office/drawing/2014/main" id="{4E408111-4D6E-43A9-B44C-D16DAB207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2" name="Oval 1448">
              <a:extLst>
                <a:ext uri="{FF2B5EF4-FFF2-40B4-BE49-F238E27FC236}">
                  <a16:creationId xmlns:a16="http://schemas.microsoft.com/office/drawing/2014/main" id="{208DE0A3-B5C9-46A5-97C1-0C94FA06A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3" name="Oval 1449">
              <a:extLst>
                <a:ext uri="{FF2B5EF4-FFF2-40B4-BE49-F238E27FC236}">
                  <a16:creationId xmlns:a16="http://schemas.microsoft.com/office/drawing/2014/main" id="{2A9C4299-BA94-4008-80CA-F10890776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4" name="Oval 1450">
              <a:extLst>
                <a:ext uri="{FF2B5EF4-FFF2-40B4-BE49-F238E27FC236}">
                  <a16:creationId xmlns:a16="http://schemas.microsoft.com/office/drawing/2014/main" id="{A5E45F84-40E0-47C8-B272-E8077E7A04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5" name="Oval 1451">
              <a:extLst>
                <a:ext uri="{FF2B5EF4-FFF2-40B4-BE49-F238E27FC236}">
                  <a16:creationId xmlns:a16="http://schemas.microsoft.com/office/drawing/2014/main" id="{7005EBC7-4EE2-4A8B-BEFE-A17270D91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6" name="Oval 1452">
              <a:extLst>
                <a:ext uri="{FF2B5EF4-FFF2-40B4-BE49-F238E27FC236}">
                  <a16:creationId xmlns:a16="http://schemas.microsoft.com/office/drawing/2014/main" id="{22156B58-FF12-454D-9CE0-29A79BD395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7" name="Oval 1453">
              <a:extLst>
                <a:ext uri="{FF2B5EF4-FFF2-40B4-BE49-F238E27FC236}">
                  <a16:creationId xmlns:a16="http://schemas.microsoft.com/office/drawing/2014/main" id="{489CF320-C9E4-4F2F-9DCA-C0A0B43ED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58" name="Oval 1454">
              <a:extLst>
                <a:ext uri="{FF2B5EF4-FFF2-40B4-BE49-F238E27FC236}">
                  <a16:creationId xmlns:a16="http://schemas.microsoft.com/office/drawing/2014/main" id="{5F8B3CC5-BA8F-4F09-9910-F02F893A7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759" name="Group 1455">
            <a:extLst>
              <a:ext uri="{FF2B5EF4-FFF2-40B4-BE49-F238E27FC236}">
                <a16:creationId xmlns:a16="http://schemas.microsoft.com/office/drawing/2014/main" id="{F4F251F1-8E4B-4102-A506-79A965BCC68A}"/>
              </a:ext>
            </a:extLst>
          </p:cNvPr>
          <p:cNvGrpSpPr>
            <a:grpSpLocks/>
          </p:cNvGrpSpPr>
          <p:nvPr/>
        </p:nvGrpSpPr>
        <p:grpSpPr bwMode="auto">
          <a:xfrm>
            <a:off x="8213725" y="4779963"/>
            <a:ext cx="700088" cy="628650"/>
            <a:chOff x="3461" y="2047"/>
            <a:chExt cx="283" cy="396"/>
          </a:xfrm>
        </p:grpSpPr>
        <p:sp>
          <p:nvSpPr>
            <p:cNvPr id="99760" name="Oval 1456">
              <a:extLst>
                <a:ext uri="{FF2B5EF4-FFF2-40B4-BE49-F238E27FC236}">
                  <a16:creationId xmlns:a16="http://schemas.microsoft.com/office/drawing/2014/main" id="{B783BD12-053E-423D-9546-A84049DFD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1" name="Oval 1457">
              <a:extLst>
                <a:ext uri="{FF2B5EF4-FFF2-40B4-BE49-F238E27FC236}">
                  <a16:creationId xmlns:a16="http://schemas.microsoft.com/office/drawing/2014/main" id="{7B93CEFE-B24B-4FA3-B461-3D68A486BD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2" name="Oval 1458">
              <a:extLst>
                <a:ext uri="{FF2B5EF4-FFF2-40B4-BE49-F238E27FC236}">
                  <a16:creationId xmlns:a16="http://schemas.microsoft.com/office/drawing/2014/main" id="{E85525A7-9B22-4C45-905A-11F5EC9D4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3" name="Oval 1459">
              <a:extLst>
                <a:ext uri="{FF2B5EF4-FFF2-40B4-BE49-F238E27FC236}">
                  <a16:creationId xmlns:a16="http://schemas.microsoft.com/office/drawing/2014/main" id="{3569554E-9346-4EF5-A8E6-03669F032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4" name="Oval 1460">
              <a:extLst>
                <a:ext uri="{FF2B5EF4-FFF2-40B4-BE49-F238E27FC236}">
                  <a16:creationId xmlns:a16="http://schemas.microsoft.com/office/drawing/2014/main" id="{2242FE10-CA63-48E4-8E7A-3582864DA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5" name="Oval 1461">
              <a:extLst>
                <a:ext uri="{FF2B5EF4-FFF2-40B4-BE49-F238E27FC236}">
                  <a16:creationId xmlns:a16="http://schemas.microsoft.com/office/drawing/2014/main" id="{AD616CD3-9507-4A4D-8FA0-6A54C573A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6" name="Oval 1462">
              <a:extLst>
                <a:ext uri="{FF2B5EF4-FFF2-40B4-BE49-F238E27FC236}">
                  <a16:creationId xmlns:a16="http://schemas.microsoft.com/office/drawing/2014/main" id="{A778F604-D9EC-4EAC-9A8D-73906A6B8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7" name="Oval 1463">
              <a:extLst>
                <a:ext uri="{FF2B5EF4-FFF2-40B4-BE49-F238E27FC236}">
                  <a16:creationId xmlns:a16="http://schemas.microsoft.com/office/drawing/2014/main" id="{78613B76-9A62-4FCB-8C65-2690085B4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8" name="Oval 1464">
              <a:extLst>
                <a:ext uri="{FF2B5EF4-FFF2-40B4-BE49-F238E27FC236}">
                  <a16:creationId xmlns:a16="http://schemas.microsoft.com/office/drawing/2014/main" id="{B7CEE1BB-1AA7-4D69-B8FE-077AAFBF3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69" name="Oval 1465">
              <a:extLst>
                <a:ext uri="{FF2B5EF4-FFF2-40B4-BE49-F238E27FC236}">
                  <a16:creationId xmlns:a16="http://schemas.microsoft.com/office/drawing/2014/main" id="{383D01AB-1908-4FE8-B067-FFB792051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0" name="Oval 1466">
              <a:extLst>
                <a:ext uri="{FF2B5EF4-FFF2-40B4-BE49-F238E27FC236}">
                  <a16:creationId xmlns:a16="http://schemas.microsoft.com/office/drawing/2014/main" id="{927218EF-B03A-4A38-97F4-815CA898D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1" name="Oval 1467">
              <a:extLst>
                <a:ext uri="{FF2B5EF4-FFF2-40B4-BE49-F238E27FC236}">
                  <a16:creationId xmlns:a16="http://schemas.microsoft.com/office/drawing/2014/main" id="{503A3BB5-333C-4864-BF65-3A651E9F8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2" name="Oval 1468">
              <a:extLst>
                <a:ext uri="{FF2B5EF4-FFF2-40B4-BE49-F238E27FC236}">
                  <a16:creationId xmlns:a16="http://schemas.microsoft.com/office/drawing/2014/main" id="{305D0036-8EA8-480C-AD0F-B05047157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3" name="Oval 1469">
              <a:extLst>
                <a:ext uri="{FF2B5EF4-FFF2-40B4-BE49-F238E27FC236}">
                  <a16:creationId xmlns:a16="http://schemas.microsoft.com/office/drawing/2014/main" id="{C87C4B7A-20BC-421C-BD0E-15449937E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4" name="Oval 1470">
              <a:extLst>
                <a:ext uri="{FF2B5EF4-FFF2-40B4-BE49-F238E27FC236}">
                  <a16:creationId xmlns:a16="http://schemas.microsoft.com/office/drawing/2014/main" id="{F99E7432-078D-4E49-B6B5-85F0CF18C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5" name="Oval 1471">
              <a:extLst>
                <a:ext uri="{FF2B5EF4-FFF2-40B4-BE49-F238E27FC236}">
                  <a16:creationId xmlns:a16="http://schemas.microsoft.com/office/drawing/2014/main" id="{BF78FB29-7C30-4875-99F5-0800058D5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6" name="Oval 1472">
              <a:extLst>
                <a:ext uri="{FF2B5EF4-FFF2-40B4-BE49-F238E27FC236}">
                  <a16:creationId xmlns:a16="http://schemas.microsoft.com/office/drawing/2014/main" id="{79E58E2B-D07F-481C-A8AF-13E5A0DBC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7" name="Oval 1473">
              <a:extLst>
                <a:ext uri="{FF2B5EF4-FFF2-40B4-BE49-F238E27FC236}">
                  <a16:creationId xmlns:a16="http://schemas.microsoft.com/office/drawing/2014/main" id="{CF97436C-FB79-4FFD-8C33-CF3F98721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8" name="Oval 1474">
              <a:extLst>
                <a:ext uri="{FF2B5EF4-FFF2-40B4-BE49-F238E27FC236}">
                  <a16:creationId xmlns:a16="http://schemas.microsoft.com/office/drawing/2014/main" id="{41E2545A-9FB5-47DD-B64D-7F3042770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79" name="Oval 1475">
              <a:extLst>
                <a:ext uri="{FF2B5EF4-FFF2-40B4-BE49-F238E27FC236}">
                  <a16:creationId xmlns:a16="http://schemas.microsoft.com/office/drawing/2014/main" id="{52D3C4C5-B876-46A6-80F3-5695BB335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0" name="Oval 1476">
              <a:extLst>
                <a:ext uri="{FF2B5EF4-FFF2-40B4-BE49-F238E27FC236}">
                  <a16:creationId xmlns:a16="http://schemas.microsoft.com/office/drawing/2014/main" id="{5EEFFD4D-0E51-49AB-837F-7470BE660D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1" name="Oval 1477">
              <a:extLst>
                <a:ext uri="{FF2B5EF4-FFF2-40B4-BE49-F238E27FC236}">
                  <a16:creationId xmlns:a16="http://schemas.microsoft.com/office/drawing/2014/main" id="{2C00FEF3-A448-4FD7-A1AF-0DCDF7949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2" name="Oval 1478">
              <a:extLst>
                <a:ext uri="{FF2B5EF4-FFF2-40B4-BE49-F238E27FC236}">
                  <a16:creationId xmlns:a16="http://schemas.microsoft.com/office/drawing/2014/main" id="{0BD036D9-2F1E-435D-8890-87B50FAB9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3" name="Oval 1479">
              <a:extLst>
                <a:ext uri="{FF2B5EF4-FFF2-40B4-BE49-F238E27FC236}">
                  <a16:creationId xmlns:a16="http://schemas.microsoft.com/office/drawing/2014/main" id="{FDCC3AA5-C674-44EA-966B-B4113B8D8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784" name="Group 1480">
            <a:extLst>
              <a:ext uri="{FF2B5EF4-FFF2-40B4-BE49-F238E27FC236}">
                <a16:creationId xmlns:a16="http://schemas.microsoft.com/office/drawing/2014/main" id="{AD4A2EC1-874B-43D7-A986-D35C72152E76}"/>
              </a:ext>
            </a:extLst>
          </p:cNvPr>
          <p:cNvGrpSpPr>
            <a:grpSpLocks/>
          </p:cNvGrpSpPr>
          <p:nvPr/>
        </p:nvGrpSpPr>
        <p:grpSpPr bwMode="auto">
          <a:xfrm>
            <a:off x="7369175" y="4779963"/>
            <a:ext cx="700088" cy="628650"/>
            <a:chOff x="3120" y="2047"/>
            <a:chExt cx="283" cy="396"/>
          </a:xfrm>
        </p:grpSpPr>
        <p:sp>
          <p:nvSpPr>
            <p:cNvPr id="99785" name="Oval 1481">
              <a:extLst>
                <a:ext uri="{FF2B5EF4-FFF2-40B4-BE49-F238E27FC236}">
                  <a16:creationId xmlns:a16="http://schemas.microsoft.com/office/drawing/2014/main" id="{F5CFB582-B3AA-4452-B96A-68B27FEF9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6" name="Oval 1482">
              <a:extLst>
                <a:ext uri="{FF2B5EF4-FFF2-40B4-BE49-F238E27FC236}">
                  <a16:creationId xmlns:a16="http://schemas.microsoft.com/office/drawing/2014/main" id="{987D01BD-28A4-4E9A-A2DA-A757DA513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7" name="Oval 1483">
              <a:extLst>
                <a:ext uri="{FF2B5EF4-FFF2-40B4-BE49-F238E27FC236}">
                  <a16:creationId xmlns:a16="http://schemas.microsoft.com/office/drawing/2014/main" id="{4AD32AC1-DA48-4DD6-BBDC-46CB4B4884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8" name="Oval 1484">
              <a:extLst>
                <a:ext uri="{FF2B5EF4-FFF2-40B4-BE49-F238E27FC236}">
                  <a16:creationId xmlns:a16="http://schemas.microsoft.com/office/drawing/2014/main" id="{4DA59BE4-3F62-46E6-80F0-1D03E0A27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89" name="Oval 1485">
              <a:extLst>
                <a:ext uri="{FF2B5EF4-FFF2-40B4-BE49-F238E27FC236}">
                  <a16:creationId xmlns:a16="http://schemas.microsoft.com/office/drawing/2014/main" id="{BF7BC8EF-F349-4035-9415-24115AEE1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0" name="Oval 1486">
              <a:extLst>
                <a:ext uri="{FF2B5EF4-FFF2-40B4-BE49-F238E27FC236}">
                  <a16:creationId xmlns:a16="http://schemas.microsoft.com/office/drawing/2014/main" id="{B01D8C03-42C1-403A-97DB-D0D6897D4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1" name="Oval 1487">
              <a:extLst>
                <a:ext uri="{FF2B5EF4-FFF2-40B4-BE49-F238E27FC236}">
                  <a16:creationId xmlns:a16="http://schemas.microsoft.com/office/drawing/2014/main" id="{1C2667C0-76DA-4DFA-8CE3-0184B61DF9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2" name="Oval 1488">
              <a:extLst>
                <a:ext uri="{FF2B5EF4-FFF2-40B4-BE49-F238E27FC236}">
                  <a16:creationId xmlns:a16="http://schemas.microsoft.com/office/drawing/2014/main" id="{87B76B66-2941-4679-B8DF-03AB2C056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3" name="Oval 1489">
              <a:extLst>
                <a:ext uri="{FF2B5EF4-FFF2-40B4-BE49-F238E27FC236}">
                  <a16:creationId xmlns:a16="http://schemas.microsoft.com/office/drawing/2014/main" id="{07E56BBA-076C-4A81-B911-663C62FC5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4" name="Oval 1490">
              <a:extLst>
                <a:ext uri="{FF2B5EF4-FFF2-40B4-BE49-F238E27FC236}">
                  <a16:creationId xmlns:a16="http://schemas.microsoft.com/office/drawing/2014/main" id="{62E0A2DD-2E2D-4208-B0B7-12D088901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5" name="Oval 1491">
              <a:extLst>
                <a:ext uri="{FF2B5EF4-FFF2-40B4-BE49-F238E27FC236}">
                  <a16:creationId xmlns:a16="http://schemas.microsoft.com/office/drawing/2014/main" id="{B1CC59FB-A2CB-4B39-85BE-F310BE06D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6" name="Oval 1492">
              <a:extLst>
                <a:ext uri="{FF2B5EF4-FFF2-40B4-BE49-F238E27FC236}">
                  <a16:creationId xmlns:a16="http://schemas.microsoft.com/office/drawing/2014/main" id="{D210F562-EA02-4CA6-8B5A-B9E5077213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7" name="Oval 1493">
              <a:extLst>
                <a:ext uri="{FF2B5EF4-FFF2-40B4-BE49-F238E27FC236}">
                  <a16:creationId xmlns:a16="http://schemas.microsoft.com/office/drawing/2014/main" id="{9CFD57A5-1AA5-44BD-99F9-3ACF7F44D2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8" name="Oval 1494">
              <a:extLst>
                <a:ext uri="{FF2B5EF4-FFF2-40B4-BE49-F238E27FC236}">
                  <a16:creationId xmlns:a16="http://schemas.microsoft.com/office/drawing/2014/main" id="{47E4237E-9D4F-4C51-BA2F-A7E6A6F54C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799" name="Oval 1495">
              <a:extLst>
                <a:ext uri="{FF2B5EF4-FFF2-40B4-BE49-F238E27FC236}">
                  <a16:creationId xmlns:a16="http://schemas.microsoft.com/office/drawing/2014/main" id="{C4DEAA70-5DA5-41A6-991A-5250D6B2E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0" name="Oval 1496">
              <a:extLst>
                <a:ext uri="{FF2B5EF4-FFF2-40B4-BE49-F238E27FC236}">
                  <a16:creationId xmlns:a16="http://schemas.microsoft.com/office/drawing/2014/main" id="{1F25B247-5104-4E17-9372-45586AF6CD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1" name="Oval 1497">
              <a:extLst>
                <a:ext uri="{FF2B5EF4-FFF2-40B4-BE49-F238E27FC236}">
                  <a16:creationId xmlns:a16="http://schemas.microsoft.com/office/drawing/2014/main" id="{E35F8726-BB78-4BF2-A950-96C4F9AF2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2" name="Oval 1498">
              <a:extLst>
                <a:ext uri="{FF2B5EF4-FFF2-40B4-BE49-F238E27FC236}">
                  <a16:creationId xmlns:a16="http://schemas.microsoft.com/office/drawing/2014/main" id="{ED9BE055-2F6C-4720-AB0F-B2D7D19C0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3" name="Oval 1499">
              <a:extLst>
                <a:ext uri="{FF2B5EF4-FFF2-40B4-BE49-F238E27FC236}">
                  <a16:creationId xmlns:a16="http://schemas.microsoft.com/office/drawing/2014/main" id="{3B1BE82C-D875-4E03-990A-B156E028B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4" name="Oval 1500">
              <a:extLst>
                <a:ext uri="{FF2B5EF4-FFF2-40B4-BE49-F238E27FC236}">
                  <a16:creationId xmlns:a16="http://schemas.microsoft.com/office/drawing/2014/main" id="{47613805-55AF-47CC-A818-CC323E405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5" name="Oval 1501">
              <a:extLst>
                <a:ext uri="{FF2B5EF4-FFF2-40B4-BE49-F238E27FC236}">
                  <a16:creationId xmlns:a16="http://schemas.microsoft.com/office/drawing/2014/main" id="{47C87A36-64A8-4B3D-BF14-C0C4FD218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6" name="Oval 1502">
              <a:extLst>
                <a:ext uri="{FF2B5EF4-FFF2-40B4-BE49-F238E27FC236}">
                  <a16:creationId xmlns:a16="http://schemas.microsoft.com/office/drawing/2014/main" id="{B2D0D67B-0A41-4F0A-8ED0-53951AE05A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7" name="Oval 1503">
              <a:extLst>
                <a:ext uri="{FF2B5EF4-FFF2-40B4-BE49-F238E27FC236}">
                  <a16:creationId xmlns:a16="http://schemas.microsoft.com/office/drawing/2014/main" id="{0A63AE5E-A8EC-4085-B241-C66C15162D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8" name="Oval 1504">
              <a:extLst>
                <a:ext uri="{FF2B5EF4-FFF2-40B4-BE49-F238E27FC236}">
                  <a16:creationId xmlns:a16="http://schemas.microsoft.com/office/drawing/2014/main" id="{BE98E661-3E74-495E-8035-251BB42E8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09" name="Oval 1505">
              <a:extLst>
                <a:ext uri="{FF2B5EF4-FFF2-40B4-BE49-F238E27FC236}">
                  <a16:creationId xmlns:a16="http://schemas.microsoft.com/office/drawing/2014/main" id="{6F2B459A-93C5-4D9E-A744-D2294B578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9810" name="Group 1506">
            <a:extLst>
              <a:ext uri="{FF2B5EF4-FFF2-40B4-BE49-F238E27FC236}">
                <a16:creationId xmlns:a16="http://schemas.microsoft.com/office/drawing/2014/main" id="{4C7AD0E1-79F9-4F37-A079-219C08286220}"/>
              </a:ext>
            </a:extLst>
          </p:cNvPr>
          <p:cNvGrpSpPr>
            <a:grpSpLocks/>
          </p:cNvGrpSpPr>
          <p:nvPr/>
        </p:nvGrpSpPr>
        <p:grpSpPr bwMode="auto">
          <a:xfrm>
            <a:off x="5684838" y="4779963"/>
            <a:ext cx="700087" cy="628650"/>
            <a:chOff x="2439" y="2047"/>
            <a:chExt cx="283" cy="396"/>
          </a:xfrm>
        </p:grpSpPr>
        <p:sp>
          <p:nvSpPr>
            <p:cNvPr id="99811" name="Oval 1507">
              <a:extLst>
                <a:ext uri="{FF2B5EF4-FFF2-40B4-BE49-F238E27FC236}">
                  <a16:creationId xmlns:a16="http://schemas.microsoft.com/office/drawing/2014/main" id="{73FE1935-09F9-461F-AB86-0CD4CF4C7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2" name="Oval 1508">
              <a:extLst>
                <a:ext uri="{FF2B5EF4-FFF2-40B4-BE49-F238E27FC236}">
                  <a16:creationId xmlns:a16="http://schemas.microsoft.com/office/drawing/2014/main" id="{550D9D8E-7231-432B-AFA7-5170EF19D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3" name="Oval 1509">
              <a:extLst>
                <a:ext uri="{FF2B5EF4-FFF2-40B4-BE49-F238E27FC236}">
                  <a16:creationId xmlns:a16="http://schemas.microsoft.com/office/drawing/2014/main" id="{A44459FB-672F-4C65-BAC3-7CCB308C2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4" name="Oval 1510">
              <a:extLst>
                <a:ext uri="{FF2B5EF4-FFF2-40B4-BE49-F238E27FC236}">
                  <a16:creationId xmlns:a16="http://schemas.microsoft.com/office/drawing/2014/main" id="{4F51C3DB-44BF-4745-BA3D-17635980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5" name="Oval 1511">
              <a:extLst>
                <a:ext uri="{FF2B5EF4-FFF2-40B4-BE49-F238E27FC236}">
                  <a16:creationId xmlns:a16="http://schemas.microsoft.com/office/drawing/2014/main" id="{701C6E1E-66AE-426C-AD9E-8DE5D1194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6" name="Oval 1512">
              <a:extLst>
                <a:ext uri="{FF2B5EF4-FFF2-40B4-BE49-F238E27FC236}">
                  <a16:creationId xmlns:a16="http://schemas.microsoft.com/office/drawing/2014/main" id="{4A915038-07D4-4688-9FD6-0624E7300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7" name="Oval 1513">
              <a:extLst>
                <a:ext uri="{FF2B5EF4-FFF2-40B4-BE49-F238E27FC236}">
                  <a16:creationId xmlns:a16="http://schemas.microsoft.com/office/drawing/2014/main" id="{FE3DA0DE-AD9D-43BA-9CC3-7D9679636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8" name="Oval 1514">
              <a:extLst>
                <a:ext uri="{FF2B5EF4-FFF2-40B4-BE49-F238E27FC236}">
                  <a16:creationId xmlns:a16="http://schemas.microsoft.com/office/drawing/2014/main" id="{92586717-9B81-4AD5-9A38-BE16F80A6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19" name="Oval 1515">
              <a:extLst>
                <a:ext uri="{FF2B5EF4-FFF2-40B4-BE49-F238E27FC236}">
                  <a16:creationId xmlns:a16="http://schemas.microsoft.com/office/drawing/2014/main" id="{0B816536-84C4-4253-B59C-6CD1D0FA7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0" name="Oval 1516">
              <a:extLst>
                <a:ext uri="{FF2B5EF4-FFF2-40B4-BE49-F238E27FC236}">
                  <a16:creationId xmlns:a16="http://schemas.microsoft.com/office/drawing/2014/main" id="{7B476F45-8B89-43F3-AA76-4D3A3313B4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1" name="Oval 1517">
              <a:extLst>
                <a:ext uri="{FF2B5EF4-FFF2-40B4-BE49-F238E27FC236}">
                  <a16:creationId xmlns:a16="http://schemas.microsoft.com/office/drawing/2014/main" id="{DA9BAA48-59FA-4A19-AEC6-8F3C429D9A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2" name="Oval 1518">
              <a:extLst>
                <a:ext uri="{FF2B5EF4-FFF2-40B4-BE49-F238E27FC236}">
                  <a16:creationId xmlns:a16="http://schemas.microsoft.com/office/drawing/2014/main" id="{C8AD17AF-49E6-4368-B449-2283AE85E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3" name="Oval 1519">
              <a:extLst>
                <a:ext uri="{FF2B5EF4-FFF2-40B4-BE49-F238E27FC236}">
                  <a16:creationId xmlns:a16="http://schemas.microsoft.com/office/drawing/2014/main" id="{2F79570B-7205-4B70-8293-C4B7D4AD5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4" name="Oval 1520">
              <a:extLst>
                <a:ext uri="{FF2B5EF4-FFF2-40B4-BE49-F238E27FC236}">
                  <a16:creationId xmlns:a16="http://schemas.microsoft.com/office/drawing/2014/main" id="{DFDB1523-F785-46EC-AA39-294F25ECD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5" name="Oval 1521">
              <a:extLst>
                <a:ext uri="{FF2B5EF4-FFF2-40B4-BE49-F238E27FC236}">
                  <a16:creationId xmlns:a16="http://schemas.microsoft.com/office/drawing/2014/main" id="{23E62CB4-F65F-4E1F-86D5-9624A577B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6" name="Oval 1522">
              <a:extLst>
                <a:ext uri="{FF2B5EF4-FFF2-40B4-BE49-F238E27FC236}">
                  <a16:creationId xmlns:a16="http://schemas.microsoft.com/office/drawing/2014/main" id="{53E06BE0-9638-42D1-9C32-09631E1B17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7" name="Oval 1523">
              <a:extLst>
                <a:ext uri="{FF2B5EF4-FFF2-40B4-BE49-F238E27FC236}">
                  <a16:creationId xmlns:a16="http://schemas.microsoft.com/office/drawing/2014/main" id="{40E68EDF-58A3-4C22-84EF-D70F12795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8" name="Oval 1524">
              <a:extLst>
                <a:ext uri="{FF2B5EF4-FFF2-40B4-BE49-F238E27FC236}">
                  <a16:creationId xmlns:a16="http://schemas.microsoft.com/office/drawing/2014/main" id="{A963E7DA-7259-4889-8180-1828D66E2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29" name="Oval 1525">
              <a:extLst>
                <a:ext uri="{FF2B5EF4-FFF2-40B4-BE49-F238E27FC236}">
                  <a16:creationId xmlns:a16="http://schemas.microsoft.com/office/drawing/2014/main" id="{531D0343-493E-4DE3-A654-EDE62199A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0" name="Oval 1526">
              <a:extLst>
                <a:ext uri="{FF2B5EF4-FFF2-40B4-BE49-F238E27FC236}">
                  <a16:creationId xmlns:a16="http://schemas.microsoft.com/office/drawing/2014/main" id="{6267AC21-B191-436A-8597-C012E2890A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1" name="Oval 1527">
              <a:extLst>
                <a:ext uri="{FF2B5EF4-FFF2-40B4-BE49-F238E27FC236}">
                  <a16:creationId xmlns:a16="http://schemas.microsoft.com/office/drawing/2014/main" id="{1C6A652A-0D1B-458E-8BB6-75BF43CCA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2" name="Oval 1528">
              <a:extLst>
                <a:ext uri="{FF2B5EF4-FFF2-40B4-BE49-F238E27FC236}">
                  <a16:creationId xmlns:a16="http://schemas.microsoft.com/office/drawing/2014/main" id="{6F5F1046-E927-4C6B-AF21-76C1C8360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3" name="Oval 1529">
              <a:extLst>
                <a:ext uri="{FF2B5EF4-FFF2-40B4-BE49-F238E27FC236}">
                  <a16:creationId xmlns:a16="http://schemas.microsoft.com/office/drawing/2014/main" id="{AE621478-D70F-4588-A5F4-E77BB455F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4" name="Oval 1530">
              <a:extLst>
                <a:ext uri="{FF2B5EF4-FFF2-40B4-BE49-F238E27FC236}">
                  <a16:creationId xmlns:a16="http://schemas.microsoft.com/office/drawing/2014/main" id="{7750C12B-F115-460C-879B-FEA4153CE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9835" name="Oval 1531">
              <a:extLst>
                <a:ext uri="{FF2B5EF4-FFF2-40B4-BE49-F238E27FC236}">
                  <a16:creationId xmlns:a16="http://schemas.microsoft.com/office/drawing/2014/main" id="{DEAA9CDB-75BC-4D00-A922-7C5DDBB3B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rgbClr val="3366FF"/>
            </a:solidFill>
            <a:ln w="28575">
              <a:solidFill>
                <a:srgbClr val="99CC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6" name="Group 4">
            <a:extLst>
              <a:ext uri="{FF2B5EF4-FFF2-40B4-BE49-F238E27FC236}">
                <a16:creationId xmlns:a16="http://schemas.microsoft.com/office/drawing/2014/main" id="{7D3D60D4-A8D3-4769-9407-4796C2E179C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908050"/>
            <a:ext cx="630238" cy="809625"/>
            <a:chOff x="4141" y="3067"/>
            <a:chExt cx="397" cy="510"/>
          </a:xfrm>
        </p:grpSpPr>
        <p:sp>
          <p:nvSpPr>
            <p:cNvPr id="79877" name="Oval 5">
              <a:extLst>
                <a:ext uri="{FF2B5EF4-FFF2-40B4-BE49-F238E27FC236}">
                  <a16:creationId xmlns:a16="http://schemas.microsoft.com/office/drawing/2014/main" id="{454B4082-DEB2-4591-815C-6B8AE45E6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878" name="Group 6">
              <a:extLst>
                <a:ext uri="{FF2B5EF4-FFF2-40B4-BE49-F238E27FC236}">
                  <a16:creationId xmlns:a16="http://schemas.microsoft.com/office/drawing/2014/main" id="{017216F0-C776-4D9D-AC22-4135C9F540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879" name="Oval 7">
                <a:extLst>
                  <a:ext uri="{FF2B5EF4-FFF2-40B4-BE49-F238E27FC236}">
                    <a16:creationId xmlns:a16="http://schemas.microsoft.com/office/drawing/2014/main" id="{631C21F7-475A-41B0-906B-9D2F37BC1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880" name="Group 8">
                <a:extLst>
                  <a:ext uri="{FF2B5EF4-FFF2-40B4-BE49-F238E27FC236}">
                    <a16:creationId xmlns:a16="http://schemas.microsoft.com/office/drawing/2014/main" id="{CB196E65-3CF7-40C7-8201-14E72DFC10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881" name="Oval 9">
                  <a:extLst>
                    <a:ext uri="{FF2B5EF4-FFF2-40B4-BE49-F238E27FC236}">
                      <a16:creationId xmlns:a16="http://schemas.microsoft.com/office/drawing/2014/main" id="{9744F9B3-9F6C-45C7-9E3B-7ED823D418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82" name="Oval 10">
                  <a:extLst>
                    <a:ext uri="{FF2B5EF4-FFF2-40B4-BE49-F238E27FC236}">
                      <a16:creationId xmlns:a16="http://schemas.microsoft.com/office/drawing/2014/main" id="{E3113006-6334-4B02-A257-B5A4D41213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83" name="AutoShape 11">
                  <a:extLst>
                    <a:ext uri="{FF2B5EF4-FFF2-40B4-BE49-F238E27FC236}">
                      <a16:creationId xmlns:a16="http://schemas.microsoft.com/office/drawing/2014/main" id="{260DE882-81B1-4C65-B15E-6037249D4F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84" name="Oval 12">
                  <a:extLst>
                    <a:ext uri="{FF2B5EF4-FFF2-40B4-BE49-F238E27FC236}">
                      <a16:creationId xmlns:a16="http://schemas.microsoft.com/office/drawing/2014/main" id="{E7E376D5-C5F7-4571-8018-DA145D0E2F9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885" name="Group 13">
            <a:extLst>
              <a:ext uri="{FF2B5EF4-FFF2-40B4-BE49-F238E27FC236}">
                <a16:creationId xmlns:a16="http://schemas.microsoft.com/office/drawing/2014/main" id="{D2B848B7-A86E-4493-86C9-945E53A554FF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908050"/>
            <a:ext cx="630238" cy="809625"/>
            <a:chOff x="4141" y="3067"/>
            <a:chExt cx="397" cy="510"/>
          </a:xfrm>
        </p:grpSpPr>
        <p:sp>
          <p:nvSpPr>
            <p:cNvPr id="79886" name="Oval 14">
              <a:extLst>
                <a:ext uri="{FF2B5EF4-FFF2-40B4-BE49-F238E27FC236}">
                  <a16:creationId xmlns:a16="http://schemas.microsoft.com/office/drawing/2014/main" id="{D220C84F-390E-4026-8ADA-EBE60834D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887" name="Group 15">
              <a:extLst>
                <a:ext uri="{FF2B5EF4-FFF2-40B4-BE49-F238E27FC236}">
                  <a16:creationId xmlns:a16="http://schemas.microsoft.com/office/drawing/2014/main" id="{DA723249-5C05-4AC6-9F1D-650C9CFC68A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888" name="Oval 16">
                <a:extLst>
                  <a:ext uri="{FF2B5EF4-FFF2-40B4-BE49-F238E27FC236}">
                    <a16:creationId xmlns:a16="http://schemas.microsoft.com/office/drawing/2014/main" id="{B5874C27-5A46-4332-AAF1-180BB509F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889" name="Group 17">
                <a:extLst>
                  <a:ext uri="{FF2B5EF4-FFF2-40B4-BE49-F238E27FC236}">
                    <a16:creationId xmlns:a16="http://schemas.microsoft.com/office/drawing/2014/main" id="{7133589A-039F-48FB-8ED5-D441E00FCD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890" name="Oval 18">
                  <a:extLst>
                    <a:ext uri="{FF2B5EF4-FFF2-40B4-BE49-F238E27FC236}">
                      <a16:creationId xmlns:a16="http://schemas.microsoft.com/office/drawing/2014/main" id="{3273ABAC-3EBA-404A-A2A3-13A206AC17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91" name="Oval 19">
                  <a:extLst>
                    <a:ext uri="{FF2B5EF4-FFF2-40B4-BE49-F238E27FC236}">
                      <a16:creationId xmlns:a16="http://schemas.microsoft.com/office/drawing/2014/main" id="{C6E53DC4-A1F4-4563-AE58-3A970FAED59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92" name="AutoShape 20">
                  <a:extLst>
                    <a:ext uri="{FF2B5EF4-FFF2-40B4-BE49-F238E27FC236}">
                      <a16:creationId xmlns:a16="http://schemas.microsoft.com/office/drawing/2014/main" id="{FB4D6796-121A-4EAD-98D9-45978789E5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893" name="Oval 21">
                  <a:extLst>
                    <a:ext uri="{FF2B5EF4-FFF2-40B4-BE49-F238E27FC236}">
                      <a16:creationId xmlns:a16="http://schemas.microsoft.com/office/drawing/2014/main" id="{267793F7-A26D-4E27-90FB-C88B01E2F5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894" name="Group 22">
            <a:extLst>
              <a:ext uri="{FF2B5EF4-FFF2-40B4-BE49-F238E27FC236}">
                <a16:creationId xmlns:a16="http://schemas.microsoft.com/office/drawing/2014/main" id="{ADB3BB03-99AC-4602-B61B-EF3F67F4BDFA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908050"/>
            <a:ext cx="630238" cy="809625"/>
            <a:chOff x="4141" y="3067"/>
            <a:chExt cx="397" cy="510"/>
          </a:xfrm>
        </p:grpSpPr>
        <p:sp>
          <p:nvSpPr>
            <p:cNvPr id="79895" name="Oval 23">
              <a:extLst>
                <a:ext uri="{FF2B5EF4-FFF2-40B4-BE49-F238E27FC236}">
                  <a16:creationId xmlns:a16="http://schemas.microsoft.com/office/drawing/2014/main" id="{38884299-894B-4B9E-BDF8-0459BC4C8E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896" name="Group 24">
              <a:extLst>
                <a:ext uri="{FF2B5EF4-FFF2-40B4-BE49-F238E27FC236}">
                  <a16:creationId xmlns:a16="http://schemas.microsoft.com/office/drawing/2014/main" id="{31AAD42E-A751-4E0A-81EE-6E9CCDC401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897" name="Oval 25">
                <a:extLst>
                  <a:ext uri="{FF2B5EF4-FFF2-40B4-BE49-F238E27FC236}">
                    <a16:creationId xmlns:a16="http://schemas.microsoft.com/office/drawing/2014/main" id="{50C529B2-95F7-44F6-A4C0-B0C72618F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898" name="Group 26">
                <a:extLst>
                  <a:ext uri="{FF2B5EF4-FFF2-40B4-BE49-F238E27FC236}">
                    <a16:creationId xmlns:a16="http://schemas.microsoft.com/office/drawing/2014/main" id="{3B491459-BD1A-4A4E-81D1-1EAEBC3597E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899" name="Oval 27">
                  <a:extLst>
                    <a:ext uri="{FF2B5EF4-FFF2-40B4-BE49-F238E27FC236}">
                      <a16:creationId xmlns:a16="http://schemas.microsoft.com/office/drawing/2014/main" id="{DE7BC13B-13D8-4D42-AF3C-2056D4EE53F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00" name="Oval 28">
                  <a:extLst>
                    <a:ext uri="{FF2B5EF4-FFF2-40B4-BE49-F238E27FC236}">
                      <a16:creationId xmlns:a16="http://schemas.microsoft.com/office/drawing/2014/main" id="{3D87ABDA-7A87-49E6-8FDA-7FF7320AF9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01" name="AutoShape 29">
                  <a:extLst>
                    <a:ext uri="{FF2B5EF4-FFF2-40B4-BE49-F238E27FC236}">
                      <a16:creationId xmlns:a16="http://schemas.microsoft.com/office/drawing/2014/main" id="{1E623FDF-6C28-49D9-B55C-5890C127B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02" name="Oval 30">
                  <a:extLst>
                    <a:ext uri="{FF2B5EF4-FFF2-40B4-BE49-F238E27FC236}">
                      <a16:creationId xmlns:a16="http://schemas.microsoft.com/office/drawing/2014/main" id="{C36F6D72-B80E-4FF5-8298-D3507C0290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03" name="Group 31">
            <a:extLst>
              <a:ext uri="{FF2B5EF4-FFF2-40B4-BE49-F238E27FC236}">
                <a16:creationId xmlns:a16="http://schemas.microsoft.com/office/drawing/2014/main" id="{E1113E4B-432E-4BE8-822E-973010C6E3D3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908050"/>
            <a:ext cx="630238" cy="809625"/>
            <a:chOff x="4141" y="3067"/>
            <a:chExt cx="397" cy="510"/>
          </a:xfrm>
        </p:grpSpPr>
        <p:sp>
          <p:nvSpPr>
            <p:cNvPr id="79904" name="Oval 32">
              <a:extLst>
                <a:ext uri="{FF2B5EF4-FFF2-40B4-BE49-F238E27FC236}">
                  <a16:creationId xmlns:a16="http://schemas.microsoft.com/office/drawing/2014/main" id="{CC4946D7-8693-487D-AC37-D41B98D61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05" name="Group 33">
              <a:extLst>
                <a:ext uri="{FF2B5EF4-FFF2-40B4-BE49-F238E27FC236}">
                  <a16:creationId xmlns:a16="http://schemas.microsoft.com/office/drawing/2014/main" id="{6E36ABDF-4842-4329-8547-A4B247EEB5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06" name="Oval 34">
                <a:extLst>
                  <a:ext uri="{FF2B5EF4-FFF2-40B4-BE49-F238E27FC236}">
                    <a16:creationId xmlns:a16="http://schemas.microsoft.com/office/drawing/2014/main" id="{22541938-460F-447B-AD72-6CCEFA9C8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07" name="Group 35">
                <a:extLst>
                  <a:ext uri="{FF2B5EF4-FFF2-40B4-BE49-F238E27FC236}">
                    <a16:creationId xmlns:a16="http://schemas.microsoft.com/office/drawing/2014/main" id="{D35520B6-4F74-4E03-957D-E3C368397F9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08" name="Oval 36">
                  <a:extLst>
                    <a:ext uri="{FF2B5EF4-FFF2-40B4-BE49-F238E27FC236}">
                      <a16:creationId xmlns:a16="http://schemas.microsoft.com/office/drawing/2014/main" id="{0CFC67B4-9486-401D-AD1A-42A202806A7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09" name="Oval 37">
                  <a:extLst>
                    <a:ext uri="{FF2B5EF4-FFF2-40B4-BE49-F238E27FC236}">
                      <a16:creationId xmlns:a16="http://schemas.microsoft.com/office/drawing/2014/main" id="{317DD19A-46EC-4E88-A567-CDF06CA369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10" name="AutoShape 38">
                  <a:extLst>
                    <a:ext uri="{FF2B5EF4-FFF2-40B4-BE49-F238E27FC236}">
                      <a16:creationId xmlns:a16="http://schemas.microsoft.com/office/drawing/2014/main" id="{B28E3C2C-3340-4E10-A0FC-A80627D47E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11" name="Oval 39">
                  <a:extLst>
                    <a:ext uri="{FF2B5EF4-FFF2-40B4-BE49-F238E27FC236}">
                      <a16:creationId xmlns:a16="http://schemas.microsoft.com/office/drawing/2014/main" id="{05AE473C-FB46-4809-91DF-3FE5335E2F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12" name="Group 40">
            <a:extLst>
              <a:ext uri="{FF2B5EF4-FFF2-40B4-BE49-F238E27FC236}">
                <a16:creationId xmlns:a16="http://schemas.microsoft.com/office/drawing/2014/main" id="{AFF04085-EAA0-4861-B634-375D0EB974DE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908050"/>
            <a:ext cx="630237" cy="809625"/>
            <a:chOff x="4141" y="3067"/>
            <a:chExt cx="397" cy="510"/>
          </a:xfrm>
        </p:grpSpPr>
        <p:sp>
          <p:nvSpPr>
            <p:cNvPr id="79913" name="Oval 41">
              <a:extLst>
                <a:ext uri="{FF2B5EF4-FFF2-40B4-BE49-F238E27FC236}">
                  <a16:creationId xmlns:a16="http://schemas.microsoft.com/office/drawing/2014/main" id="{A6E00516-4B8C-4E67-8A6F-63A93A1BAB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14" name="Group 42">
              <a:extLst>
                <a:ext uri="{FF2B5EF4-FFF2-40B4-BE49-F238E27FC236}">
                  <a16:creationId xmlns:a16="http://schemas.microsoft.com/office/drawing/2014/main" id="{5DF4CF11-E2DA-4D6C-AE7B-EFCF29D002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15" name="Oval 43">
                <a:extLst>
                  <a:ext uri="{FF2B5EF4-FFF2-40B4-BE49-F238E27FC236}">
                    <a16:creationId xmlns:a16="http://schemas.microsoft.com/office/drawing/2014/main" id="{AAD37E7C-6762-41C3-AFA0-213F9DAA09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16" name="Group 44">
                <a:extLst>
                  <a:ext uri="{FF2B5EF4-FFF2-40B4-BE49-F238E27FC236}">
                    <a16:creationId xmlns:a16="http://schemas.microsoft.com/office/drawing/2014/main" id="{50258EC7-4D11-4397-B793-F11D8305D3E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17" name="Oval 45">
                  <a:extLst>
                    <a:ext uri="{FF2B5EF4-FFF2-40B4-BE49-F238E27FC236}">
                      <a16:creationId xmlns:a16="http://schemas.microsoft.com/office/drawing/2014/main" id="{38942CCE-7680-47FB-AD52-9B2B5FF0F1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18" name="Oval 46">
                  <a:extLst>
                    <a:ext uri="{FF2B5EF4-FFF2-40B4-BE49-F238E27FC236}">
                      <a16:creationId xmlns:a16="http://schemas.microsoft.com/office/drawing/2014/main" id="{7D9E8260-D04A-4E4A-A6E1-DAFEEE8000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19" name="AutoShape 47">
                  <a:extLst>
                    <a:ext uri="{FF2B5EF4-FFF2-40B4-BE49-F238E27FC236}">
                      <a16:creationId xmlns:a16="http://schemas.microsoft.com/office/drawing/2014/main" id="{7ED92214-98D0-4431-9F39-94FAF4A0A2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20" name="Oval 48">
                  <a:extLst>
                    <a:ext uri="{FF2B5EF4-FFF2-40B4-BE49-F238E27FC236}">
                      <a16:creationId xmlns:a16="http://schemas.microsoft.com/office/drawing/2014/main" id="{00B627DB-FEE7-4903-9C87-F4F341E794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21" name="Group 49">
            <a:extLst>
              <a:ext uri="{FF2B5EF4-FFF2-40B4-BE49-F238E27FC236}">
                <a16:creationId xmlns:a16="http://schemas.microsoft.com/office/drawing/2014/main" id="{28950E72-C265-4D94-A478-A99A153593BA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908050"/>
            <a:ext cx="630237" cy="809625"/>
            <a:chOff x="4141" y="3067"/>
            <a:chExt cx="397" cy="510"/>
          </a:xfrm>
        </p:grpSpPr>
        <p:sp>
          <p:nvSpPr>
            <p:cNvPr id="79922" name="Oval 50">
              <a:extLst>
                <a:ext uri="{FF2B5EF4-FFF2-40B4-BE49-F238E27FC236}">
                  <a16:creationId xmlns:a16="http://schemas.microsoft.com/office/drawing/2014/main" id="{1BC29E2A-303F-4DC5-9F98-C1FB66C16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23" name="Group 51">
              <a:extLst>
                <a:ext uri="{FF2B5EF4-FFF2-40B4-BE49-F238E27FC236}">
                  <a16:creationId xmlns:a16="http://schemas.microsoft.com/office/drawing/2014/main" id="{9DDB7985-CF90-484A-8268-505484637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24" name="Oval 52">
                <a:extLst>
                  <a:ext uri="{FF2B5EF4-FFF2-40B4-BE49-F238E27FC236}">
                    <a16:creationId xmlns:a16="http://schemas.microsoft.com/office/drawing/2014/main" id="{3D4A7AC6-B116-4A20-978F-F109B7514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25" name="Group 53">
                <a:extLst>
                  <a:ext uri="{FF2B5EF4-FFF2-40B4-BE49-F238E27FC236}">
                    <a16:creationId xmlns:a16="http://schemas.microsoft.com/office/drawing/2014/main" id="{64DD9A1E-650F-4452-ACB7-8BE77CC74A5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26" name="Oval 54">
                  <a:extLst>
                    <a:ext uri="{FF2B5EF4-FFF2-40B4-BE49-F238E27FC236}">
                      <a16:creationId xmlns:a16="http://schemas.microsoft.com/office/drawing/2014/main" id="{B5979F27-3710-4D0E-A79E-F61C04408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27" name="Oval 55">
                  <a:extLst>
                    <a:ext uri="{FF2B5EF4-FFF2-40B4-BE49-F238E27FC236}">
                      <a16:creationId xmlns:a16="http://schemas.microsoft.com/office/drawing/2014/main" id="{1FF6C8B5-D652-4835-81FD-ECC41E0923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28" name="AutoShape 56">
                  <a:extLst>
                    <a:ext uri="{FF2B5EF4-FFF2-40B4-BE49-F238E27FC236}">
                      <a16:creationId xmlns:a16="http://schemas.microsoft.com/office/drawing/2014/main" id="{56EF0A2A-85A1-4473-ADFA-3E953EB5387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29" name="Oval 57">
                  <a:extLst>
                    <a:ext uri="{FF2B5EF4-FFF2-40B4-BE49-F238E27FC236}">
                      <a16:creationId xmlns:a16="http://schemas.microsoft.com/office/drawing/2014/main" id="{D152993C-3BDE-41D5-A861-D05DB851F6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30" name="Group 58">
            <a:extLst>
              <a:ext uri="{FF2B5EF4-FFF2-40B4-BE49-F238E27FC236}">
                <a16:creationId xmlns:a16="http://schemas.microsoft.com/office/drawing/2014/main" id="{E91784F6-1970-4358-8DEC-42DA94B081D9}"/>
              </a:ext>
            </a:extLst>
          </p:cNvPr>
          <p:cNvGrpSpPr>
            <a:grpSpLocks/>
          </p:cNvGrpSpPr>
          <p:nvPr/>
        </p:nvGrpSpPr>
        <p:grpSpPr bwMode="auto">
          <a:xfrm>
            <a:off x="4954588" y="908050"/>
            <a:ext cx="630237" cy="809625"/>
            <a:chOff x="4141" y="3067"/>
            <a:chExt cx="397" cy="510"/>
          </a:xfrm>
        </p:grpSpPr>
        <p:sp>
          <p:nvSpPr>
            <p:cNvPr id="79931" name="Oval 59">
              <a:extLst>
                <a:ext uri="{FF2B5EF4-FFF2-40B4-BE49-F238E27FC236}">
                  <a16:creationId xmlns:a16="http://schemas.microsoft.com/office/drawing/2014/main" id="{87C6C232-C1A5-4A31-B280-698406D56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32" name="Group 60">
              <a:extLst>
                <a:ext uri="{FF2B5EF4-FFF2-40B4-BE49-F238E27FC236}">
                  <a16:creationId xmlns:a16="http://schemas.microsoft.com/office/drawing/2014/main" id="{2E3210C9-5F0B-479F-A72F-911A552C45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33" name="Oval 61">
                <a:extLst>
                  <a:ext uri="{FF2B5EF4-FFF2-40B4-BE49-F238E27FC236}">
                    <a16:creationId xmlns:a16="http://schemas.microsoft.com/office/drawing/2014/main" id="{F4227FC5-2EAC-4B6A-BC2E-1D3FA0812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34" name="Group 62">
                <a:extLst>
                  <a:ext uri="{FF2B5EF4-FFF2-40B4-BE49-F238E27FC236}">
                    <a16:creationId xmlns:a16="http://schemas.microsoft.com/office/drawing/2014/main" id="{096E7B9E-018B-4295-9E89-CA9BAA89D5F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35" name="Oval 63">
                  <a:extLst>
                    <a:ext uri="{FF2B5EF4-FFF2-40B4-BE49-F238E27FC236}">
                      <a16:creationId xmlns:a16="http://schemas.microsoft.com/office/drawing/2014/main" id="{55C749E4-D50D-4500-A486-D5B0C5C2BC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36" name="Oval 64">
                  <a:extLst>
                    <a:ext uri="{FF2B5EF4-FFF2-40B4-BE49-F238E27FC236}">
                      <a16:creationId xmlns:a16="http://schemas.microsoft.com/office/drawing/2014/main" id="{3BA03679-E086-43C4-AF37-AF9BC6BF10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37" name="AutoShape 65">
                  <a:extLst>
                    <a:ext uri="{FF2B5EF4-FFF2-40B4-BE49-F238E27FC236}">
                      <a16:creationId xmlns:a16="http://schemas.microsoft.com/office/drawing/2014/main" id="{A1D84A46-2F7D-4C0E-8E71-5753C43A60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38" name="Oval 66">
                  <a:extLst>
                    <a:ext uri="{FF2B5EF4-FFF2-40B4-BE49-F238E27FC236}">
                      <a16:creationId xmlns:a16="http://schemas.microsoft.com/office/drawing/2014/main" id="{2FF47C10-E5B4-4587-9977-57D954102D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39" name="Group 67">
            <a:extLst>
              <a:ext uri="{FF2B5EF4-FFF2-40B4-BE49-F238E27FC236}">
                <a16:creationId xmlns:a16="http://schemas.microsoft.com/office/drawing/2014/main" id="{06ADF01A-DBB0-4636-8DBD-B51924F7C00C}"/>
              </a:ext>
            </a:extLst>
          </p:cNvPr>
          <p:cNvGrpSpPr>
            <a:grpSpLocks/>
          </p:cNvGrpSpPr>
          <p:nvPr/>
        </p:nvGrpSpPr>
        <p:grpSpPr bwMode="auto">
          <a:xfrm>
            <a:off x="5675313" y="908050"/>
            <a:ext cx="630237" cy="809625"/>
            <a:chOff x="4141" y="3067"/>
            <a:chExt cx="397" cy="510"/>
          </a:xfrm>
        </p:grpSpPr>
        <p:sp>
          <p:nvSpPr>
            <p:cNvPr id="79940" name="Oval 68">
              <a:extLst>
                <a:ext uri="{FF2B5EF4-FFF2-40B4-BE49-F238E27FC236}">
                  <a16:creationId xmlns:a16="http://schemas.microsoft.com/office/drawing/2014/main" id="{54E5AC48-6DC1-4636-8CF3-393CAB654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41" name="Group 69">
              <a:extLst>
                <a:ext uri="{FF2B5EF4-FFF2-40B4-BE49-F238E27FC236}">
                  <a16:creationId xmlns:a16="http://schemas.microsoft.com/office/drawing/2014/main" id="{21E23D7A-D2BD-413C-966C-E4F926512F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42" name="Oval 70">
                <a:extLst>
                  <a:ext uri="{FF2B5EF4-FFF2-40B4-BE49-F238E27FC236}">
                    <a16:creationId xmlns:a16="http://schemas.microsoft.com/office/drawing/2014/main" id="{3A0EA504-D6EA-45CE-862B-FB3B4EB480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43" name="Group 71">
                <a:extLst>
                  <a:ext uri="{FF2B5EF4-FFF2-40B4-BE49-F238E27FC236}">
                    <a16:creationId xmlns:a16="http://schemas.microsoft.com/office/drawing/2014/main" id="{6F8F312A-66B2-49AF-9EEA-C9666EE4F27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44" name="Oval 72">
                  <a:extLst>
                    <a:ext uri="{FF2B5EF4-FFF2-40B4-BE49-F238E27FC236}">
                      <a16:creationId xmlns:a16="http://schemas.microsoft.com/office/drawing/2014/main" id="{E52FB6CA-6958-4E29-8C60-4C2EBE31A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45" name="Oval 73">
                  <a:extLst>
                    <a:ext uri="{FF2B5EF4-FFF2-40B4-BE49-F238E27FC236}">
                      <a16:creationId xmlns:a16="http://schemas.microsoft.com/office/drawing/2014/main" id="{D0938B71-A8B8-4A0A-9658-1222955877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46" name="AutoShape 74">
                  <a:extLst>
                    <a:ext uri="{FF2B5EF4-FFF2-40B4-BE49-F238E27FC236}">
                      <a16:creationId xmlns:a16="http://schemas.microsoft.com/office/drawing/2014/main" id="{5CB366F7-BBAC-4AB8-A320-6E7C4F42EC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47" name="Oval 75">
                  <a:extLst>
                    <a:ext uri="{FF2B5EF4-FFF2-40B4-BE49-F238E27FC236}">
                      <a16:creationId xmlns:a16="http://schemas.microsoft.com/office/drawing/2014/main" id="{C69840B3-DDDD-4414-8CC9-78CE83F4DC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48" name="Group 76">
            <a:extLst>
              <a:ext uri="{FF2B5EF4-FFF2-40B4-BE49-F238E27FC236}">
                <a16:creationId xmlns:a16="http://schemas.microsoft.com/office/drawing/2014/main" id="{36F84F61-104D-478D-9742-AD90BC6CE93D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908050"/>
            <a:ext cx="630237" cy="809625"/>
            <a:chOff x="4141" y="3067"/>
            <a:chExt cx="397" cy="510"/>
          </a:xfrm>
        </p:grpSpPr>
        <p:sp>
          <p:nvSpPr>
            <p:cNvPr id="79949" name="Oval 77">
              <a:extLst>
                <a:ext uri="{FF2B5EF4-FFF2-40B4-BE49-F238E27FC236}">
                  <a16:creationId xmlns:a16="http://schemas.microsoft.com/office/drawing/2014/main" id="{5ACEA2B7-B446-45D9-8782-C9C20EF4C1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50" name="Group 78">
              <a:extLst>
                <a:ext uri="{FF2B5EF4-FFF2-40B4-BE49-F238E27FC236}">
                  <a16:creationId xmlns:a16="http://schemas.microsoft.com/office/drawing/2014/main" id="{A56EA9AE-C343-4A8A-A71A-F7D6E775ECF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51" name="Oval 79">
                <a:extLst>
                  <a:ext uri="{FF2B5EF4-FFF2-40B4-BE49-F238E27FC236}">
                    <a16:creationId xmlns:a16="http://schemas.microsoft.com/office/drawing/2014/main" id="{BFBA4C5A-014C-4C13-98C8-953AB6675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52" name="Group 80">
                <a:extLst>
                  <a:ext uri="{FF2B5EF4-FFF2-40B4-BE49-F238E27FC236}">
                    <a16:creationId xmlns:a16="http://schemas.microsoft.com/office/drawing/2014/main" id="{146282F1-7E99-4AB8-88FB-C5EB8706E4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53" name="Oval 81">
                  <a:extLst>
                    <a:ext uri="{FF2B5EF4-FFF2-40B4-BE49-F238E27FC236}">
                      <a16:creationId xmlns:a16="http://schemas.microsoft.com/office/drawing/2014/main" id="{3094C680-42D5-4281-9CA8-35C5F995A97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54" name="Oval 82">
                  <a:extLst>
                    <a:ext uri="{FF2B5EF4-FFF2-40B4-BE49-F238E27FC236}">
                      <a16:creationId xmlns:a16="http://schemas.microsoft.com/office/drawing/2014/main" id="{18F6CAB8-61FA-44AB-90D0-AE843D1F3E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55" name="AutoShape 83">
                  <a:extLst>
                    <a:ext uri="{FF2B5EF4-FFF2-40B4-BE49-F238E27FC236}">
                      <a16:creationId xmlns:a16="http://schemas.microsoft.com/office/drawing/2014/main" id="{B2177EBF-5CB5-44C6-B6FA-39287C5EE1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56" name="Oval 84">
                  <a:extLst>
                    <a:ext uri="{FF2B5EF4-FFF2-40B4-BE49-F238E27FC236}">
                      <a16:creationId xmlns:a16="http://schemas.microsoft.com/office/drawing/2014/main" id="{42A924EC-E2BA-49ED-BCF2-27A44E0094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57" name="Group 85">
            <a:extLst>
              <a:ext uri="{FF2B5EF4-FFF2-40B4-BE49-F238E27FC236}">
                <a16:creationId xmlns:a16="http://schemas.microsoft.com/office/drawing/2014/main" id="{D356D837-BD3C-49E0-A07F-5B5A916D467A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908050"/>
            <a:ext cx="630237" cy="809625"/>
            <a:chOff x="4141" y="3067"/>
            <a:chExt cx="397" cy="510"/>
          </a:xfrm>
        </p:grpSpPr>
        <p:sp>
          <p:nvSpPr>
            <p:cNvPr id="79958" name="Oval 86">
              <a:extLst>
                <a:ext uri="{FF2B5EF4-FFF2-40B4-BE49-F238E27FC236}">
                  <a16:creationId xmlns:a16="http://schemas.microsoft.com/office/drawing/2014/main" id="{C1F657ED-DA9D-403C-AC6F-5532F1D104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959" name="Group 87">
              <a:extLst>
                <a:ext uri="{FF2B5EF4-FFF2-40B4-BE49-F238E27FC236}">
                  <a16:creationId xmlns:a16="http://schemas.microsoft.com/office/drawing/2014/main" id="{A5069325-14B9-45BA-A360-53484EA8EF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79960" name="Oval 88">
                <a:extLst>
                  <a:ext uri="{FF2B5EF4-FFF2-40B4-BE49-F238E27FC236}">
                    <a16:creationId xmlns:a16="http://schemas.microsoft.com/office/drawing/2014/main" id="{0C30A38C-DAC8-400A-8348-8ACD226B2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9961" name="Group 89">
                <a:extLst>
                  <a:ext uri="{FF2B5EF4-FFF2-40B4-BE49-F238E27FC236}">
                    <a16:creationId xmlns:a16="http://schemas.microsoft.com/office/drawing/2014/main" id="{0EF29003-9856-4553-AC23-F9D9600925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79962" name="Oval 90">
                  <a:extLst>
                    <a:ext uri="{FF2B5EF4-FFF2-40B4-BE49-F238E27FC236}">
                      <a16:creationId xmlns:a16="http://schemas.microsoft.com/office/drawing/2014/main" id="{284F1D73-2077-44B5-8C26-E55882D3C5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63" name="Oval 91">
                  <a:extLst>
                    <a:ext uri="{FF2B5EF4-FFF2-40B4-BE49-F238E27FC236}">
                      <a16:creationId xmlns:a16="http://schemas.microsoft.com/office/drawing/2014/main" id="{64036158-3B7C-4B2E-A4AD-BBB77302C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64" name="AutoShape 92">
                  <a:extLst>
                    <a:ext uri="{FF2B5EF4-FFF2-40B4-BE49-F238E27FC236}">
                      <a16:creationId xmlns:a16="http://schemas.microsoft.com/office/drawing/2014/main" id="{86FFE1C0-8DBA-4084-B069-A001EF37DE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965" name="Oval 93">
                  <a:extLst>
                    <a:ext uri="{FF2B5EF4-FFF2-40B4-BE49-F238E27FC236}">
                      <a16:creationId xmlns:a16="http://schemas.microsoft.com/office/drawing/2014/main" id="{C2793B3B-4CBD-4A88-A13F-E1F1381609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79966" name="Group 94">
            <a:extLst>
              <a:ext uri="{FF2B5EF4-FFF2-40B4-BE49-F238E27FC236}">
                <a16:creationId xmlns:a16="http://schemas.microsoft.com/office/drawing/2014/main" id="{32D356AE-13ED-4625-B1F4-F939B7B270DB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046163"/>
            <a:ext cx="257175" cy="360362"/>
            <a:chOff x="399" y="1027"/>
            <a:chExt cx="283" cy="396"/>
          </a:xfrm>
        </p:grpSpPr>
        <p:sp>
          <p:nvSpPr>
            <p:cNvPr id="79967" name="Oval 95">
              <a:extLst>
                <a:ext uri="{FF2B5EF4-FFF2-40B4-BE49-F238E27FC236}">
                  <a16:creationId xmlns:a16="http://schemas.microsoft.com/office/drawing/2014/main" id="{E63BBE03-E3C2-432B-85F2-81E6DCC1B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68" name="Oval 96">
              <a:extLst>
                <a:ext uri="{FF2B5EF4-FFF2-40B4-BE49-F238E27FC236}">
                  <a16:creationId xmlns:a16="http://schemas.microsoft.com/office/drawing/2014/main" id="{0F6EA2AB-3123-4453-9A39-47DC2FB68E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69" name="Oval 97">
              <a:extLst>
                <a:ext uri="{FF2B5EF4-FFF2-40B4-BE49-F238E27FC236}">
                  <a16:creationId xmlns:a16="http://schemas.microsoft.com/office/drawing/2014/main" id="{0F12ACF3-AAA6-45DD-83E7-D28EFE6A9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0" name="Oval 98">
              <a:extLst>
                <a:ext uri="{FF2B5EF4-FFF2-40B4-BE49-F238E27FC236}">
                  <a16:creationId xmlns:a16="http://schemas.microsoft.com/office/drawing/2014/main" id="{2CE1F415-B86A-4DE0-84FE-81CAC7BE8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1" name="Oval 99">
              <a:extLst>
                <a:ext uri="{FF2B5EF4-FFF2-40B4-BE49-F238E27FC236}">
                  <a16:creationId xmlns:a16="http://schemas.microsoft.com/office/drawing/2014/main" id="{3151377B-4F0F-43C3-97AD-089486563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2" name="Oval 100">
              <a:extLst>
                <a:ext uri="{FF2B5EF4-FFF2-40B4-BE49-F238E27FC236}">
                  <a16:creationId xmlns:a16="http://schemas.microsoft.com/office/drawing/2014/main" id="{F6031D35-5851-49B9-B892-11490BD48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3" name="Oval 101">
              <a:extLst>
                <a:ext uri="{FF2B5EF4-FFF2-40B4-BE49-F238E27FC236}">
                  <a16:creationId xmlns:a16="http://schemas.microsoft.com/office/drawing/2014/main" id="{FE8E67CA-C643-4F64-9FA1-F0B8F72D14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4" name="Oval 102">
              <a:extLst>
                <a:ext uri="{FF2B5EF4-FFF2-40B4-BE49-F238E27FC236}">
                  <a16:creationId xmlns:a16="http://schemas.microsoft.com/office/drawing/2014/main" id="{0B931B93-F96E-43F6-8FFE-98FEB8C038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5" name="Oval 103">
              <a:extLst>
                <a:ext uri="{FF2B5EF4-FFF2-40B4-BE49-F238E27FC236}">
                  <a16:creationId xmlns:a16="http://schemas.microsoft.com/office/drawing/2014/main" id="{2132C0DD-AFB6-473C-A551-F234476118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6" name="Oval 104">
              <a:extLst>
                <a:ext uri="{FF2B5EF4-FFF2-40B4-BE49-F238E27FC236}">
                  <a16:creationId xmlns:a16="http://schemas.microsoft.com/office/drawing/2014/main" id="{2B7E67EF-7A4C-472D-9C9D-3B3468BB8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7" name="Oval 105">
              <a:extLst>
                <a:ext uri="{FF2B5EF4-FFF2-40B4-BE49-F238E27FC236}">
                  <a16:creationId xmlns:a16="http://schemas.microsoft.com/office/drawing/2014/main" id="{86979D5E-8841-44BE-AF62-A2DA3F478C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8" name="Oval 106">
              <a:extLst>
                <a:ext uri="{FF2B5EF4-FFF2-40B4-BE49-F238E27FC236}">
                  <a16:creationId xmlns:a16="http://schemas.microsoft.com/office/drawing/2014/main" id="{CE1C21BA-6FAF-4264-9914-E4525C65F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79" name="Oval 107">
              <a:extLst>
                <a:ext uri="{FF2B5EF4-FFF2-40B4-BE49-F238E27FC236}">
                  <a16:creationId xmlns:a16="http://schemas.microsoft.com/office/drawing/2014/main" id="{793A2499-7BA6-470A-8E0D-9E2CC97D1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0" name="Oval 108">
              <a:extLst>
                <a:ext uri="{FF2B5EF4-FFF2-40B4-BE49-F238E27FC236}">
                  <a16:creationId xmlns:a16="http://schemas.microsoft.com/office/drawing/2014/main" id="{C7168D08-04CD-440B-A11D-1696A52319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1" name="Oval 109">
              <a:extLst>
                <a:ext uri="{FF2B5EF4-FFF2-40B4-BE49-F238E27FC236}">
                  <a16:creationId xmlns:a16="http://schemas.microsoft.com/office/drawing/2014/main" id="{415A10AA-8C68-4334-82B4-581E5D949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2" name="Oval 110">
              <a:extLst>
                <a:ext uri="{FF2B5EF4-FFF2-40B4-BE49-F238E27FC236}">
                  <a16:creationId xmlns:a16="http://schemas.microsoft.com/office/drawing/2014/main" id="{2EB00EC8-4D8E-4364-B705-CE2215DF2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3" name="Oval 111">
              <a:extLst>
                <a:ext uri="{FF2B5EF4-FFF2-40B4-BE49-F238E27FC236}">
                  <a16:creationId xmlns:a16="http://schemas.microsoft.com/office/drawing/2014/main" id="{5A1F804A-BE8E-4CAB-9D24-8DD123634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4" name="Oval 112">
              <a:extLst>
                <a:ext uri="{FF2B5EF4-FFF2-40B4-BE49-F238E27FC236}">
                  <a16:creationId xmlns:a16="http://schemas.microsoft.com/office/drawing/2014/main" id="{65F74EDA-9FD4-4711-B0F9-20D3642B7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5" name="Oval 113">
              <a:extLst>
                <a:ext uri="{FF2B5EF4-FFF2-40B4-BE49-F238E27FC236}">
                  <a16:creationId xmlns:a16="http://schemas.microsoft.com/office/drawing/2014/main" id="{54D0469C-E949-415C-850E-3F67D5C9F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6" name="Oval 114">
              <a:extLst>
                <a:ext uri="{FF2B5EF4-FFF2-40B4-BE49-F238E27FC236}">
                  <a16:creationId xmlns:a16="http://schemas.microsoft.com/office/drawing/2014/main" id="{5BE8EDA7-EC83-44DE-8EAE-A334795DF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7" name="Oval 115">
              <a:extLst>
                <a:ext uri="{FF2B5EF4-FFF2-40B4-BE49-F238E27FC236}">
                  <a16:creationId xmlns:a16="http://schemas.microsoft.com/office/drawing/2014/main" id="{B454309F-8398-45AA-A8C0-F0355D592B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8" name="Oval 116">
              <a:extLst>
                <a:ext uri="{FF2B5EF4-FFF2-40B4-BE49-F238E27FC236}">
                  <a16:creationId xmlns:a16="http://schemas.microsoft.com/office/drawing/2014/main" id="{25949D2E-753E-4D41-BDDF-214D0D1CB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89" name="Oval 117">
              <a:extLst>
                <a:ext uri="{FF2B5EF4-FFF2-40B4-BE49-F238E27FC236}">
                  <a16:creationId xmlns:a16="http://schemas.microsoft.com/office/drawing/2014/main" id="{26BEC434-4B05-4E2D-8F1B-5B12FFAA11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0" name="Oval 118">
              <a:extLst>
                <a:ext uri="{FF2B5EF4-FFF2-40B4-BE49-F238E27FC236}">
                  <a16:creationId xmlns:a16="http://schemas.microsoft.com/office/drawing/2014/main" id="{99142582-9E15-4D6C-B033-30EA6FB0BE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1" name="Oval 119">
              <a:extLst>
                <a:ext uri="{FF2B5EF4-FFF2-40B4-BE49-F238E27FC236}">
                  <a16:creationId xmlns:a16="http://schemas.microsoft.com/office/drawing/2014/main" id="{D7048127-2C62-4585-A175-8C1944E4C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2" name="Oval 120">
              <a:extLst>
                <a:ext uri="{FF2B5EF4-FFF2-40B4-BE49-F238E27FC236}">
                  <a16:creationId xmlns:a16="http://schemas.microsoft.com/office/drawing/2014/main" id="{48A46C01-A931-4A64-B51D-4069D6832C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3" name="Oval 121">
              <a:extLst>
                <a:ext uri="{FF2B5EF4-FFF2-40B4-BE49-F238E27FC236}">
                  <a16:creationId xmlns:a16="http://schemas.microsoft.com/office/drawing/2014/main" id="{13080E41-764F-434D-8106-DB05346C5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4" name="Oval 122">
              <a:extLst>
                <a:ext uri="{FF2B5EF4-FFF2-40B4-BE49-F238E27FC236}">
                  <a16:creationId xmlns:a16="http://schemas.microsoft.com/office/drawing/2014/main" id="{D8707A8F-4297-47A4-B3D6-9F2C5F641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5" name="Oval 123">
              <a:extLst>
                <a:ext uri="{FF2B5EF4-FFF2-40B4-BE49-F238E27FC236}">
                  <a16:creationId xmlns:a16="http://schemas.microsoft.com/office/drawing/2014/main" id="{9B5F54BD-DFA1-49A5-91A7-A280A430B8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6" name="Oval 124">
              <a:extLst>
                <a:ext uri="{FF2B5EF4-FFF2-40B4-BE49-F238E27FC236}">
                  <a16:creationId xmlns:a16="http://schemas.microsoft.com/office/drawing/2014/main" id="{2FF70AA1-4C10-42A8-97A6-FB06E26DB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9997" name="Group 125">
            <a:extLst>
              <a:ext uri="{FF2B5EF4-FFF2-40B4-BE49-F238E27FC236}">
                <a16:creationId xmlns:a16="http://schemas.microsoft.com/office/drawing/2014/main" id="{7C3036E5-2F47-4B36-8BE1-53E82D9AE569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1046163"/>
            <a:ext cx="255587" cy="360362"/>
            <a:chOff x="739" y="1027"/>
            <a:chExt cx="282" cy="396"/>
          </a:xfrm>
        </p:grpSpPr>
        <p:sp>
          <p:nvSpPr>
            <p:cNvPr id="79998" name="Oval 126">
              <a:extLst>
                <a:ext uri="{FF2B5EF4-FFF2-40B4-BE49-F238E27FC236}">
                  <a16:creationId xmlns:a16="http://schemas.microsoft.com/office/drawing/2014/main" id="{ECFFA0E5-12A0-4327-A424-8DE3BD054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99" name="Oval 127">
              <a:extLst>
                <a:ext uri="{FF2B5EF4-FFF2-40B4-BE49-F238E27FC236}">
                  <a16:creationId xmlns:a16="http://schemas.microsoft.com/office/drawing/2014/main" id="{CD90F2F3-610B-482D-ACE8-B0FEE92D1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0" name="Oval 128">
              <a:extLst>
                <a:ext uri="{FF2B5EF4-FFF2-40B4-BE49-F238E27FC236}">
                  <a16:creationId xmlns:a16="http://schemas.microsoft.com/office/drawing/2014/main" id="{17439202-18D9-4740-90A7-360D167D75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1" name="Oval 129">
              <a:extLst>
                <a:ext uri="{FF2B5EF4-FFF2-40B4-BE49-F238E27FC236}">
                  <a16:creationId xmlns:a16="http://schemas.microsoft.com/office/drawing/2014/main" id="{ABFDEE5F-D8C8-418D-9047-685ADA555F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2" name="Oval 130">
              <a:extLst>
                <a:ext uri="{FF2B5EF4-FFF2-40B4-BE49-F238E27FC236}">
                  <a16:creationId xmlns:a16="http://schemas.microsoft.com/office/drawing/2014/main" id="{D036E3A7-A34B-4792-B918-6C38CEA58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3" name="Oval 131">
              <a:extLst>
                <a:ext uri="{FF2B5EF4-FFF2-40B4-BE49-F238E27FC236}">
                  <a16:creationId xmlns:a16="http://schemas.microsoft.com/office/drawing/2014/main" id="{14588BBC-BA38-46D1-A2FE-92FA21530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4" name="Oval 132">
              <a:extLst>
                <a:ext uri="{FF2B5EF4-FFF2-40B4-BE49-F238E27FC236}">
                  <a16:creationId xmlns:a16="http://schemas.microsoft.com/office/drawing/2014/main" id="{0799CDF6-327F-42E5-8896-F2403C95A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5" name="Oval 133">
              <a:extLst>
                <a:ext uri="{FF2B5EF4-FFF2-40B4-BE49-F238E27FC236}">
                  <a16:creationId xmlns:a16="http://schemas.microsoft.com/office/drawing/2014/main" id="{DD116440-FD38-44AE-8C8C-343447A817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6" name="Oval 134">
              <a:extLst>
                <a:ext uri="{FF2B5EF4-FFF2-40B4-BE49-F238E27FC236}">
                  <a16:creationId xmlns:a16="http://schemas.microsoft.com/office/drawing/2014/main" id="{83AD000D-BC7C-41C1-8837-EA3747BE9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7" name="Oval 135">
              <a:extLst>
                <a:ext uri="{FF2B5EF4-FFF2-40B4-BE49-F238E27FC236}">
                  <a16:creationId xmlns:a16="http://schemas.microsoft.com/office/drawing/2014/main" id="{AD855AA2-A30F-40E8-9340-E9F8D455F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8" name="Oval 136">
              <a:extLst>
                <a:ext uri="{FF2B5EF4-FFF2-40B4-BE49-F238E27FC236}">
                  <a16:creationId xmlns:a16="http://schemas.microsoft.com/office/drawing/2014/main" id="{E26D9D2A-7692-44BD-8C06-1E3B668DE4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09" name="Oval 137">
              <a:extLst>
                <a:ext uri="{FF2B5EF4-FFF2-40B4-BE49-F238E27FC236}">
                  <a16:creationId xmlns:a16="http://schemas.microsoft.com/office/drawing/2014/main" id="{1B8F56E6-8850-4BB6-A3BA-DBC667AFC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0" name="Oval 138">
              <a:extLst>
                <a:ext uri="{FF2B5EF4-FFF2-40B4-BE49-F238E27FC236}">
                  <a16:creationId xmlns:a16="http://schemas.microsoft.com/office/drawing/2014/main" id="{D2ED2D6E-37BB-4B6C-B46F-6CEEF510F7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1" name="Oval 139">
              <a:extLst>
                <a:ext uri="{FF2B5EF4-FFF2-40B4-BE49-F238E27FC236}">
                  <a16:creationId xmlns:a16="http://schemas.microsoft.com/office/drawing/2014/main" id="{D2F0024A-47D4-407D-99B5-C6867CDA44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2" name="Oval 140">
              <a:extLst>
                <a:ext uri="{FF2B5EF4-FFF2-40B4-BE49-F238E27FC236}">
                  <a16:creationId xmlns:a16="http://schemas.microsoft.com/office/drawing/2014/main" id="{DD46345C-EDC9-40EB-9726-B55286560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3" name="Oval 141">
              <a:extLst>
                <a:ext uri="{FF2B5EF4-FFF2-40B4-BE49-F238E27FC236}">
                  <a16:creationId xmlns:a16="http://schemas.microsoft.com/office/drawing/2014/main" id="{B1C2F308-6997-4843-8832-59722DF1C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4" name="Oval 142">
              <a:extLst>
                <a:ext uri="{FF2B5EF4-FFF2-40B4-BE49-F238E27FC236}">
                  <a16:creationId xmlns:a16="http://schemas.microsoft.com/office/drawing/2014/main" id="{C0371069-8AFF-4092-8424-5FE7CD51F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5" name="Oval 143">
              <a:extLst>
                <a:ext uri="{FF2B5EF4-FFF2-40B4-BE49-F238E27FC236}">
                  <a16:creationId xmlns:a16="http://schemas.microsoft.com/office/drawing/2014/main" id="{A9CE047F-1B80-437E-B912-ECBC7AF24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6" name="Oval 144">
              <a:extLst>
                <a:ext uri="{FF2B5EF4-FFF2-40B4-BE49-F238E27FC236}">
                  <a16:creationId xmlns:a16="http://schemas.microsoft.com/office/drawing/2014/main" id="{50BF1266-E478-4DF5-8365-87F4DB359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17" name="Oval 145">
              <a:extLst>
                <a:ext uri="{FF2B5EF4-FFF2-40B4-BE49-F238E27FC236}">
                  <a16:creationId xmlns:a16="http://schemas.microsoft.com/office/drawing/2014/main" id="{E4FF9FF3-8EF4-4D51-AC5A-3A478BA2D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018" name="Group 146">
            <a:extLst>
              <a:ext uri="{FF2B5EF4-FFF2-40B4-BE49-F238E27FC236}">
                <a16:creationId xmlns:a16="http://schemas.microsoft.com/office/drawing/2014/main" id="{E051E673-CC7C-4099-BBC7-7D2E55F35543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1046163"/>
            <a:ext cx="255587" cy="360362"/>
            <a:chOff x="1078" y="1027"/>
            <a:chExt cx="282" cy="396"/>
          </a:xfrm>
        </p:grpSpPr>
        <p:sp>
          <p:nvSpPr>
            <p:cNvPr id="80019" name="Oval 147">
              <a:extLst>
                <a:ext uri="{FF2B5EF4-FFF2-40B4-BE49-F238E27FC236}">
                  <a16:creationId xmlns:a16="http://schemas.microsoft.com/office/drawing/2014/main" id="{D0E64BBF-18D6-41F3-94AB-5D556F360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0" name="Oval 148">
              <a:extLst>
                <a:ext uri="{FF2B5EF4-FFF2-40B4-BE49-F238E27FC236}">
                  <a16:creationId xmlns:a16="http://schemas.microsoft.com/office/drawing/2014/main" id="{F44B0192-3FA3-41A6-A36B-491F0E02F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1" name="Oval 149">
              <a:extLst>
                <a:ext uri="{FF2B5EF4-FFF2-40B4-BE49-F238E27FC236}">
                  <a16:creationId xmlns:a16="http://schemas.microsoft.com/office/drawing/2014/main" id="{44D0627B-7C99-4194-A8EB-2B8894CFE3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2" name="Oval 150">
              <a:extLst>
                <a:ext uri="{FF2B5EF4-FFF2-40B4-BE49-F238E27FC236}">
                  <a16:creationId xmlns:a16="http://schemas.microsoft.com/office/drawing/2014/main" id="{AD7CFE8E-1740-4EAD-80AF-212241035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3" name="Oval 151">
              <a:extLst>
                <a:ext uri="{FF2B5EF4-FFF2-40B4-BE49-F238E27FC236}">
                  <a16:creationId xmlns:a16="http://schemas.microsoft.com/office/drawing/2014/main" id="{5D3C9B01-49D8-44F4-B4C9-551EE59B66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4" name="Oval 152">
              <a:extLst>
                <a:ext uri="{FF2B5EF4-FFF2-40B4-BE49-F238E27FC236}">
                  <a16:creationId xmlns:a16="http://schemas.microsoft.com/office/drawing/2014/main" id="{DD18FD85-BCB8-413F-A45F-E74D77EE9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5" name="Oval 153">
              <a:extLst>
                <a:ext uri="{FF2B5EF4-FFF2-40B4-BE49-F238E27FC236}">
                  <a16:creationId xmlns:a16="http://schemas.microsoft.com/office/drawing/2014/main" id="{B3781DA8-5D33-49CD-9392-18DF1E7EE2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6" name="Oval 154">
              <a:extLst>
                <a:ext uri="{FF2B5EF4-FFF2-40B4-BE49-F238E27FC236}">
                  <a16:creationId xmlns:a16="http://schemas.microsoft.com/office/drawing/2014/main" id="{B354CF60-711B-4CD0-B2AD-F569677B5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7" name="Oval 155">
              <a:extLst>
                <a:ext uri="{FF2B5EF4-FFF2-40B4-BE49-F238E27FC236}">
                  <a16:creationId xmlns:a16="http://schemas.microsoft.com/office/drawing/2014/main" id="{F83C6A0F-85C6-4B08-A7F0-B370EB2F8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8" name="Oval 156">
              <a:extLst>
                <a:ext uri="{FF2B5EF4-FFF2-40B4-BE49-F238E27FC236}">
                  <a16:creationId xmlns:a16="http://schemas.microsoft.com/office/drawing/2014/main" id="{70A817DA-2956-4FA2-ADF4-33EFB4DFB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29" name="Oval 157">
              <a:extLst>
                <a:ext uri="{FF2B5EF4-FFF2-40B4-BE49-F238E27FC236}">
                  <a16:creationId xmlns:a16="http://schemas.microsoft.com/office/drawing/2014/main" id="{CDE173B5-F84C-48C1-8D8A-C4B8A471E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0" name="Oval 158">
              <a:extLst>
                <a:ext uri="{FF2B5EF4-FFF2-40B4-BE49-F238E27FC236}">
                  <a16:creationId xmlns:a16="http://schemas.microsoft.com/office/drawing/2014/main" id="{98722C3C-33B8-45B6-A312-2FDC53931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1" name="Oval 159">
              <a:extLst>
                <a:ext uri="{FF2B5EF4-FFF2-40B4-BE49-F238E27FC236}">
                  <a16:creationId xmlns:a16="http://schemas.microsoft.com/office/drawing/2014/main" id="{7F858C86-A994-4F27-9CE6-4DD4F0ABF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2" name="Oval 160">
              <a:extLst>
                <a:ext uri="{FF2B5EF4-FFF2-40B4-BE49-F238E27FC236}">
                  <a16:creationId xmlns:a16="http://schemas.microsoft.com/office/drawing/2014/main" id="{3297718D-271B-4817-B704-A212703F9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3" name="Oval 161">
              <a:extLst>
                <a:ext uri="{FF2B5EF4-FFF2-40B4-BE49-F238E27FC236}">
                  <a16:creationId xmlns:a16="http://schemas.microsoft.com/office/drawing/2014/main" id="{54F3BAAC-2B45-45A8-ADE6-2428E8F290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4" name="Oval 162">
              <a:extLst>
                <a:ext uri="{FF2B5EF4-FFF2-40B4-BE49-F238E27FC236}">
                  <a16:creationId xmlns:a16="http://schemas.microsoft.com/office/drawing/2014/main" id="{A572BBCC-8786-4F5B-B6E1-A35398CA06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5" name="Oval 163">
              <a:extLst>
                <a:ext uri="{FF2B5EF4-FFF2-40B4-BE49-F238E27FC236}">
                  <a16:creationId xmlns:a16="http://schemas.microsoft.com/office/drawing/2014/main" id="{B66981E5-DAC3-4897-A0F0-B0F549957D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6" name="Oval 164">
              <a:extLst>
                <a:ext uri="{FF2B5EF4-FFF2-40B4-BE49-F238E27FC236}">
                  <a16:creationId xmlns:a16="http://schemas.microsoft.com/office/drawing/2014/main" id="{C3F517CA-4CA0-4FD2-872F-72F6FB73A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7" name="Oval 165">
              <a:extLst>
                <a:ext uri="{FF2B5EF4-FFF2-40B4-BE49-F238E27FC236}">
                  <a16:creationId xmlns:a16="http://schemas.microsoft.com/office/drawing/2014/main" id="{39BB611A-610D-4455-A180-7B8877503D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8" name="Oval 166">
              <a:extLst>
                <a:ext uri="{FF2B5EF4-FFF2-40B4-BE49-F238E27FC236}">
                  <a16:creationId xmlns:a16="http://schemas.microsoft.com/office/drawing/2014/main" id="{AF3D9F03-9783-4432-AF52-2C28E47E01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39" name="Oval 167">
              <a:extLst>
                <a:ext uri="{FF2B5EF4-FFF2-40B4-BE49-F238E27FC236}">
                  <a16:creationId xmlns:a16="http://schemas.microsoft.com/office/drawing/2014/main" id="{BA40DCA6-05AE-479D-8CCE-96233A5D6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0" name="Oval 168">
              <a:extLst>
                <a:ext uri="{FF2B5EF4-FFF2-40B4-BE49-F238E27FC236}">
                  <a16:creationId xmlns:a16="http://schemas.microsoft.com/office/drawing/2014/main" id="{979ED8A7-BF68-42A5-ADC1-4EBB18B93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1" name="Oval 169">
              <a:extLst>
                <a:ext uri="{FF2B5EF4-FFF2-40B4-BE49-F238E27FC236}">
                  <a16:creationId xmlns:a16="http://schemas.microsoft.com/office/drawing/2014/main" id="{2A138077-8BBB-41A8-B5E5-10102914A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2" name="Oval 170">
              <a:extLst>
                <a:ext uri="{FF2B5EF4-FFF2-40B4-BE49-F238E27FC236}">
                  <a16:creationId xmlns:a16="http://schemas.microsoft.com/office/drawing/2014/main" id="{5F5A4AFF-57DA-4A7E-BCAE-E44D37D55F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043" name="Group 171">
            <a:extLst>
              <a:ext uri="{FF2B5EF4-FFF2-40B4-BE49-F238E27FC236}">
                <a16:creationId xmlns:a16="http://schemas.microsoft.com/office/drawing/2014/main" id="{DE5A9C8C-2486-4B7C-9DC3-41EC5C916144}"/>
              </a:ext>
            </a:extLst>
          </p:cNvPr>
          <p:cNvGrpSpPr>
            <a:grpSpLocks/>
          </p:cNvGrpSpPr>
          <p:nvPr/>
        </p:nvGrpSpPr>
        <p:grpSpPr bwMode="auto">
          <a:xfrm>
            <a:off x="2973388" y="1046163"/>
            <a:ext cx="257175" cy="360362"/>
            <a:chOff x="1419" y="1027"/>
            <a:chExt cx="283" cy="396"/>
          </a:xfrm>
        </p:grpSpPr>
        <p:sp>
          <p:nvSpPr>
            <p:cNvPr id="80044" name="Oval 172">
              <a:extLst>
                <a:ext uri="{FF2B5EF4-FFF2-40B4-BE49-F238E27FC236}">
                  <a16:creationId xmlns:a16="http://schemas.microsoft.com/office/drawing/2014/main" id="{E13E0322-4014-41B4-94AF-C199A0816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5" name="Oval 173">
              <a:extLst>
                <a:ext uri="{FF2B5EF4-FFF2-40B4-BE49-F238E27FC236}">
                  <a16:creationId xmlns:a16="http://schemas.microsoft.com/office/drawing/2014/main" id="{735CC439-A9FD-4686-8D01-9EA853B24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6" name="Oval 174">
              <a:extLst>
                <a:ext uri="{FF2B5EF4-FFF2-40B4-BE49-F238E27FC236}">
                  <a16:creationId xmlns:a16="http://schemas.microsoft.com/office/drawing/2014/main" id="{01B0AF0B-C7DD-49D4-AF8E-E6611A094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7" name="Oval 175">
              <a:extLst>
                <a:ext uri="{FF2B5EF4-FFF2-40B4-BE49-F238E27FC236}">
                  <a16:creationId xmlns:a16="http://schemas.microsoft.com/office/drawing/2014/main" id="{91AE6197-EC82-42DE-B6CA-7C6156098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8" name="Oval 176">
              <a:extLst>
                <a:ext uri="{FF2B5EF4-FFF2-40B4-BE49-F238E27FC236}">
                  <a16:creationId xmlns:a16="http://schemas.microsoft.com/office/drawing/2014/main" id="{EAADC88C-4438-46AB-81CB-A2385F08B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49" name="Oval 177">
              <a:extLst>
                <a:ext uri="{FF2B5EF4-FFF2-40B4-BE49-F238E27FC236}">
                  <a16:creationId xmlns:a16="http://schemas.microsoft.com/office/drawing/2014/main" id="{4E6EF944-9A84-452F-8433-FF8E00276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0" name="Oval 178">
              <a:extLst>
                <a:ext uri="{FF2B5EF4-FFF2-40B4-BE49-F238E27FC236}">
                  <a16:creationId xmlns:a16="http://schemas.microsoft.com/office/drawing/2014/main" id="{343CCC41-9893-4D21-8269-DD33072C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1" name="Oval 179">
              <a:extLst>
                <a:ext uri="{FF2B5EF4-FFF2-40B4-BE49-F238E27FC236}">
                  <a16:creationId xmlns:a16="http://schemas.microsoft.com/office/drawing/2014/main" id="{18A7C6E1-1B3D-40E5-9A02-A5EA707F90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2" name="Oval 180">
              <a:extLst>
                <a:ext uri="{FF2B5EF4-FFF2-40B4-BE49-F238E27FC236}">
                  <a16:creationId xmlns:a16="http://schemas.microsoft.com/office/drawing/2014/main" id="{88B8FF68-779F-449F-A696-6E3396E3D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3" name="Oval 181">
              <a:extLst>
                <a:ext uri="{FF2B5EF4-FFF2-40B4-BE49-F238E27FC236}">
                  <a16:creationId xmlns:a16="http://schemas.microsoft.com/office/drawing/2014/main" id="{6B24C14B-9A44-4353-AA82-91BE1C374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4" name="Oval 182">
              <a:extLst>
                <a:ext uri="{FF2B5EF4-FFF2-40B4-BE49-F238E27FC236}">
                  <a16:creationId xmlns:a16="http://schemas.microsoft.com/office/drawing/2014/main" id="{9E1A1264-CAD9-4F06-9EE2-F3A0F804BB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5" name="Oval 183">
              <a:extLst>
                <a:ext uri="{FF2B5EF4-FFF2-40B4-BE49-F238E27FC236}">
                  <a16:creationId xmlns:a16="http://schemas.microsoft.com/office/drawing/2014/main" id="{A3F7496E-63A7-4F18-B0BF-D1DCEC7213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6" name="Oval 184">
              <a:extLst>
                <a:ext uri="{FF2B5EF4-FFF2-40B4-BE49-F238E27FC236}">
                  <a16:creationId xmlns:a16="http://schemas.microsoft.com/office/drawing/2014/main" id="{4690B39A-FE74-4B22-BF26-C7470EC9A5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7" name="Oval 185">
              <a:extLst>
                <a:ext uri="{FF2B5EF4-FFF2-40B4-BE49-F238E27FC236}">
                  <a16:creationId xmlns:a16="http://schemas.microsoft.com/office/drawing/2014/main" id="{15298B98-850C-4F47-8341-DA8E0838F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8" name="Oval 186">
              <a:extLst>
                <a:ext uri="{FF2B5EF4-FFF2-40B4-BE49-F238E27FC236}">
                  <a16:creationId xmlns:a16="http://schemas.microsoft.com/office/drawing/2014/main" id="{5F6CD7C3-F7F5-4DFA-8EF6-33A50A5768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59" name="Oval 187">
              <a:extLst>
                <a:ext uri="{FF2B5EF4-FFF2-40B4-BE49-F238E27FC236}">
                  <a16:creationId xmlns:a16="http://schemas.microsoft.com/office/drawing/2014/main" id="{EA2E53AF-DAF9-44B5-9006-E8E50F900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0" name="Oval 188">
              <a:extLst>
                <a:ext uri="{FF2B5EF4-FFF2-40B4-BE49-F238E27FC236}">
                  <a16:creationId xmlns:a16="http://schemas.microsoft.com/office/drawing/2014/main" id="{C1B793C8-2002-4EBD-A392-3C2A6FCD5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1" name="Oval 189">
              <a:extLst>
                <a:ext uri="{FF2B5EF4-FFF2-40B4-BE49-F238E27FC236}">
                  <a16:creationId xmlns:a16="http://schemas.microsoft.com/office/drawing/2014/main" id="{1380B7DF-B5C5-454A-A546-9BF788ED8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2" name="Oval 190">
              <a:extLst>
                <a:ext uri="{FF2B5EF4-FFF2-40B4-BE49-F238E27FC236}">
                  <a16:creationId xmlns:a16="http://schemas.microsoft.com/office/drawing/2014/main" id="{C599CC50-0345-4F40-BAA3-7C278DF5C6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3" name="Oval 191">
              <a:extLst>
                <a:ext uri="{FF2B5EF4-FFF2-40B4-BE49-F238E27FC236}">
                  <a16:creationId xmlns:a16="http://schemas.microsoft.com/office/drawing/2014/main" id="{A85017B5-D8CE-4333-8494-2DBC7EFB5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4" name="Oval 192">
              <a:extLst>
                <a:ext uri="{FF2B5EF4-FFF2-40B4-BE49-F238E27FC236}">
                  <a16:creationId xmlns:a16="http://schemas.microsoft.com/office/drawing/2014/main" id="{EC942C7D-79EA-404E-85BE-27C4D0D25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5" name="Oval 193">
              <a:extLst>
                <a:ext uri="{FF2B5EF4-FFF2-40B4-BE49-F238E27FC236}">
                  <a16:creationId xmlns:a16="http://schemas.microsoft.com/office/drawing/2014/main" id="{9F09F5A2-6C6E-4F8E-AF37-5EFC49453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6" name="Oval 194">
              <a:extLst>
                <a:ext uri="{FF2B5EF4-FFF2-40B4-BE49-F238E27FC236}">
                  <a16:creationId xmlns:a16="http://schemas.microsoft.com/office/drawing/2014/main" id="{76538A32-DBF3-43F1-B8A7-7E8DC061E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7" name="Oval 195">
              <a:extLst>
                <a:ext uri="{FF2B5EF4-FFF2-40B4-BE49-F238E27FC236}">
                  <a16:creationId xmlns:a16="http://schemas.microsoft.com/office/drawing/2014/main" id="{4F53BA9E-B2EA-4998-AA68-33C073373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68" name="Oval 196">
              <a:extLst>
                <a:ext uri="{FF2B5EF4-FFF2-40B4-BE49-F238E27FC236}">
                  <a16:creationId xmlns:a16="http://schemas.microsoft.com/office/drawing/2014/main" id="{FD1583CE-AB8A-4FBE-9D1E-7E49510FA3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069" name="Group 197">
            <a:extLst>
              <a:ext uri="{FF2B5EF4-FFF2-40B4-BE49-F238E27FC236}">
                <a16:creationId xmlns:a16="http://schemas.microsoft.com/office/drawing/2014/main" id="{006FD988-24C6-4FC3-8D18-AF601EC5CA02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1046163"/>
            <a:ext cx="257175" cy="360362"/>
            <a:chOff x="1759" y="1027"/>
            <a:chExt cx="283" cy="396"/>
          </a:xfrm>
        </p:grpSpPr>
        <p:sp>
          <p:nvSpPr>
            <p:cNvPr id="80070" name="Oval 198">
              <a:extLst>
                <a:ext uri="{FF2B5EF4-FFF2-40B4-BE49-F238E27FC236}">
                  <a16:creationId xmlns:a16="http://schemas.microsoft.com/office/drawing/2014/main" id="{55C54CB8-635A-4CAB-B2B9-796AF1CDF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1" name="Oval 199">
              <a:extLst>
                <a:ext uri="{FF2B5EF4-FFF2-40B4-BE49-F238E27FC236}">
                  <a16:creationId xmlns:a16="http://schemas.microsoft.com/office/drawing/2014/main" id="{BF72F8E9-04F8-44DF-B65C-3DFE11C7C5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2" name="Oval 200">
              <a:extLst>
                <a:ext uri="{FF2B5EF4-FFF2-40B4-BE49-F238E27FC236}">
                  <a16:creationId xmlns:a16="http://schemas.microsoft.com/office/drawing/2014/main" id="{776D8B49-EEAD-40FB-B11A-D8E861845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3" name="Oval 201">
              <a:extLst>
                <a:ext uri="{FF2B5EF4-FFF2-40B4-BE49-F238E27FC236}">
                  <a16:creationId xmlns:a16="http://schemas.microsoft.com/office/drawing/2014/main" id="{78BFCA84-576B-4BB5-A9F1-FD74233FF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4" name="Oval 202">
              <a:extLst>
                <a:ext uri="{FF2B5EF4-FFF2-40B4-BE49-F238E27FC236}">
                  <a16:creationId xmlns:a16="http://schemas.microsoft.com/office/drawing/2014/main" id="{AEC7E3D5-73B3-4D5A-A69F-189D062B5C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5" name="Oval 203">
              <a:extLst>
                <a:ext uri="{FF2B5EF4-FFF2-40B4-BE49-F238E27FC236}">
                  <a16:creationId xmlns:a16="http://schemas.microsoft.com/office/drawing/2014/main" id="{5C9DF74B-2BAA-41C6-817F-B0E64935E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6" name="Oval 204">
              <a:extLst>
                <a:ext uri="{FF2B5EF4-FFF2-40B4-BE49-F238E27FC236}">
                  <a16:creationId xmlns:a16="http://schemas.microsoft.com/office/drawing/2014/main" id="{C40A35EE-A2B5-4C22-B9A4-AC1E4463D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7" name="Oval 205">
              <a:extLst>
                <a:ext uri="{FF2B5EF4-FFF2-40B4-BE49-F238E27FC236}">
                  <a16:creationId xmlns:a16="http://schemas.microsoft.com/office/drawing/2014/main" id="{244A213A-93EB-4457-98D7-0094E5B84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8" name="Oval 206">
              <a:extLst>
                <a:ext uri="{FF2B5EF4-FFF2-40B4-BE49-F238E27FC236}">
                  <a16:creationId xmlns:a16="http://schemas.microsoft.com/office/drawing/2014/main" id="{21710252-0770-4B70-ACBA-4C372EDC0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79" name="Oval 207">
              <a:extLst>
                <a:ext uri="{FF2B5EF4-FFF2-40B4-BE49-F238E27FC236}">
                  <a16:creationId xmlns:a16="http://schemas.microsoft.com/office/drawing/2014/main" id="{8F2D0B5B-FF32-4F24-9C18-AC7798112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0" name="Oval 208">
              <a:extLst>
                <a:ext uri="{FF2B5EF4-FFF2-40B4-BE49-F238E27FC236}">
                  <a16:creationId xmlns:a16="http://schemas.microsoft.com/office/drawing/2014/main" id="{7F7E468E-804B-4508-8F16-8534CDC75B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1" name="Oval 209">
              <a:extLst>
                <a:ext uri="{FF2B5EF4-FFF2-40B4-BE49-F238E27FC236}">
                  <a16:creationId xmlns:a16="http://schemas.microsoft.com/office/drawing/2014/main" id="{C249CDE8-E72D-452C-9855-84D14F3AB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2" name="Oval 210">
              <a:extLst>
                <a:ext uri="{FF2B5EF4-FFF2-40B4-BE49-F238E27FC236}">
                  <a16:creationId xmlns:a16="http://schemas.microsoft.com/office/drawing/2014/main" id="{0269AB72-3996-41A1-B316-B3DB9747E0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3" name="Oval 211">
              <a:extLst>
                <a:ext uri="{FF2B5EF4-FFF2-40B4-BE49-F238E27FC236}">
                  <a16:creationId xmlns:a16="http://schemas.microsoft.com/office/drawing/2014/main" id="{85B1F115-2F9E-4D89-A3E9-BEC318EC2F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4" name="Oval 212">
              <a:extLst>
                <a:ext uri="{FF2B5EF4-FFF2-40B4-BE49-F238E27FC236}">
                  <a16:creationId xmlns:a16="http://schemas.microsoft.com/office/drawing/2014/main" id="{046E4BD8-2CA2-4A84-A4E6-F83D5B83CE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5" name="Oval 213">
              <a:extLst>
                <a:ext uri="{FF2B5EF4-FFF2-40B4-BE49-F238E27FC236}">
                  <a16:creationId xmlns:a16="http://schemas.microsoft.com/office/drawing/2014/main" id="{B1D8648C-5947-4A1F-AA5E-6F366D705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6" name="Oval 214">
              <a:extLst>
                <a:ext uri="{FF2B5EF4-FFF2-40B4-BE49-F238E27FC236}">
                  <a16:creationId xmlns:a16="http://schemas.microsoft.com/office/drawing/2014/main" id="{FA8A33BC-36E5-40C1-BFEC-D9000AE70B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7" name="Oval 215">
              <a:extLst>
                <a:ext uri="{FF2B5EF4-FFF2-40B4-BE49-F238E27FC236}">
                  <a16:creationId xmlns:a16="http://schemas.microsoft.com/office/drawing/2014/main" id="{D6CB89D5-F121-4E4E-A3B2-76B9CC64E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8" name="Oval 216">
              <a:extLst>
                <a:ext uri="{FF2B5EF4-FFF2-40B4-BE49-F238E27FC236}">
                  <a16:creationId xmlns:a16="http://schemas.microsoft.com/office/drawing/2014/main" id="{0AAE8A13-9795-4345-BECB-EBA826BE4E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89" name="Oval 217">
              <a:extLst>
                <a:ext uri="{FF2B5EF4-FFF2-40B4-BE49-F238E27FC236}">
                  <a16:creationId xmlns:a16="http://schemas.microsoft.com/office/drawing/2014/main" id="{F3558682-5957-4CCD-83F1-4D7DA21D1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0" name="Oval 218">
              <a:extLst>
                <a:ext uri="{FF2B5EF4-FFF2-40B4-BE49-F238E27FC236}">
                  <a16:creationId xmlns:a16="http://schemas.microsoft.com/office/drawing/2014/main" id="{64B357BB-CC17-4EE6-B0DE-453C5346C4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1" name="Oval 219">
              <a:extLst>
                <a:ext uri="{FF2B5EF4-FFF2-40B4-BE49-F238E27FC236}">
                  <a16:creationId xmlns:a16="http://schemas.microsoft.com/office/drawing/2014/main" id="{50467FBA-589E-4DAE-BE2F-EAA399390A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2" name="Oval 220">
              <a:extLst>
                <a:ext uri="{FF2B5EF4-FFF2-40B4-BE49-F238E27FC236}">
                  <a16:creationId xmlns:a16="http://schemas.microsoft.com/office/drawing/2014/main" id="{93778534-E847-4F1B-98FA-A236C0F6D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3" name="Oval 221">
              <a:extLst>
                <a:ext uri="{FF2B5EF4-FFF2-40B4-BE49-F238E27FC236}">
                  <a16:creationId xmlns:a16="http://schemas.microsoft.com/office/drawing/2014/main" id="{62BC66DF-03E1-47E7-A816-D65E27528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4" name="Oval 222">
              <a:extLst>
                <a:ext uri="{FF2B5EF4-FFF2-40B4-BE49-F238E27FC236}">
                  <a16:creationId xmlns:a16="http://schemas.microsoft.com/office/drawing/2014/main" id="{DFDABE59-B0F5-407D-B2F8-6B1816419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5" name="Oval 223">
              <a:extLst>
                <a:ext uri="{FF2B5EF4-FFF2-40B4-BE49-F238E27FC236}">
                  <a16:creationId xmlns:a16="http://schemas.microsoft.com/office/drawing/2014/main" id="{E9BF85E9-8F53-4BB9-BFB0-6BAFEFFE1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6" name="Oval 224">
              <a:extLst>
                <a:ext uri="{FF2B5EF4-FFF2-40B4-BE49-F238E27FC236}">
                  <a16:creationId xmlns:a16="http://schemas.microsoft.com/office/drawing/2014/main" id="{A5C46BB4-8DC7-4C1C-9CD9-35A928C266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097" name="Group 225">
            <a:extLst>
              <a:ext uri="{FF2B5EF4-FFF2-40B4-BE49-F238E27FC236}">
                <a16:creationId xmlns:a16="http://schemas.microsoft.com/office/drawing/2014/main" id="{6DB2176D-0E04-4057-AEC3-C01D9906E918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1046163"/>
            <a:ext cx="257175" cy="360362"/>
            <a:chOff x="2100" y="1027"/>
            <a:chExt cx="283" cy="396"/>
          </a:xfrm>
        </p:grpSpPr>
        <p:sp>
          <p:nvSpPr>
            <p:cNvPr id="80098" name="Oval 226">
              <a:extLst>
                <a:ext uri="{FF2B5EF4-FFF2-40B4-BE49-F238E27FC236}">
                  <a16:creationId xmlns:a16="http://schemas.microsoft.com/office/drawing/2014/main" id="{10BCEAF8-B45D-4F91-86AD-D16924E4B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099" name="Oval 227">
              <a:extLst>
                <a:ext uri="{FF2B5EF4-FFF2-40B4-BE49-F238E27FC236}">
                  <a16:creationId xmlns:a16="http://schemas.microsoft.com/office/drawing/2014/main" id="{46F22902-B86E-4ED8-B92C-678A07DC7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0" name="Oval 228">
              <a:extLst>
                <a:ext uri="{FF2B5EF4-FFF2-40B4-BE49-F238E27FC236}">
                  <a16:creationId xmlns:a16="http://schemas.microsoft.com/office/drawing/2014/main" id="{0249E251-C1B1-49FD-A60E-D750152771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1" name="Oval 229">
              <a:extLst>
                <a:ext uri="{FF2B5EF4-FFF2-40B4-BE49-F238E27FC236}">
                  <a16:creationId xmlns:a16="http://schemas.microsoft.com/office/drawing/2014/main" id="{7DF53B13-FD2C-4DA8-BB76-7FCDB5730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2" name="Oval 230">
              <a:extLst>
                <a:ext uri="{FF2B5EF4-FFF2-40B4-BE49-F238E27FC236}">
                  <a16:creationId xmlns:a16="http://schemas.microsoft.com/office/drawing/2014/main" id="{FA250115-5A80-4BE8-81E5-FF376D2B0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3" name="Oval 231">
              <a:extLst>
                <a:ext uri="{FF2B5EF4-FFF2-40B4-BE49-F238E27FC236}">
                  <a16:creationId xmlns:a16="http://schemas.microsoft.com/office/drawing/2014/main" id="{7EB528E9-66B0-49AC-BF4F-D3F58660AB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4" name="Oval 232">
              <a:extLst>
                <a:ext uri="{FF2B5EF4-FFF2-40B4-BE49-F238E27FC236}">
                  <a16:creationId xmlns:a16="http://schemas.microsoft.com/office/drawing/2014/main" id="{4BE9090F-D9B7-48AD-88A4-0BB976FB6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5" name="Oval 233">
              <a:extLst>
                <a:ext uri="{FF2B5EF4-FFF2-40B4-BE49-F238E27FC236}">
                  <a16:creationId xmlns:a16="http://schemas.microsoft.com/office/drawing/2014/main" id="{361417CD-13D4-4363-84D5-A7D40367C3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6" name="Oval 234">
              <a:extLst>
                <a:ext uri="{FF2B5EF4-FFF2-40B4-BE49-F238E27FC236}">
                  <a16:creationId xmlns:a16="http://schemas.microsoft.com/office/drawing/2014/main" id="{3A6065A3-F7E1-45F2-9286-E849C8409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7" name="Oval 235">
              <a:extLst>
                <a:ext uri="{FF2B5EF4-FFF2-40B4-BE49-F238E27FC236}">
                  <a16:creationId xmlns:a16="http://schemas.microsoft.com/office/drawing/2014/main" id="{D6311636-A3DE-4FAC-938F-4AB1CB9DDF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8" name="Oval 236">
              <a:extLst>
                <a:ext uri="{FF2B5EF4-FFF2-40B4-BE49-F238E27FC236}">
                  <a16:creationId xmlns:a16="http://schemas.microsoft.com/office/drawing/2014/main" id="{50C26EC7-A9B5-4597-B187-54EDABB14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09" name="Oval 237">
              <a:extLst>
                <a:ext uri="{FF2B5EF4-FFF2-40B4-BE49-F238E27FC236}">
                  <a16:creationId xmlns:a16="http://schemas.microsoft.com/office/drawing/2014/main" id="{51EE1506-9CAB-466B-8E78-DC2D0A649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0" name="Oval 238">
              <a:extLst>
                <a:ext uri="{FF2B5EF4-FFF2-40B4-BE49-F238E27FC236}">
                  <a16:creationId xmlns:a16="http://schemas.microsoft.com/office/drawing/2014/main" id="{78C68EC1-C47C-44EA-BDAC-D1029967D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1" name="Oval 239">
              <a:extLst>
                <a:ext uri="{FF2B5EF4-FFF2-40B4-BE49-F238E27FC236}">
                  <a16:creationId xmlns:a16="http://schemas.microsoft.com/office/drawing/2014/main" id="{60839444-92AD-4EAE-A385-3DCDFD28B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2" name="Oval 240">
              <a:extLst>
                <a:ext uri="{FF2B5EF4-FFF2-40B4-BE49-F238E27FC236}">
                  <a16:creationId xmlns:a16="http://schemas.microsoft.com/office/drawing/2014/main" id="{150769A7-0C8A-4271-9319-17C2F57BC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3" name="Oval 241">
              <a:extLst>
                <a:ext uri="{FF2B5EF4-FFF2-40B4-BE49-F238E27FC236}">
                  <a16:creationId xmlns:a16="http://schemas.microsoft.com/office/drawing/2014/main" id="{A39C05FB-2BBE-4027-A7D9-B717728FF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4" name="Oval 242">
              <a:extLst>
                <a:ext uri="{FF2B5EF4-FFF2-40B4-BE49-F238E27FC236}">
                  <a16:creationId xmlns:a16="http://schemas.microsoft.com/office/drawing/2014/main" id="{93D25519-E28D-41BF-A0EA-E9C96DDFD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5" name="Oval 243">
              <a:extLst>
                <a:ext uri="{FF2B5EF4-FFF2-40B4-BE49-F238E27FC236}">
                  <a16:creationId xmlns:a16="http://schemas.microsoft.com/office/drawing/2014/main" id="{90B1E727-1EE8-4941-A0BE-1F4DD766B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6" name="Oval 244">
              <a:extLst>
                <a:ext uri="{FF2B5EF4-FFF2-40B4-BE49-F238E27FC236}">
                  <a16:creationId xmlns:a16="http://schemas.microsoft.com/office/drawing/2014/main" id="{D6305627-F296-44C1-944F-F02383487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7" name="Oval 245">
              <a:extLst>
                <a:ext uri="{FF2B5EF4-FFF2-40B4-BE49-F238E27FC236}">
                  <a16:creationId xmlns:a16="http://schemas.microsoft.com/office/drawing/2014/main" id="{7436BBF0-F16B-4689-B061-7FD158D51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8" name="Oval 246">
              <a:extLst>
                <a:ext uri="{FF2B5EF4-FFF2-40B4-BE49-F238E27FC236}">
                  <a16:creationId xmlns:a16="http://schemas.microsoft.com/office/drawing/2014/main" id="{6ACD8C15-96E5-4F1F-89FD-EFE96D15A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19" name="Oval 247">
              <a:extLst>
                <a:ext uri="{FF2B5EF4-FFF2-40B4-BE49-F238E27FC236}">
                  <a16:creationId xmlns:a16="http://schemas.microsoft.com/office/drawing/2014/main" id="{1C25D4CE-035E-4153-A2FA-69B69D019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0" name="Oval 248">
              <a:extLst>
                <a:ext uri="{FF2B5EF4-FFF2-40B4-BE49-F238E27FC236}">
                  <a16:creationId xmlns:a16="http://schemas.microsoft.com/office/drawing/2014/main" id="{C0CF6D76-55B5-4B09-A31D-8064F37D87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121" name="Group 249">
            <a:extLst>
              <a:ext uri="{FF2B5EF4-FFF2-40B4-BE49-F238E27FC236}">
                <a16:creationId xmlns:a16="http://schemas.microsoft.com/office/drawing/2014/main" id="{F6A4C125-F811-4BF4-97E0-62BC6D3C33CA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1046163"/>
            <a:ext cx="255587" cy="360362"/>
            <a:chOff x="2779" y="1027"/>
            <a:chExt cx="282" cy="396"/>
          </a:xfrm>
        </p:grpSpPr>
        <p:sp>
          <p:nvSpPr>
            <p:cNvPr id="80122" name="Oval 250">
              <a:extLst>
                <a:ext uri="{FF2B5EF4-FFF2-40B4-BE49-F238E27FC236}">
                  <a16:creationId xmlns:a16="http://schemas.microsoft.com/office/drawing/2014/main" id="{CD97CC70-7F80-4960-9BD8-DEEEF74CD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3" name="Oval 251">
              <a:extLst>
                <a:ext uri="{FF2B5EF4-FFF2-40B4-BE49-F238E27FC236}">
                  <a16:creationId xmlns:a16="http://schemas.microsoft.com/office/drawing/2014/main" id="{940B003A-C6EC-4C9C-B4B6-6687DC5E0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4" name="Oval 252">
              <a:extLst>
                <a:ext uri="{FF2B5EF4-FFF2-40B4-BE49-F238E27FC236}">
                  <a16:creationId xmlns:a16="http://schemas.microsoft.com/office/drawing/2014/main" id="{01BD8EC2-73A9-4D56-80E1-224B8460F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5" name="Oval 253">
              <a:extLst>
                <a:ext uri="{FF2B5EF4-FFF2-40B4-BE49-F238E27FC236}">
                  <a16:creationId xmlns:a16="http://schemas.microsoft.com/office/drawing/2014/main" id="{74BB9F2B-EDD6-4426-B23F-BAF92369C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6" name="Oval 254">
              <a:extLst>
                <a:ext uri="{FF2B5EF4-FFF2-40B4-BE49-F238E27FC236}">
                  <a16:creationId xmlns:a16="http://schemas.microsoft.com/office/drawing/2014/main" id="{A8F9D634-0D4E-4120-8C71-5ADF13793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7" name="Oval 255">
              <a:extLst>
                <a:ext uri="{FF2B5EF4-FFF2-40B4-BE49-F238E27FC236}">
                  <a16:creationId xmlns:a16="http://schemas.microsoft.com/office/drawing/2014/main" id="{5E1E6B48-7BD6-4AF2-B37C-607FB9969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8" name="Oval 256">
              <a:extLst>
                <a:ext uri="{FF2B5EF4-FFF2-40B4-BE49-F238E27FC236}">
                  <a16:creationId xmlns:a16="http://schemas.microsoft.com/office/drawing/2014/main" id="{6C31B2A4-7BF5-4F3C-966F-73947F93D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29" name="Oval 257">
              <a:extLst>
                <a:ext uri="{FF2B5EF4-FFF2-40B4-BE49-F238E27FC236}">
                  <a16:creationId xmlns:a16="http://schemas.microsoft.com/office/drawing/2014/main" id="{75E95D25-4AC8-478F-86D2-A59C16D0F0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0" name="Oval 258">
              <a:extLst>
                <a:ext uri="{FF2B5EF4-FFF2-40B4-BE49-F238E27FC236}">
                  <a16:creationId xmlns:a16="http://schemas.microsoft.com/office/drawing/2014/main" id="{46C8ACB5-06FF-4B98-A007-AEAF7FC2CF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1" name="Oval 259">
              <a:extLst>
                <a:ext uri="{FF2B5EF4-FFF2-40B4-BE49-F238E27FC236}">
                  <a16:creationId xmlns:a16="http://schemas.microsoft.com/office/drawing/2014/main" id="{559A1AF3-BAE1-474D-9955-D5F66A115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2" name="Oval 260">
              <a:extLst>
                <a:ext uri="{FF2B5EF4-FFF2-40B4-BE49-F238E27FC236}">
                  <a16:creationId xmlns:a16="http://schemas.microsoft.com/office/drawing/2014/main" id="{FAF7376F-12E7-478F-B680-5ED3FAB1DF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3" name="Oval 261">
              <a:extLst>
                <a:ext uri="{FF2B5EF4-FFF2-40B4-BE49-F238E27FC236}">
                  <a16:creationId xmlns:a16="http://schemas.microsoft.com/office/drawing/2014/main" id="{8F22BA92-9549-4847-A82B-FB0DC2486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4" name="Oval 262">
              <a:extLst>
                <a:ext uri="{FF2B5EF4-FFF2-40B4-BE49-F238E27FC236}">
                  <a16:creationId xmlns:a16="http://schemas.microsoft.com/office/drawing/2014/main" id="{FF4FF1EE-FC25-43D4-9069-92985DDA2C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5" name="Oval 263">
              <a:extLst>
                <a:ext uri="{FF2B5EF4-FFF2-40B4-BE49-F238E27FC236}">
                  <a16:creationId xmlns:a16="http://schemas.microsoft.com/office/drawing/2014/main" id="{D726E15B-1111-47BB-B768-DA4B9340B8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6" name="Oval 264">
              <a:extLst>
                <a:ext uri="{FF2B5EF4-FFF2-40B4-BE49-F238E27FC236}">
                  <a16:creationId xmlns:a16="http://schemas.microsoft.com/office/drawing/2014/main" id="{0CFEF0DC-AADA-4AFC-9154-6A1C4E097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7" name="Oval 265">
              <a:extLst>
                <a:ext uri="{FF2B5EF4-FFF2-40B4-BE49-F238E27FC236}">
                  <a16:creationId xmlns:a16="http://schemas.microsoft.com/office/drawing/2014/main" id="{083D567D-5D48-4055-ACD1-D103B7D7F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8" name="Oval 266">
              <a:extLst>
                <a:ext uri="{FF2B5EF4-FFF2-40B4-BE49-F238E27FC236}">
                  <a16:creationId xmlns:a16="http://schemas.microsoft.com/office/drawing/2014/main" id="{E8DFF042-6617-4088-AFBC-DC0688095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39" name="Oval 267">
              <a:extLst>
                <a:ext uri="{FF2B5EF4-FFF2-40B4-BE49-F238E27FC236}">
                  <a16:creationId xmlns:a16="http://schemas.microsoft.com/office/drawing/2014/main" id="{3A6CD61F-B2BE-47CE-AA74-4A11031C09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0" name="Oval 268">
              <a:extLst>
                <a:ext uri="{FF2B5EF4-FFF2-40B4-BE49-F238E27FC236}">
                  <a16:creationId xmlns:a16="http://schemas.microsoft.com/office/drawing/2014/main" id="{577B3B9B-FC23-4687-B581-3ED647446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1" name="Oval 269">
              <a:extLst>
                <a:ext uri="{FF2B5EF4-FFF2-40B4-BE49-F238E27FC236}">
                  <a16:creationId xmlns:a16="http://schemas.microsoft.com/office/drawing/2014/main" id="{ED711B0B-4EFA-4302-B6A2-6CC957BC8A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2" name="Oval 270">
              <a:extLst>
                <a:ext uri="{FF2B5EF4-FFF2-40B4-BE49-F238E27FC236}">
                  <a16:creationId xmlns:a16="http://schemas.microsoft.com/office/drawing/2014/main" id="{4239EF89-A702-49FA-8AD9-6A8B1BE58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143" name="Group 271">
            <a:extLst>
              <a:ext uri="{FF2B5EF4-FFF2-40B4-BE49-F238E27FC236}">
                <a16:creationId xmlns:a16="http://schemas.microsoft.com/office/drawing/2014/main" id="{45403E99-CF47-4DC4-B8E0-5892505D174A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1046163"/>
            <a:ext cx="269875" cy="360362"/>
            <a:chOff x="3460" y="1027"/>
            <a:chExt cx="283" cy="396"/>
          </a:xfrm>
        </p:grpSpPr>
        <p:sp>
          <p:nvSpPr>
            <p:cNvPr id="80144" name="Oval 272">
              <a:extLst>
                <a:ext uri="{FF2B5EF4-FFF2-40B4-BE49-F238E27FC236}">
                  <a16:creationId xmlns:a16="http://schemas.microsoft.com/office/drawing/2014/main" id="{BC10AC32-A6FC-4BB1-8EB9-7F131EB1D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5" name="Oval 273">
              <a:extLst>
                <a:ext uri="{FF2B5EF4-FFF2-40B4-BE49-F238E27FC236}">
                  <a16:creationId xmlns:a16="http://schemas.microsoft.com/office/drawing/2014/main" id="{35A4EB2F-BFA5-4FB6-BB02-29AD13F138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6" name="Oval 274">
              <a:extLst>
                <a:ext uri="{FF2B5EF4-FFF2-40B4-BE49-F238E27FC236}">
                  <a16:creationId xmlns:a16="http://schemas.microsoft.com/office/drawing/2014/main" id="{22E5D5F9-5BA0-407B-90C6-A008BEA243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7" name="Oval 275">
              <a:extLst>
                <a:ext uri="{FF2B5EF4-FFF2-40B4-BE49-F238E27FC236}">
                  <a16:creationId xmlns:a16="http://schemas.microsoft.com/office/drawing/2014/main" id="{7E129778-5E68-41B6-B021-AD35455F4A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8" name="Oval 276">
              <a:extLst>
                <a:ext uri="{FF2B5EF4-FFF2-40B4-BE49-F238E27FC236}">
                  <a16:creationId xmlns:a16="http://schemas.microsoft.com/office/drawing/2014/main" id="{4C990170-2109-4666-9D22-22B8E8C0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49" name="Oval 277">
              <a:extLst>
                <a:ext uri="{FF2B5EF4-FFF2-40B4-BE49-F238E27FC236}">
                  <a16:creationId xmlns:a16="http://schemas.microsoft.com/office/drawing/2014/main" id="{9ECAD174-E43E-42E7-B165-4EC26D5F9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0" name="Oval 278">
              <a:extLst>
                <a:ext uri="{FF2B5EF4-FFF2-40B4-BE49-F238E27FC236}">
                  <a16:creationId xmlns:a16="http://schemas.microsoft.com/office/drawing/2014/main" id="{3B78239B-31D1-479F-A849-CC1C2299E1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1" name="Oval 279">
              <a:extLst>
                <a:ext uri="{FF2B5EF4-FFF2-40B4-BE49-F238E27FC236}">
                  <a16:creationId xmlns:a16="http://schemas.microsoft.com/office/drawing/2014/main" id="{E31A5B7F-F73F-445C-902E-2E3654AD62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2" name="Oval 280">
              <a:extLst>
                <a:ext uri="{FF2B5EF4-FFF2-40B4-BE49-F238E27FC236}">
                  <a16:creationId xmlns:a16="http://schemas.microsoft.com/office/drawing/2014/main" id="{ECE05B77-E963-4C1B-822C-077BDDC0C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3" name="Oval 281">
              <a:extLst>
                <a:ext uri="{FF2B5EF4-FFF2-40B4-BE49-F238E27FC236}">
                  <a16:creationId xmlns:a16="http://schemas.microsoft.com/office/drawing/2014/main" id="{BFA7D546-3AC0-465A-B217-45C8F1BF27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4" name="Oval 282">
              <a:extLst>
                <a:ext uri="{FF2B5EF4-FFF2-40B4-BE49-F238E27FC236}">
                  <a16:creationId xmlns:a16="http://schemas.microsoft.com/office/drawing/2014/main" id="{9401C5DF-2B4E-4445-A431-F949AE2816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5" name="Oval 283">
              <a:extLst>
                <a:ext uri="{FF2B5EF4-FFF2-40B4-BE49-F238E27FC236}">
                  <a16:creationId xmlns:a16="http://schemas.microsoft.com/office/drawing/2014/main" id="{396A2DDA-09CB-467A-B5EA-9B5B0B1C8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6" name="Oval 284">
              <a:extLst>
                <a:ext uri="{FF2B5EF4-FFF2-40B4-BE49-F238E27FC236}">
                  <a16:creationId xmlns:a16="http://schemas.microsoft.com/office/drawing/2014/main" id="{8E151152-4E0B-489D-9615-A9CC7F400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7" name="Oval 285">
              <a:extLst>
                <a:ext uri="{FF2B5EF4-FFF2-40B4-BE49-F238E27FC236}">
                  <a16:creationId xmlns:a16="http://schemas.microsoft.com/office/drawing/2014/main" id="{44782F59-D6E7-43C3-BAD9-D38650838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8" name="Oval 286">
              <a:extLst>
                <a:ext uri="{FF2B5EF4-FFF2-40B4-BE49-F238E27FC236}">
                  <a16:creationId xmlns:a16="http://schemas.microsoft.com/office/drawing/2014/main" id="{8E736218-1D47-4D24-83C5-FC1F0320F4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59" name="Oval 287">
              <a:extLst>
                <a:ext uri="{FF2B5EF4-FFF2-40B4-BE49-F238E27FC236}">
                  <a16:creationId xmlns:a16="http://schemas.microsoft.com/office/drawing/2014/main" id="{653EB5E5-755B-4D4D-A96A-31AC722C6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0" name="Oval 288">
              <a:extLst>
                <a:ext uri="{FF2B5EF4-FFF2-40B4-BE49-F238E27FC236}">
                  <a16:creationId xmlns:a16="http://schemas.microsoft.com/office/drawing/2014/main" id="{56D9EC75-DC19-4FBE-8A04-D01BA14413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1" name="Oval 289">
              <a:extLst>
                <a:ext uri="{FF2B5EF4-FFF2-40B4-BE49-F238E27FC236}">
                  <a16:creationId xmlns:a16="http://schemas.microsoft.com/office/drawing/2014/main" id="{3468C444-AF49-4104-AC2E-4D57D850EA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2" name="Oval 290">
              <a:extLst>
                <a:ext uri="{FF2B5EF4-FFF2-40B4-BE49-F238E27FC236}">
                  <a16:creationId xmlns:a16="http://schemas.microsoft.com/office/drawing/2014/main" id="{1A0343EC-C408-4531-8829-731A12055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3" name="Oval 291">
              <a:extLst>
                <a:ext uri="{FF2B5EF4-FFF2-40B4-BE49-F238E27FC236}">
                  <a16:creationId xmlns:a16="http://schemas.microsoft.com/office/drawing/2014/main" id="{93CA45FA-DCCC-4386-9AE8-390A522F1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4" name="Oval 292">
              <a:extLst>
                <a:ext uri="{FF2B5EF4-FFF2-40B4-BE49-F238E27FC236}">
                  <a16:creationId xmlns:a16="http://schemas.microsoft.com/office/drawing/2014/main" id="{554D9DAF-83BA-4532-B049-A7AC08F071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5" name="Oval 293">
              <a:extLst>
                <a:ext uri="{FF2B5EF4-FFF2-40B4-BE49-F238E27FC236}">
                  <a16:creationId xmlns:a16="http://schemas.microsoft.com/office/drawing/2014/main" id="{09FB9175-C2B8-4054-841B-253345D01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6" name="Oval 294">
              <a:extLst>
                <a:ext uri="{FF2B5EF4-FFF2-40B4-BE49-F238E27FC236}">
                  <a16:creationId xmlns:a16="http://schemas.microsoft.com/office/drawing/2014/main" id="{973BFF78-D26D-4B3F-9F8C-3DE5DCB2B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7" name="Oval 295">
              <a:extLst>
                <a:ext uri="{FF2B5EF4-FFF2-40B4-BE49-F238E27FC236}">
                  <a16:creationId xmlns:a16="http://schemas.microsoft.com/office/drawing/2014/main" id="{1B644032-9C29-4708-B729-BB6E33BD6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8" name="Oval 296">
              <a:extLst>
                <a:ext uri="{FF2B5EF4-FFF2-40B4-BE49-F238E27FC236}">
                  <a16:creationId xmlns:a16="http://schemas.microsoft.com/office/drawing/2014/main" id="{3E6E53A8-060D-46FD-BC24-21AC17A5F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69" name="Oval 297">
              <a:extLst>
                <a:ext uri="{FF2B5EF4-FFF2-40B4-BE49-F238E27FC236}">
                  <a16:creationId xmlns:a16="http://schemas.microsoft.com/office/drawing/2014/main" id="{9CF14160-C58F-4A54-A727-6D3E3E5F7E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0" name="Oval 298">
              <a:extLst>
                <a:ext uri="{FF2B5EF4-FFF2-40B4-BE49-F238E27FC236}">
                  <a16:creationId xmlns:a16="http://schemas.microsoft.com/office/drawing/2014/main" id="{E31C26C4-FCF5-4595-9E8F-AADF025DFA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1" name="Oval 299">
              <a:extLst>
                <a:ext uri="{FF2B5EF4-FFF2-40B4-BE49-F238E27FC236}">
                  <a16:creationId xmlns:a16="http://schemas.microsoft.com/office/drawing/2014/main" id="{D91E0169-ED9B-4D73-AF38-560D4ACFA6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2" name="Oval 300">
              <a:extLst>
                <a:ext uri="{FF2B5EF4-FFF2-40B4-BE49-F238E27FC236}">
                  <a16:creationId xmlns:a16="http://schemas.microsoft.com/office/drawing/2014/main" id="{9CE72A5C-7494-4127-BED6-A2B784691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173" name="Group 301">
            <a:extLst>
              <a:ext uri="{FF2B5EF4-FFF2-40B4-BE49-F238E27FC236}">
                <a16:creationId xmlns:a16="http://schemas.microsoft.com/office/drawing/2014/main" id="{F6B0D12E-6DDE-4A08-99D7-E47D63D3231F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1046163"/>
            <a:ext cx="257175" cy="360362"/>
            <a:chOff x="3119" y="1027"/>
            <a:chExt cx="283" cy="396"/>
          </a:xfrm>
        </p:grpSpPr>
        <p:sp>
          <p:nvSpPr>
            <p:cNvPr id="80174" name="Oval 302">
              <a:extLst>
                <a:ext uri="{FF2B5EF4-FFF2-40B4-BE49-F238E27FC236}">
                  <a16:creationId xmlns:a16="http://schemas.microsoft.com/office/drawing/2014/main" id="{861F000F-A56D-4145-A8F1-2A9739814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5" name="Oval 303">
              <a:extLst>
                <a:ext uri="{FF2B5EF4-FFF2-40B4-BE49-F238E27FC236}">
                  <a16:creationId xmlns:a16="http://schemas.microsoft.com/office/drawing/2014/main" id="{97848BFE-2EFB-4ADD-B238-2D5312264A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6" name="Oval 304">
              <a:extLst>
                <a:ext uri="{FF2B5EF4-FFF2-40B4-BE49-F238E27FC236}">
                  <a16:creationId xmlns:a16="http://schemas.microsoft.com/office/drawing/2014/main" id="{50AF76B6-4CC1-49DB-88CC-17FBC8D96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7" name="Oval 305">
              <a:extLst>
                <a:ext uri="{FF2B5EF4-FFF2-40B4-BE49-F238E27FC236}">
                  <a16:creationId xmlns:a16="http://schemas.microsoft.com/office/drawing/2014/main" id="{0685F3C0-E9B8-4994-941B-D0E87F76D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8" name="Oval 306">
              <a:extLst>
                <a:ext uri="{FF2B5EF4-FFF2-40B4-BE49-F238E27FC236}">
                  <a16:creationId xmlns:a16="http://schemas.microsoft.com/office/drawing/2014/main" id="{CCDC3034-D79B-424B-8ED3-C5EA87F1A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79" name="Oval 307">
              <a:extLst>
                <a:ext uri="{FF2B5EF4-FFF2-40B4-BE49-F238E27FC236}">
                  <a16:creationId xmlns:a16="http://schemas.microsoft.com/office/drawing/2014/main" id="{FDD85879-D230-4691-986C-642E73FBE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0" name="Oval 308">
              <a:extLst>
                <a:ext uri="{FF2B5EF4-FFF2-40B4-BE49-F238E27FC236}">
                  <a16:creationId xmlns:a16="http://schemas.microsoft.com/office/drawing/2014/main" id="{4A9EC99B-4BE9-4D2B-8FD5-771A82FD7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1" name="Oval 309">
              <a:extLst>
                <a:ext uri="{FF2B5EF4-FFF2-40B4-BE49-F238E27FC236}">
                  <a16:creationId xmlns:a16="http://schemas.microsoft.com/office/drawing/2014/main" id="{AD2F211F-A262-486B-8474-8AFBBCA19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2" name="Oval 310">
              <a:extLst>
                <a:ext uri="{FF2B5EF4-FFF2-40B4-BE49-F238E27FC236}">
                  <a16:creationId xmlns:a16="http://schemas.microsoft.com/office/drawing/2014/main" id="{E64B89D7-9DB0-443E-B33C-28E1AA523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3" name="Oval 311">
              <a:extLst>
                <a:ext uri="{FF2B5EF4-FFF2-40B4-BE49-F238E27FC236}">
                  <a16:creationId xmlns:a16="http://schemas.microsoft.com/office/drawing/2014/main" id="{6137BAC8-2F89-45ED-B2B6-078A1EAB4F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4" name="Oval 312">
              <a:extLst>
                <a:ext uri="{FF2B5EF4-FFF2-40B4-BE49-F238E27FC236}">
                  <a16:creationId xmlns:a16="http://schemas.microsoft.com/office/drawing/2014/main" id="{CCB06808-27D8-44E0-8568-004BC91A1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5" name="Oval 313">
              <a:extLst>
                <a:ext uri="{FF2B5EF4-FFF2-40B4-BE49-F238E27FC236}">
                  <a16:creationId xmlns:a16="http://schemas.microsoft.com/office/drawing/2014/main" id="{937A4786-7C0F-4BE9-A691-78B84E6AA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6" name="Oval 314">
              <a:extLst>
                <a:ext uri="{FF2B5EF4-FFF2-40B4-BE49-F238E27FC236}">
                  <a16:creationId xmlns:a16="http://schemas.microsoft.com/office/drawing/2014/main" id="{02EC1994-ED44-4894-8C9D-528263102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7" name="Oval 315">
              <a:extLst>
                <a:ext uri="{FF2B5EF4-FFF2-40B4-BE49-F238E27FC236}">
                  <a16:creationId xmlns:a16="http://schemas.microsoft.com/office/drawing/2014/main" id="{7B0AC398-70F6-4975-A4E5-212E269FD2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8" name="Oval 316">
              <a:extLst>
                <a:ext uri="{FF2B5EF4-FFF2-40B4-BE49-F238E27FC236}">
                  <a16:creationId xmlns:a16="http://schemas.microsoft.com/office/drawing/2014/main" id="{11E47993-3FBB-489A-944D-649D39FF8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89" name="Oval 317">
              <a:extLst>
                <a:ext uri="{FF2B5EF4-FFF2-40B4-BE49-F238E27FC236}">
                  <a16:creationId xmlns:a16="http://schemas.microsoft.com/office/drawing/2014/main" id="{9F1F512C-1A05-4B3C-ADEB-3A5BD91C3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0" name="Oval 318">
              <a:extLst>
                <a:ext uri="{FF2B5EF4-FFF2-40B4-BE49-F238E27FC236}">
                  <a16:creationId xmlns:a16="http://schemas.microsoft.com/office/drawing/2014/main" id="{30741DA3-D933-49E3-95F5-433B5FDE82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1" name="Oval 319">
              <a:extLst>
                <a:ext uri="{FF2B5EF4-FFF2-40B4-BE49-F238E27FC236}">
                  <a16:creationId xmlns:a16="http://schemas.microsoft.com/office/drawing/2014/main" id="{D59D8E7B-A0CE-47ED-989A-37717C847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2" name="Oval 320">
              <a:extLst>
                <a:ext uri="{FF2B5EF4-FFF2-40B4-BE49-F238E27FC236}">
                  <a16:creationId xmlns:a16="http://schemas.microsoft.com/office/drawing/2014/main" id="{D13CF85F-7079-4A71-8B86-76466B7CA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3" name="Oval 321">
              <a:extLst>
                <a:ext uri="{FF2B5EF4-FFF2-40B4-BE49-F238E27FC236}">
                  <a16:creationId xmlns:a16="http://schemas.microsoft.com/office/drawing/2014/main" id="{18FAB60C-6296-42D2-9664-23BBEF75D7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4" name="Oval 322">
              <a:extLst>
                <a:ext uri="{FF2B5EF4-FFF2-40B4-BE49-F238E27FC236}">
                  <a16:creationId xmlns:a16="http://schemas.microsoft.com/office/drawing/2014/main" id="{4F12E955-419A-4110-B87A-F2976E382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5" name="Oval 323">
              <a:extLst>
                <a:ext uri="{FF2B5EF4-FFF2-40B4-BE49-F238E27FC236}">
                  <a16:creationId xmlns:a16="http://schemas.microsoft.com/office/drawing/2014/main" id="{3DB4CFA9-D419-46AB-90FE-BA00586E15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6" name="Oval 324">
              <a:extLst>
                <a:ext uri="{FF2B5EF4-FFF2-40B4-BE49-F238E27FC236}">
                  <a16:creationId xmlns:a16="http://schemas.microsoft.com/office/drawing/2014/main" id="{4C77214D-5D50-4DB1-934D-EF38FEECD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7" name="Oval 325">
              <a:extLst>
                <a:ext uri="{FF2B5EF4-FFF2-40B4-BE49-F238E27FC236}">
                  <a16:creationId xmlns:a16="http://schemas.microsoft.com/office/drawing/2014/main" id="{97C42FA8-3B35-4DDB-9A95-AB8ED2B74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8" name="Oval 326">
              <a:extLst>
                <a:ext uri="{FF2B5EF4-FFF2-40B4-BE49-F238E27FC236}">
                  <a16:creationId xmlns:a16="http://schemas.microsoft.com/office/drawing/2014/main" id="{1C65A8E4-B526-43C8-8F77-CEA3345DE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199" name="Oval 327">
              <a:extLst>
                <a:ext uri="{FF2B5EF4-FFF2-40B4-BE49-F238E27FC236}">
                  <a16:creationId xmlns:a16="http://schemas.microsoft.com/office/drawing/2014/main" id="{9F9D9280-1BBA-4C57-8490-AFD4367BF5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0" name="Oval 328">
              <a:extLst>
                <a:ext uri="{FF2B5EF4-FFF2-40B4-BE49-F238E27FC236}">
                  <a16:creationId xmlns:a16="http://schemas.microsoft.com/office/drawing/2014/main" id="{8B1D3584-FB01-4B4C-A555-7379CC8A5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1" name="Oval 329">
              <a:extLst>
                <a:ext uri="{FF2B5EF4-FFF2-40B4-BE49-F238E27FC236}">
                  <a16:creationId xmlns:a16="http://schemas.microsoft.com/office/drawing/2014/main" id="{A07CD393-F38E-47C6-855D-BD0C4CE2A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2" name="Oval 330">
              <a:extLst>
                <a:ext uri="{FF2B5EF4-FFF2-40B4-BE49-F238E27FC236}">
                  <a16:creationId xmlns:a16="http://schemas.microsoft.com/office/drawing/2014/main" id="{4B00DADF-2DB2-4E6D-B132-6C1B722BC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3" name="Oval 331">
              <a:extLst>
                <a:ext uri="{FF2B5EF4-FFF2-40B4-BE49-F238E27FC236}">
                  <a16:creationId xmlns:a16="http://schemas.microsoft.com/office/drawing/2014/main" id="{A843BEC7-68FD-4547-8FA1-87A525730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4" name="Oval 332">
              <a:extLst>
                <a:ext uri="{FF2B5EF4-FFF2-40B4-BE49-F238E27FC236}">
                  <a16:creationId xmlns:a16="http://schemas.microsoft.com/office/drawing/2014/main" id="{00396F1D-1645-4874-B05C-F73743915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205" name="Group 333">
            <a:extLst>
              <a:ext uri="{FF2B5EF4-FFF2-40B4-BE49-F238E27FC236}">
                <a16:creationId xmlns:a16="http://schemas.microsoft.com/office/drawing/2014/main" id="{123DD047-8FAB-4FD1-8459-C76EAAF74032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1046163"/>
            <a:ext cx="257175" cy="360362"/>
            <a:chOff x="2438" y="1027"/>
            <a:chExt cx="283" cy="396"/>
          </a:xfrm>
        </p:grpSpPr>
        <p:sp>
          <p:nvSpPr>
            <p:cNvPr id="80206" name="Oval 334">
              <a:extLst>
                <a:ext uri="{FF2B5EF4-FFF2-40B4-BE49-F238E27FC236}">
                  <a16:creationId xmlns:a16="http://schemas.microsoft.com/office/drawing/2014/main" id="{C31284F1-4124-4DA2-BB5C-8AB4E838D1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7" name="Oval 335">
              <a:extLst>
                <a:ext uri="{FF2B5EF4-FFF2-40B4-BE49-F238E27FC236}">
                  <a16:creationId xmlns:a16="http://schemas.microsoft.com/office/drawing/2014/main" id="{C3FBCD88-4683-4126-9F57-40FA9987E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8" name="Oval 336">
              <a:extLst>
                <a:ext uri="{FF2B5EF4-FFF2-40B4-BE49-F238E27FC236}">
                  <a16:creationId xmlns:a16="http://schemas.microsoft.com/office/drawing/2014/main" id="{E07F8E12-5CD5-4424-ACBE-05CDDAA2B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09" name="Oval 337">
              <a:extLst>
                <a:ext uri="{FF2B5EF4-FFF2-40B4-BE49-F238E27FC236}">
                  <a16:creationId xmlns:a16="http://schemas.microsoft.com/office/drawing/2014/main" id="{6AC53336-AABF-48BB-85F0-6A238AE6E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0" name="Oval 338">
              <a:extLst>
                <a:ext uri="{FF2B5EF4-FFF2-40B4-BE49-F238E27FC236}">
                  <a16:creationId xmlns:a16="http://schemas.microsoft.com/office/drawing/2014/main" id="{9AAE1E86-AB70-4FCA-8E9E-BCA5C6373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1" name="Oval 339">
              <a:extLst>
                <a:ext uri="{FF2B5EF4-FFF2-40B4-BE49-F238E27FC236}">
                  <a16:creationId xmlns:a16="http://schemas.microsoft.com/office/drawing/2014/main" id="{2E6712DD-8EC2-42A6-9925-486592B7C7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2" name="Oval 340">
              <a:extLst>
                <a:ext uri="{FF2B5EF4-FFF2-40B4-BE49-F238E27FC236}">
                  <a16:creationId xmlns:a16="http://schemas.microsoft.com/office/drawing/2014/main" id="{F19F69F2-1CF8-44A3-B87D-A7D003651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3" name="Oval 341">
              <a:extLst>
                <a:ext uri="{FF2B5EF4-FFF2-40B4-BE49-F238E27FC236}">
                  <a16:creationId xmlns:a16="http://schemas.microsoft.com/office/drawing/2014/main" id="{D156E279-FBF8-4C4A-A478-5BA05F74CB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4" name="Oval 342">
              <a:extLst>
                <a:ext uri="{FF2B5EF4-FFF2-40B4-BE49-F238E27FC236}">
                  <a16:creationId xmlns:a16="http://schemas.microsoft.com/office/drawing/2014/main" id="{CC13FA5A-6A2E-402F-920B-68F7476FB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5" name="Oval 343">
              <a:extLst>
                <a:ext uri="{FF2B5EF4-FFF2-40B4-BE49-F238E27FC236}">
                  <a16:creationId xmlns:a16="http://schemas.microsoft.com/office/drawing/2014/main" id="{0242B9E3-CC51-4ABC-889C-7EAE0D25F2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6" name="Oval 344">
              <a:extLst>
                <a:ext uri="{FF2B5EF4-FFF2-40B4-BE49-F238E27FC236}">
                  <a16:creationId xmlns:a16="http://schemas.microsoft.com/office/drawing/2014/main" id="{CC80C10F-51A1-42FF-9263-B963B0356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7" name="Oval 345">
              <a:extLst>
                <a:ext uri="{FF2B5EF4-FFF2-40B4-BE49-F238E27FC236}">
                  <a16:creationId xmlns:a16="http://schemas.microsoft.com/office/drawing/2014/main" id="{A03E89B4-847F-4905-BBEC-E8EFBCA75F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8" name="Oval 346">
              <a:extLst>
                <a:ext uri="{FF2B5EF4-FFF2-40B4-BE49-F238E27FC236}">
                  <a16:creationId xmlns:a16="http://schemas.microsoft.com/office/drawing/2014/main" id="{BE44A92A-3057-4DF9-9D9B-1A252C1305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19" name="Oval 347">
              <a:extLst>
                <a:ext uri="{FF2B5EF4-FFF2-40B4-BE49-F238E27FC236}">
                  <a16:creationId xmlns:a16="http://schemas.microsoft.com/office/drawing/2014/main" id="{605BF9EF-ACEB-4DF6-998C-8150A930C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0" name="Oval 348">
              <a:extLst>
                <a:ext uri="{FF2B5EF4-FFF2-40B4-BE49-F238E27FC236}">
                  <a16:creationId xmlns:a16="http://schemas.microsoft.com/office/drawing/2014/main" id="{F7330439-159E-4817-9985-080F8BC3A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1" name="Oval 349">
              <a:extLst>
                <a:ext uri="{FF2B5EF4-FFF2-40B4-BE49-F238E27FC236}">
                  <a16:creationId xmlns:a16="http://schemas.microsoft.com/office/drawing/2014/main" id="{4A8A6364-3856-449B-B6D2-A6ECF4538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2" name="Oval 350">
              <a:extLst>
                <a:ext uri="{FF2B5EF4-FFF2-40B4-BE49-F238E27FC236}">
                  <a16:creationId xmlns:a16="http://schemas.microsoft.com/office/drawing/2014/main" id="{0A13AB87-9422-418D-84F9-2060A640C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3" name="Oval 351">
              <a:extLst>
                <a:ext uri="{FF2B5EF4-FFF2-40B4-BE49-F238E27FC236}">
                  <a16:creationId xmlns:a16="http://schemas.microsoft.com/office/drawing/2014/main" id="{EA7A90C6-D3CB-4B6E-934C-2BFAAEA20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4" name="Oval 352">
              <a:extLst>
                <a:ext uri="{FF2B5EF4-FFF2-40B4-BE49-F238E27FC236}">
                  <a16:creationId xmlns:a16="http://schemas.microsoft.com/office/drawing/2014/main" id="{13A3BA6A-592E-4E73-B183-70AFA7ECF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5" name="Oval 353">
              <a:extLst>
                <a:ext uri="{FF2B5EF4-FFF2-40B4-BE49-F238E27FC236}">
                  <a16:creationId xmlns:a16="http://schemas.microsoft.com/office/drawing/2014/main" id="{653C8EEC-F1BE-4E5E-A77A-4895F785D6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6" name="Oval 354">
              <a:extLst>
                <a:ext uri="{FF2B5EF4-FFF2-40B4-BE49-F238E27FC236}">
                  <a16:creationId xmlns:a16="http://schemas.microsoft.com/office/drawing/2014/main" id="{7E9B18F8-6022-457D-B1A1-F2C3BDE9D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7" name="Oval 355">
              <a:extLst>
                <a:ext uri="{FF2B5EF4-FFF2-40B4-BE49-F238E27FC236}">
                  <a16:creationId xmlns:a16="http://schemas.microsoft.com/office/drawing/2014/main" id="{B09636F7-3F8B-4E5D-9F98-5CDC96459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8" name="Oval 356">
              <a:extLst>
                <a:ext uri="{FF2B5EF4-FFF2-40B4-BE49-F238E27FC236}">
                  <a16:creationId xmlns:a16="http://schemas.microsoft.com/office/drawing/2014/main" id="{84248E3A-FCCF-4277-B74D-82F0C7BB9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29" name="Oval 357">
              <a:extLst>
                <a:ext uri="{FF2B5EF4-FFF2-40B4-BE49-F238E27FC236}">
                  <a16:creationId xmlns:a16="http://schemas.microsoft.com/office/drawing/2014/main" id="{0E62C359-8846-4EFA-892A-2689D154D3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30" name="Oval 358">
              <a:extLst>
                <a:ext uri="{FF2B5EF4-FFF2-40B4-BE49-F238E27FC236}">
                  <a16:creationId xmlns:a16="http://schemas.microsoft.com/office/drawing/2014/main" id="{483D4829-334A-407C-8E0D-19E7BF33D1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31" name="Oval 359">
              <a:extLst>
                <a:ext uri="{FF2B5EF4-FFF2-40B4-BE49-F238E27FC236}">
                  <a16:creationId xmlns:a16="http://schemas.microsoft.com/office/drawing/2014/main" id="{116E4383-CAC6-497A-8C86-0EEF71EB3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32" name="Oval 360">
              <a:extLst>
                <a:ext uri="{FF2B5EF4-FFF2-40B4-BE49-F238E27FC236}">
                  <a16:creationId xmlns:a16="http://schemas.microsoft.com/office/drawing/2014/main" id="{1BDE5ADF-E504-461A-BE02-6332670C3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33" name="Oval 361">
              <a:extLst>
                <a:ext uri="{FF2B5EF4-FFF2-40B4-BE49-F238E27FC236}">
                  <a16:creationId xmlns:a16="http://schemas.microsoft.com/office/drawing/2014/main" id="{46E4F2EC-DDE1-42CD-96A2-0ABD4D65C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234" name="Oval 362">
              <a:extLst>
                <a:ext uri="{FF2B5EF4-FFF2-40B4-BE49-F238E27FC236}">
                  <a16:creationId xmlns:a16="http://schemas.microsoft.com/office/drawing/2014/main" id="{88471611-DEFD-4366-B830-1A42AD7FAB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235" name="Group 363">
            <a:extLst>
              <a:ext uri="{FF2B5EF4-FFF2-40B4-BE49-F238E27FC236}">
                <a16:creationId xmlns:a16="http://schemas.microsoft.com/office/drawing/2014/main" id="{74BD60D2-1812-4EF9-8AD2-15EFAB300779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1808163"/>
            <a:ext cx="630238" cy="809625"/>
            <a:chOff x="4141" y="3067"/>
            <a:chExt cx="397" cy="510"/>
          </a:xfrm>
        </p:grpSpPr>
        <p:sp>
          <p:nvSpPr>
            <p:cNvPr id="80236" name="Oval 364">
              <a:extLst>
                <a:ext uri="{FF2B5EF4-FFF2-40B4-BE49-F238E27FC236}">
                  <a16:creationId xmlns:a16="http://schemas.microsoft.com/office/drawing/2014/main" id="{E5B7047A-5301-4033-BEDE-2B42492AD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37" name="Group 365">
              <a:extLst>
                <a:ext uri="{FF2B5EF4-FFF2-40B4-BE49-F238E27FC236}">
                  <a16:creationId xmlns:a16="http://schemas.microsoft.com/office/drawing/2014/main" id="{4F4B0AF0-9611-4A8F-8ABA-FD54CE07107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38" name="Oval 366">
                <a:extLst>
                  <a:ext uri="{FF2B5EF4-FFF2-40B4-BE49-F238E27FC236}">
                    <a16:creationId xmlns:a16="http://schemas.microsoft.com/office/drawing/2014/main" id="{DF00378F-BA87-4BEA-8D1C-708F252CBB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39" name="Group 367">
                <a:extLst>
                  <a:ext uri="{FF2B5EF4-FFF2-40B4-BE49-F238E27FC236}">
                    <a16:creationId xmlns:a16="http://schemas.microsoft.com/office/drawing/2014/main" id="{9164E985-F945-40B1-A753-CE3975DB0C5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40" name="Oval 368">
                  <a:extLst>
                    <a:ext uri="{FF2B5EF4-FFF2-40B4-BE49-F238E27FC236}">
                      <a16:creationId xmlns:a16="http://schemas.microsoft.com/office/drawing/2014/main" id="{476AAC6D-B61E-4147-AD2F-E64545531A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41" name="Oval 369">
                  <a:extLst>
                    <a:ext uri="{FF2B5EF4-FFF2-40B4-BE49-F238E27FC236}">
                      <a16:creationId xmlns:a16="http://schemas.microsoft.com/office/drawing/2014/main" id="{95CF2C9E-9729-45CE-9E8B-9215EF2023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42" name="AutoShape 370">
                  <a:extLst>
                    <a:ext uri="{FF2B5EF4-FFF2-40B4-BE49-F238E27FC236}">
                      <a16:creationId xmlns:a16="http://schemas.microsoft.com/office/drawing/2014/main" id="{64230FCD-E371-431C-BDAB-C486A127BB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43" name="Oval 371">
                  <a:extLst>
                    <a:ext uri="{FF2B5EF4-FFF2-40B4-BE49-F238E27FC236}">
                      <a16:creationId xmlns:a16="http://schemas.microsoft.com/office/drawing/2014/main" id="{BAE1AB15-FC22-4C55-9331-3A340E89506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44" name="Group 372">
            <a:extLst>
              <a:ext uri="{FF2B5EF4-FFF2-40B4-BE49-F238E27FC236}">
                <a16:creationId xmlns:a16="http://schemas.microsoft.com/office/drawing/2014/main" id="{0D73C1E1-DBE8-40E5-ACE3-A78D70D904B0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1808163"/>
            <a:ext cx="630238" cy="809625"/>
            <a:chOff x="4141" y="3067"/>
            <a:chExt cx="397" cy="510"/>
          </a:xfrm>
        </p:grpSpPr>
        <p:sp>
          <p:nvSpPr>
            <p:cNvPr id="80245" name="Oval 373">
              <a:extLst>
                <a:ext uri="{FF2B5EF4-FFF2-40B4-BE49-F238E27FC236}">
                  <a16:creationId xmlns:a16="http://schemas.microsoft.com/office/drawing/2014/main" id="{DDC69287-B4D6-4FD9-834A-229D87E2E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46" name="Group 374">
              <a:extLst>
                <a:ext uri="{FF2B5EF4-FFF2-40B4-BE49-F238E27FC236}">
                  <a16:creationId xmlns:a16="http://schemas.microsoft.com/office/drawing/2014/main" id="{4382B88B-B7C3-449B-9E2D-DB9AB8F446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47" name="Oval 375">
                <a:extLst>
                  <a:ext uri="{FF2B5EF4-FFF2-40B4-BE49-F238E27FC236}">
                    <a16:creationId xmlns:a16="http://schemas.microsoft.com/office/drawing/2014/main" id="{F28750EC-A232-4D96-A4A0-E5F4750F6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48" name="Group 376">
                <a:extLst>
                  <a:ext uri="{FF2B5EF4-FFF2-40B4-BE49-F238E27FC236}">
                    <a16:creationId xmlns:a16="http://schemas.microsoft.com/office/drawing/2014/main" id="{B9FF7357-E8CD-4D9E-A831-031E28A6594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49" name="Oval 377">
                  <a:extLst>
                    <a:ext uri="{FF2B5EF4-FFF2-40B4-BE49-F238E27FC236}">
                      <a16:creationId xmlns:a16="http://schemas.microsoft.com/office/drawing/2014/main" id="{092F072A-50E7-4A17-9DDA-0848520431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50" name="Oval 378">
                  <a:extLst>
                    <a:ext uri="{FF2B5EF4-FFF2-40B4-BE49-F238E27FC236}">
                      <a16:creationId xmlns:a16="http://schemas.microsoft.com/office/drawing/2014/main" id="{C0DE83A2-66B4-4037-8483-98D48EA312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51" name="AutoShape 379">
                  <a:extLst>
                    <a:ext uri="{FF2B5EF4-FFF2-40B4-BE49-F238E27FC236}">
                      <a16:creationId xmlns:a16="http://schemas.microsoft.com/office/drawing/2014/main" id="{9F5B76DF-EF88-40D9-B9AE-72B774B2CFA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52" name="Oval 380">
                  <a:extLst>
                    <a:ext uri="{FF2B5EF4-FFF2-40B4-BE49-F238E27FC236}">
                      <a16:creationId xmlns:a16="http://schemas.microsoft.com/office/drawing/2014/main" id="{041D1F1C-DE96-4DF9-8E76-99BE226960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53" name="Group 381">
            <a:extLst>
              <a:ext uri="{FF2B5EF4-FFF2-40B4-BE49-F238E27FC236}">
                <a16:creationId xmlns:a16="http://schemas.microsoft.com/office/drawing/2014/main" id="{12A722BF-749F-4B9C-9C8C-C750F104BACF}"/>
              </a:ext>
            </a:extLst>
          </p:cNvPr>
          <p:cNvGrpSpPr>
            <a:grpSpLocks/>
          </p:cNvGrpSpPr>
          <p:nvPr/>
        </p:nvGrpSpPr>
        <p:grpSpPr bwMode="auto">
          <a:xfrm>
            <a:off x="2073275" y="1808163"/>
            <a:ext cx="630238" cy="809625"/>
            <a:chOff x="4141" y="3067"/>
            <a:chExt cx="397" cy="510"/>
          </a:xfrm>
        </p:grpSpPr>
        <p:sp>
          <p:nvSpPr>
            <p:cNvPr id="80254" name="Oval 382">
              <a:extLst>
                <a:ext uri="{FF2B5EF4-FFF2-40B4-BE49-F238E27FC236}">
                  <a16:creationId xmlns:a16="http://schemas.microsoft.com/office/drawing/2014/main" id="{442CACFC-478B-4BAB-8A5F-70486CB75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55" name="Group 383">
              <a:extLst>
                <a:ext uri="{FF2B5EF4-FFF2-40B4-BE49-F238E27FC236}">
                  <a16:creationId xmlns:a16="http://schemas.microsoft.com/office/drawing/2014/main" id="{402B280B-1596-4F85-BB5F-23CE85CA69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56" name="Oval 384">
                <a:extLst>
                  <a:ext uri="{FF2B5EF4-FFF2-40B4-BE49-F238E27FC236}">
                    <a16:creationId xmlns:a16="http://schemas.microsoft.com/office/drawing/2014/main" id="{4604FC05-465A-4B99-BD0D-776EC409E5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57" name="Group 385">
                <a:extLst>
                  <a:ext uri="{FF2B5EF4-FFF2-40B4-BE49-F238E27FC236}">
                    <a16:creationId xmlns:a16="http://schemas.microsoft.com/office/drawing/2014/main" id="{B2A5B0AC-DD1F-43CC-AC9B-1A652DCAD60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58" name="Oval 386">
                  <a:extLst>
                    <a:ext uri="{FF2B5EF4-FFF2-40B4-BE49-F238E27FC236}">
                      <a16:creationId xmlns:a16="http://schemas.microsoft.com/office/drawing/2014/main" id="{9EBCA65C-E57C-4CFD-AA63-E23524BEA4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59" name="Oval 387">
                  <a:extLst>
                    <a:ext uri="{FF2B5EF4-FFF2-40B4-BE49-F238E27FC236}">
                      <a16:creationId xmlns:a16="http://schemas.microsoft.com/office/drawing/2014/main" id="{D73F5B0A-BD2E-4F9F-B67A-BCB68837F3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60" name="AutoShape 388">
                  <a:extLst>
                    <a:ext uri="{FF2B5EF4-FFF2-40B4-BE49-F238E27FC236}">
                      <a16:creationId xmlns:a16="http://schemas.microsoft.com/office/drawing/2014/main" id="{8587D1D5-337E-4D14-A1D6-3B0E52803C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61" name="Oval 389">
                  <a:extLst>
                    <a:ext uri="{FF2B5EF4-FFF2-40B4-BE49-F238E27FC236}">
                      <a16:creationId xmlns:a16="http://schemas.microsoft.com/office/drawing/2014/main" id="{C6B0F6F8-D3D4-4D33-8B0E-AD28B6DD71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62" name="Group 390">
            <a:extLst>
              <a:ext uri="{FF2B5EF4-FFF2-40B4-BE49-F238E27FC236}">
                <a16:creationId xmlns:a16="http://schemas.microsoft.com/office/drawing/2014/main" id="{7FD38B45-890E-497F-825C-B8A4AE42B265}"/>
              </a:ext>
            </a:extLst>
          </p:cNvPr>
          <p:cNvGrpSpPr>
            <a:grpSpLocks/>
          </p:cNvGrpSpPr>
          <p:nvPr/>
        </p:nvGrpSpPr>
        <p:grpSpPr bwMode="auto">
          <a:xfrm>
            <a:off x="2794000" y="1808163"/>
            <a:ext cx="630238" cy="809625"/>
            <a:chOff x="4141" y="3067"/>
            <a:chExt cx="397" cy="510"/>
          </a:xfrm>
        </p:grpSpPr>
        <p:sp>
          <p:nvSpPr>
            <p:cNvPr id="80263" name="Oval 391">
              <a:extLst>
                <a:ext uri="{FF2B5EF4-FFF2-40B4-BE49-F238E27FC236}">
                  <a16:creationId xmlns:a16="http://schemas.microsoft.com/office/drawing/2014/main" id="{47DB0740-63A8-44C9-A593-23AFCFA29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64" name="Group 392">
              <a:extLst>
                <a:ext uri="{FF2B5EF4-FFF2-40B4-BE49-F238E27FC236}">
                  <a16:creationId xmlns:a16="http://schemas.microsoft.com/office/drawing/2014/main" id="{9A1C9A29-29AA-4828-AB40-5B183BBC5A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65" name="Oval 393">
                <a:extLst>
                  <a:ext uri="{FF2B5EF4-FFF2-40B4-BE49-F238E27FC236}">
                    <a16:creationId xmlns:a16="http://schemas.microsoft.com/office/drawing/2014/main" id="{E79D1B3B-F77F-4A80-B424-F4715DF9C7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66" name="Group 394">
                <a:extLst>
                  <a:ext uri="{FF2B5EF4-FFF2-40B4-BE49-F238E27FC236}">
                    <a16:creationId xmlns:a16="http://schemas.microsoft.com/office/drawing/2014/main" id="{E253D331-92DF-45E2-82CF-96FE9DD4C68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67" name="Oval 395">
                  <a:extLst>
                    <a:ext uri="{FF2B5EF4-FFF2-40B4-BE49-F238E27FC236}">
                      <a16:creationId xmlns:a16="http://schemas.microsoft.com/office/drawing/2014/main" id="{2323738C-950A-4482-943A-5DFE52A21F8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68" name="Oval 396">
                  <a:extLst>
                    <a:ext uri="{FF2B5EF4-FFF2-40B4-BE49-F238E27FC236}">
                      <a16:creationId xmlns:a16="http://schemas.microsoft.com/office/drawing/2014/main" id="{769F5563-A37F-41C2-B65D-BAF0E4CB61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69" name="AutoShape 397">
                  <a:extLst>
                    <a:ext uri="{FF2B5EF4-FFF2-40B4-BE49-F238E27FC236}">
                      <a16:creationId xmlns:a16="http://schemas.microsoft.com/office/drawing/2014/main" id="{3D5DF427-EAF0-44C5-81FF-C78DC5593A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70" name="Oval 398">
                  <a:extLst>
                    <a:ext uri="{FF2B5EF4-FFF2-40B4-BE49-F238E27FC236}">
                      <a16:creationId xmlns:a16="http://schemas.microsoft.com/office/drawing/2014/main" id="{2198F05F-BF5E-442F-B7F6-C3CF8DEB42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71" name="Group 399">
            <a:extLst>
              <a:ext uri="{FF2B5EF4-FFF2-40B4-BE49-F238E27FC236}">
                <a16:creationId xmlns:a16="http://schemas.microsoft.com/office/drawing/2014/main" id="{B6B6B1AF-A5B3-4369-9745-D8235BA9FDB7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1808163"/>
            <a:ext cx="630237" cy="809625"/>
            <a:chOff x="4141" y="3067"/>
            <a:chExt cx="397" cy="510"/>
          </a:xfrm>
        </p:grpSpPr>
        <p:sp>
          <p:nvSpPr>
            <p:cNvPr id="80272" name="Oval 400">
              <a:extLst>
                <a:ext uri="{FF2B5EF4-FFF2-40B4-BE49-F238E27FC236}">
                  <a16:creationId xmlns:a16="http://schemas.microsoft.com/office/drawing/2014/main" id="{0164909A-29CA-4837-B678-082AE8B6AA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73" name="Group 401">
              <a:extLst>
                <a:ext uri="{FF2B5EF4-FFF2-40B4-BE49-F238E27FC236}">
                  <a16:creationId xmlns:a16="http://schemas.microsoft.com/office/drawing/2014/main" id="{518A1CA3-DB2F-4CEA-AF48-4A159F48D5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74" name="Oval 402">
                <a:extLst>
                  <a:ext uri="{FF2B5EF4-FFF2-40B4-BE49-F238E27FC236}">
                    <a16:creationId xmlns:a16="http://schemas.microsoft.com/office/drawing/2014/main" id="{5492A9B1-CBA4-454E-A8B9-9F52A7525A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75" name="Group 403">
                <a:extLst>
                  <a:ext uri="{FF2B5EF4-FFF2-40B4-BE49-F238E27FC236}">
                    <a16:creationId xmlns:a16="http://schemas.microsoft.com/office/drawing/2014/main" id="{F7CC4A4D-E9A7-48FE-AFDA-5337A720537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76" name="Oval 404">
                  <a:extLst>
                    <a:ext uri="{FF2B5EF4-FFF2-40B4-BE49-F238E27FC236}">
                      <a16:creationId xmlns:a16="http://schemas.microsoft.com/office/drawing/2014/main" id="{7CB8DAFE-BA27-4491-8378-CDDFF77778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77" name="Oval 405">
                  <a:extLst>
                    <a:ext uri="{FF2B5EF4-FFF2-40B4-BE49-F238E27FC236}">
                      <a16:creationId xmlns:a16="http://schemas.microsoft.com/office/drawing/2014/main" id="{52517052-7EFF-4C36-8E96-B260916894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78" name="AutoShape 406">
                  <a:extLst>
                    <a:ext uri="{FF2B5EF4-FFF2-40B4-BE49-F238E27FC236}">
                      <a16:creationId xmlns:a16="http://schemas.microsoft.com/office/drawing/2014/main" id="{A1D5CB33-7F0D-4E2C-B7FB-CDC2DA2EE9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79" name="Oval 407">
                  <a:extLst>
                    <a:ext uri="{FF2B5EF4-FFF2-40B4-BE49-F238E27FC236}">
                      <a16:creationId xmlns:a16="http://schemas.microsoft.com/office/drawing/2014/main" id="{2150B257-D4C5-480A-BF8F-FB19D60E87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80" name="Group 408">
            <a:extLst>
              <a:ext uri="{FF2B5EF4-FFF2-40B4-BE49-F238E27FC236}">
                <a16:creationId xmlns:a16="http://schemas.microsoft.com/office/drawing/2014/main" id="{4A40B0BB-A57B-462C-9F41-CAAD5062013D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1808163"/>
            <a:ext cx="630237" cy="809625"/>
            <a:chOff x="4141" y="3067"/>
            <a:chExt cx="397" cy="510"/>
          </a:xfrm>
        </p:grpSpPr>
        <p:sp>
          <p:nvSpPr>
            <p:cNvPr id="80281" name="Oval 409">
              <a:extLst>
                <a:ext uri="{FF2B5EF4-FFF2-40B4-BE49-F238E27FC236}">
                  <a16:creationId xmlns:a16="http://schemas.microsoft.com/office/drawing/2014/main" id="{4D28192D-78B3-45C0-BE5B-E4B6E674B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82" name="Group 410">
              <a:extLst>
                <a:ext uri="{FF2B5EF4-FFF2-40B4-BE49-F238E27FC236}">
                  <a16:creationId xmlns:a16="http://schemas.microsoft.com/office/drawing/2014/main" id="{416442FF-4D79-457F-A52F-B84BB372F7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83" name="Oval 411">
                <a:extLst>
                  <a:ext uri="{FF2B5EF4-FFF2-40B4-BE49-F238E27FC236}">
                    <a16:creationId xmlns:a16="http://schemas.microsoft.com/office/drawing/2014/main" id="{F2AF7AB1-4AE9-4CB4-B30A-CBDBF935C6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84" name="Group 412">
                <a:extLst>
                  <a:ext uri="{FF2B5EF4-FFF2-40B4-BE49-F238E27FC236}">
                    <a16:creationId xmlns:a16="http://schemas.microsoft.com/office/drawing/2014/main" id="{0CC250AB-5538-49E3-B3F8-76D4E00212F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85" name="Oval 413">
                  <a:extLst>
                    <a:ext uri="{FF2B5EF4-FFF2-40B4-BE49-F238E27FC236}">
                      <a16:creationId xmlns:a16="http://schemas.microsoft.com/office/drawing/2014/main" id="{890394AA-6C87-4C13-ADEE-52387B4ABF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86" name="Oval 414">
                  <a:extLst>
                    <a:ext uri="{FF2B5EF4-FFF2-40B4-BE49-F238E27FC236}">
                      <a16:creationId xmlns:a16="http://schemas.microsoft.com/office/drawing/2014/main" id="{42A2140F-464E-4FD6-BB26-EBFF442073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87" name="AutoShape 415">
                  <a:extLst>
                    <a:ext uri="{FF2B5EF4-FFF2-40B4-BE49-F238E27FC236}">
                      <a16:creationId xmlns:a16="http://schemas.microsoft.com/office/drawing/2014/main" id="{B780DAA4-3CEC-412F-A729-479CD868CB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88" name="Oval 416">
                  <a:extLst>
                    <a:ext uri="{FF2B5EF4-FFF2-40B4-BE49-F238E27FC236}">
                      <a16:creationId xmlns:a16="http://schemas.microsoft.com/office/drawing/2014/main" id="{906DEA41-FE7B-4A8D-BD59-77A055D9BC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89" name="Group 417">
            <a:extLst>
              <a:ext uri="{FF2B5EF4-FFF2-40B4-BE49-F238E27FC236}">
                <a16:creationId xmlns:a16="http://schemas.microsoft.com/office/drawing/2014/main" id="{9118A73B-744F-4937-98DE-6D0EBDA98F87}"/>
              </a:ext>
            </a:extLst>
          </p:cNvPr>
          <p:cNvGrpSpPr>
            <a:grpSpLocks/>
          </p:cNvGrpSpPr>
          <p:nvPr/>
        </p:nvGrpSpPr>
        <p:grpSpPr bwMode="auto">
          <a:xfrm>
            <a:off x="4954588" y="1808163"/>
            <a:ext cx="630237" cy="809625"/>
            <a:chOff x="4141" y="3067"/>
            <a:chExt cx="397" cy="510"/>
          </a:xfrm>
        </p:grpSpPr>
        <p:sp>
          <p:nvSpPr>
            <p:cNvPr id="80290" name="Oval 418">
              <a:extLst>
                <a:ext uri="{FF2B5EF4-FFF2-40B4-BE49-F238E27FC236}">
                  <a16:creationId xmlns:a16="http://schemas.microsoft.com/office/drawing/2014/main" id="{52C7DA4E-B44F-4F04-B2C5-992FB391D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291" name="Group 419">
              <a:extLst>
                <a:ext uri="{FF2B5EF4-FFF2-40B4-BE49-F238E27FC236}">
                  <a16:creationId xmlns:a16="http://schemas.microsoft.com/office/drawing/2014/main" id="{504C30EA-99CD-4DC8-9D2A-1D6A571055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292" name="Oval 420">
                <a:extLst>
                  <a:ext uri="{FF2B5EF4-FFF2-40B4-BE49-F238E27FC236}">
                    <a16:creationId xmlns:a16="http://schemas.microsoft.com/office/drawing/2014/main" id="{2709495A-826D-417B-8BDB-CF682A78E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293" name="Group 421">
                <a:extLst>
                  <a:ext uri="{FF2B5EF4-FFF2-40B4-BE49-F238E27FC236}">
                    <a16:creationId xmlns:a16="http://schemas.microsoft.com/office/drawing/2014/main" id="{022D4790-3D81-41CA-B173-3AD6BADE042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294" name="Oval 422">
                  <a:extLst>
                    <a:ext uri="{FF2B5EF4-FFF2-40B4-BE49-F238E27FC236}">
                      <a16:creationId xmlns:a16="http://schemas.microsoft.com/office/drawing/2014/main" id="{BDC4B38A-FE5D-4B7F-8737-25D3781FC5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95" name="Oval 423">
                  <a:extLst>
                    <a:ext uri="{FF2B5EF4-FFF2-40B4-BE49-F238E27FC236}">
                      <a16:creationId xmlns:a16="http://schemas.microsoft.com/office/drawing/2014/main" id="{8BC23F55-05C5-4260-AC5B-17ED2B598BD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96" name="AutoShape 424">
                  <a:extLst>
                    <a:ext uri="{FF2B5EF4-FFF2-40B4-BE49-F238E27FC236}">
                      <a16:creationId xmlns:a16="http://schemas.microsoft.com/office/drawing/2014/main" id="{482EB154-BCEC-44C1-A946-4A5D6410AE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297" name="Oval 425">
                  <a:extLst>
                    <a:ext uri="{FF2B5EF4-FFF2-40B4-BE49-F238E27FC236}">
                      <a16:creationId xmlns:a16="http://schemas.microsoft.com/office/drawing/2014/main" id="{33702D70-F7E9-497C-96B3-AED85F79A1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298" name="Group 426">
            <a:extLst>
              <a:ext uri="{FF2B5EF4-FFF2-40B4-BE49-F238E27FC236}">
                <a16:creationId xmlns:a16="http://schemas.microsoft.com/office/drawing/2014/main" id="{BDC97E9C-BBEA-462B-B0BF-75B9023DFF1A}"/>
              </a:ext>
            </a:extLst>
          </p:cNvPr>
          <p:cNvGrpSpPr>
            <a:grpSpLocks/>
          </p:cNvGrpSpPr>
          <p:nvPr/>
        </p:nvGrpSpPr>
        <p:grpSpPr bwMode="auto">
          <a:xfrm>
            <a:off x="5675313" y="1808163"/>
            <a:ext cx="630237" cy="809625"/>
            <a:chOff x="4141" y="3067"/>
            <a:chExt cx="397" cy="510"/>
          </a:xfrm>
        </p:grpSpPr>
        <p:sp>
          <p:nvSpPr>
            <p:cNvPr id="80299" name="Oval 427">
              <a:extLst>
                <a:ext uri="{FF2B5EF4-FFF2-40B4-BE49-F238E27FC236}">
                  <a16:creationId xmlns:a16="http://schemas.microsoft.com/office/drawing/2014/main" id="{0C0C8F55-22EE-453A-AAE5-F29926359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300" name="Group 428">
              <a:extLst>
                <a:ext uri="{FF2B5EF4-FFF2-40B4-BE49-F238E27FC236}">
                  <a16:creationId xmlns:a16="http://schemas.microsoft.com/office/drawing/2014/main" id="{2EFAAAD1-C611-4378-8C71-D7A22600842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301" name="Oval 429">
                <a:extLst>
                  <a:ext uri="{FF2B5EF4-FFF2-40B4-BE49-F238E27FC236}">
                    <a16:creationId xmlns:a16="http://schemas.microsoft.com/office/drawing/2014/main" id="{BFF54BE8-099A-436D-B26A-AFD3371A14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302" name="Group 430">
                <a:extLst>
                  <a:ext uri="{FF2B5EF4-FFF2-40B4-BE49-F238E27FC236}">
                    <a16:creationId xmlns:a16="http://schemas.microsoft.com/office/drawing/2014/main" id="{F831AFE3-A88F-43EF-898A-DBE2044C6B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303" name="Oval 431">
                  <a:extLst>
                    <a:ext uri="{FF2B5EF4-FFF2-40B4-BE49-F238E27FC236}">
                      <a16:creationId xmlns:a16="http://schemas.microsoft.com/office/drawing/2014/main" id="{53ED7129-45F1-4AF8-B80D-454D96C2E9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04" name="Oval 432">
                  <a:extLst>
                    <a:ext uri="{FF2B5EF4-FFF2-40B4-BE49-F238E27FC236}">
                      <a16:creationId xmlns:a16="http://schemas.microsoft.com/office/drawing/2014/main" id="{BBF136A0-0A10-4FD5-9BF0-88E91627DC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05" name="AutoShape 433">
                  <a:extLst>
                    <a:ext uri="{FF2B5EF4-FFF2-40B4-BE49-F238E27FC236}">
                      <a16:creationId xmlns:a16="http://schemas.microsoft.com/office/drawing/2014/main" id="{99BD8095-D965-4965-953F-163E394E86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06" name="Oval 434">
                  <a:extLst>
                    <a:ext uri="{FF2B5EF4-FFF2-40B4-BE49-F238E27FC236}">
                      <a16:creationId xmlns:a16="http://schemas.microsoft.com/office/drawing/2014/main" id="{CD9C4372-9976-49F1-B357-94C4445062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307" name="Group 435">
            <a:extLst>
              <a:ext uri="{FF2B5EF4-FFF2-40B4-BE49-F238E27FC236}">
                <a16:creationId xmlns:a16="http://schemas.microsoft.com/office/drawing/2014/main" id="{CEDDC658-A85D-453F-9B25-8B071C3C3F6E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1808163"/>
            <a:ext cx="630237" cy="809625"/>
            <a:chOff x="4141" y="3067"/>
            <a:chExt cx="397" cy="510"/>
          </a:xfrm>
        </p:grpSpPr>
        <p:sp>
          <p:nvSpPr>
            <p:cNvPr id="80308" name="Oval 436">
              <a:extLst>
                <a:ext uri="{FF2B5EF4-FFF2-40B4-BE49-F238E27FC236}">
                  <a16:creationId xmlns:a16="http://schemas.microsoft.com/office/drawing/2014/main" id="{A3D1260F-94B8-4EF3-9B59-0EEDD2714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309" name="Group 437">
              <a:extLst>
                <a:ext uri="{FF2B5EF4-FFF2-40B4-BE49-F238E27FC236}">
                  <a16:creationId xmlns:a16="http://schemas.microsoft.com/office/drawing/2014/main" id="{817A2E1A-0D93-41BE-959C-331A8746AAD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310" name="Oval 438">
                <a:extLst>
                  <a:ext uri="{FF2B5EF4-FFF2-40B4-BE49-F238E27FC236}">
                    <a16:creationId xmlns:a16="http://schemas.microsoft.com/office/drawing/2014/main" id="{A9334607-0580-48E8-A972-DF1522638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311" name="Group 439">
                <a:extLst>
                  <a:ext uri="{FF2B5EF4-FFF2-40B4-BE49-F238E27FC236}">
                    <a16:creationId xmlns:a16="http://schemas.microsoft.com/office/drawing/2014/main" id="{ACEC2C1C-2615-47B8-AB0C-97EF3C7F403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312" name="Oval 440">
                  <a:extLst>
                    <a:ext uri="{FF2B5EF4-FFF2-40B4-BE49-F238E27FC236}">
                      <a16:creationId xmlns:a16="http://schemas.microsoft.com/office/drawing/2014/main" id="{CFD9091C-7EDA-410E-9DE1-372C8D80C2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13" name="Oval 441">
                  <a:extLst>
                    <a:ext uri="{FF2B5EF4-FFF2-40B4-BE49-F238E27FC236}">
                      <a16:creationId xmlns:a16="http://schemas.microsoft.com/office/drawing/2014/main" id="{5299222F-CF4A-4F23-9B94-E1C408BCBC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14" name="AutoShape 442">
                  <a:extLst>
                    <a:ext uri="{FF2B5EF4-FFF2-40B4-BE49-F238E27FC236}">
                      <a16:creationId xmlns:a16="http://schemas.microsoft.com/office/drawing/2014/main" id="{63BF2114-56C0-4E13-873D-866B95FF1D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15" name="Oval 443">
                  <a:extLst>
                    <a:ext uri="{FF2B5EF4-FFF2-40B4-BE49-F238E27FC236}">
                      <a16:creationId xmlns:a16="http://schemas.microsoft.com/office/drawing/2014/main" id="{B7E9D7C7-0670-40C6-9D65-A0D88F659F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316" name="Group 444">
            <a:extLst>
              <a:ext uri="{FF2B5EF4-FFF2-40B4-BE49-F238E27FC236}">
                <a16:creationId xmlns:a16="http://schemas.microsoft.com/office/drawing/2014/main" id="{7C2AC7B4-1CD5-415D-8AFB-6D33262B1F19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1808163"/>
            <a:ext cx="630237" cy="809625"/>
            <a:chOff x="4141" y="3067"/>
            <a:chExt cx="397" cy="510"/>
          </a:xfrm>
        </p:grpSpPr>
        <p:sp>
          <p:nvSpPr>
            <p:cNvPr id="80317" name="Oval 445">
              <a:extLst>
                <a:ext uri="{FF2B5EF4-FFF2-40B4-BE49-F238E27FC236}">
                  <a16:creationId xmlns:a16="http://schemas.microsoft.com/office/drawing/2014/main" id="{00CB982A-4E02-4D18-AF54-A34E49351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3407"/>
              <a:ext cx="397" cy="170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318" name="Group 446">
              <a:extLst>
                <a:ext uri="{FF2B5EF4-FFF2-40B4-BE49-F238E27FC236}">
                  <a16:creationId xmlns:a16="http://schemas.microsoft.com/office/drawing/2014/main" id="{720905E3-2BE8-4F44-98D0-5D044FBE71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1" y="3067"/>
              <a:ext cx="397" cy="397"/>
              <a:chOff x="4141" y="2444"/>
              <a:chExt cx="998" cy="998"/>
            </a:xfrm>
          </p:grpSpPr>
          <p:sp>
            <p:nvSpPr>
              <p:cNvPr id="80319" name="Oval 447">
                <a:extLst>
                  <a:ext uri="{FF2B5EF4-FFF2-40B4-BE49-F238E27FC236}">
                    <a16:creationId xmlns:a16="http://schemas.microsoft.com/office/drawing/2014/main" id="{DE029639-301A-4C0C-9882-DB97D5E74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41" y="2444"/>
                <a:ext cx="998" cy="9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320" name="Group 448">
                <a:extLst>
                  <a:ext uri="{FF2B5EF4-FFF2-40B4-BE49-F238E27FC236}">
                    <a16:creationId xmlns:a16="http://schemas.microsoft.com/office/drawing/2014/main" id="{92B83E66-9544-427A-9C0F-8C8B626202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41" y="2444"/>
                <a:ext cx="998" cy="998"/>
                <a:chOff x="1111" y="1661"/>
                <a:chExt cx="998" cy="998"/>
              </a:xfrm>
            </p:grpSpPr>
            <p:sp>
              <p:nvSpPr>
                <p:cNvPr id="80321" name="Oval 449">
                  <a:extLst>
                    <a:ext uri="{FF2B5EF4-FFF2-40B4-BE49-F238E27FC236}">
                      <a16:creationId xmlns:a16="http://schemas.microsoft.com/office/drawing/2014/main" id="{C2BA3A44-DC3F-4F37-A9FB-01BFF67491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alpha val="0"/>
                      </a:srgbClr>
                    </a:gs>
                    <a:gs pos="100000">
                      <a:srgbClr val="333333">
                        <a:gamma/>
                        <a:shade val="46275"/>
                        <a:invGamma/>
                        <a:alpha val="39999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22" name="Oval 450">
                  <a:extLst>
                    <a:ext uri="{FF2B5EF4-FFF2-40B4-BE49-F238E27FC236}">
                      <a16:creationId xmlns:a16="http://schemas.microsoft.com/office/drawing/2014/main" id="{67F16E23-A5DE-417E-8467-3D15D59B86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11" y="1661"/>
                  <a:ext cx="998" cy="99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gamma/>
                        <a:tint val="0"/>
                        <a:invGamma/>
                        <a:alpha val="60001"/>
                      </a:schemeClr>
                    </a:gs>
                    <a:gs pos="100000">
                      <a:schemeClr val="bg1">
                        <a:alpha val="20000"/>
                      </a:schemeClr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38100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23" name="AutoShape 451">
                  <a:extLst>
                    <a:ext uri="{FF2B5EF4-FFF2-40B4-BE49-F238E27FC236}">
                      <a16:creationId xmlns:a16="http://schemas.microsoft.com/office/drawing/2014/main" id="{8BD7ED0F-6BC5-4047-A701-A8252407FA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-5400000">
                  <a:off x="1360" y="1911"/>
                  <a:ext cx="499" cy="998"/>
                </a:xfrm>
                <a:prstGeom prst="moon">
                  <a:avLst>
                    <a:gd name="adj" fmla="val 4208"/>
                  </a:avLst>
                </a:prstGeom>
                <a:solidFill>
                  <a:schemeClr val="tx1">
                    <a:alpha val="70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324" name="Oval 452">
                  <a:extLst>
                    <a:ext uri="{FF2B5EF4-FFF2-40B4-BE49-F238E27FC236}">
                      <a16:creationId xmlns:a16="http://schemas.microsoft.com/office/drawing/2014/main" id="{018E4637-59D8-4D20-B7FB-BD3E868CF2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338" y="1706"/>
                  <a:ext cx="544" cy="318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bg1">
                        <a:alpha val="60001"/>
                      </a:schemeClr>
                    </a:gs>
                    <a:gs pos="100000">
                      <a:schemeClr val="bg1">
                        <a:gamma/>
                        <a:shade val="79216"/>
                        <a:invGamma/>
                        <a:alpha val="0"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0325" name="Group 453">
            <a:extLst>
              <a:ext uri="{FF2B5EF4-FFF2-40B4-BE49-F238E27FC236}">
                <a16:creationId xmlns:a16="http://schemas.microsoft.com/office/drawing/2014/main" id="{167ED0DD-E8C6-49B7-A87A-E77D3000D7D2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936750"/>
            <a:ext cx="257175" cy="360363"/>
            <a:chOff x="399" y="1027"/>
            <a:chExt cx="283" cy="396"/>
          </a:xfrm>
        </p:grpSpPr>
        <p:sp>
          <p:nvSpPr>
            <p:cNvPr id="80326" name="Oval 454">
              <a:extLst>
                <a:ext uri="{FF2B5EF4-FFF2-40B4-BE49-F238E27FC236}">
                  <a16:creationId xmlns:a16="http://schemas.microsoft.com/office/drawing/2014/main" id="{71AA62B2-EB3C-4AEA-A9B1-1E8B672F6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27" name="Oval 455">
              <a:extLst>
                <a:ext uri="{FF2B5EF4-FFF2-40B4-BE49-F238E27FC236}">
                  <a16:creationId xmlns:a16="http://schemas.microsoft.com/office/drawing/2014/main" id="{8734F0BB-A877-4FAD-BE70-01F9F51BC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28" name="Oval 456">
              <a:extLst>
                <a:ext uri="{FF2B5EF4-FFF2-40B4-BE49-F238E27FC236}">
                  <a16:creationId xmlns:a16="http://schemas.microsoft.com/office/drawing/2014/main" id="{00C1CEB0-C663-493F-9DA0-8EC9FA845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29" name="Oval 457">
              <a:extLst>
                <a:ext uri="{FF2B5EF4-FFF2-40B4-BE49-F238E27FC236}">
                  <a16:creationId xmlns:a16="http://schemas.microsoft.com/office/drawing/2014/main" id="{C596D6E3-8F5B-4993-8B1C-626E0D31A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0" name="Oval 458">
              <a:extLst>
                <a:ext uri="{FF2B5EF4-FFF2-40B4-BE49-F238E27FC236}">
                  <a16:creationId xmlns:a16="http://schemas.microsoft.com/office/drawing/2014/main" id="{BB9CE50A-D572-4390-8F88-E83804E9D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1" name="Oval 459">
              <a:extLst>
                <a:ext uri="{FF2B5EF4-FFF2-40B4-BE49-F238E27FC236}">
                  <a16:creationId xmlns:a16="http://schemas.microsoft.com/office/drawing/2014/main" id="{500E1B92-3B0B-4EB3-AB39-CFE88DB1B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2" name="Oval 460">
              <a:extLst>
                <a:ext uri="{FF2B5EF4-FFF2-40B4-BE49-F238E27FC236}">
                  <a16:creationId xmlns:a16="http://schemas.microsoft.com/office/drawing/2014/main" id="{2CF25228-BD99-44A2-B8A0-2CE756504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3" name="Oval 461">
              <a:extLst>
                <a:ext uri="{FF2B5EF4-FFF2-40B4-BE49-F238E27FC236}">
                  <a16:creationId xmlns:a16="http://schemas.microsoft.com/office/drawing/2014/main" id="{256A3B1F-0B9D-482C-A5A1-CEE122B8C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4" name="Oval 462">
              <a:extLst>
                <a:ext uri="{FF2B5EF4-FFF2-40B4-BE49-F238E27FC236}">
                  <a16:creationId xmlns:a16="http://schemas.microsoft.com/office/drawing/2014/main" id="{2CAE5424-FFAA-42E2-95C0-87D0A7024E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5" name="Oval 463">
              <a:extLst>
                <a:ext uri="{FF2B5EF4-FFF2-40B4-BE49-F238E27FC236}">
                  <a16:creationId xmlns:a16="http://schemas.microsoft.com/office/drawing/2014/main" id="{F7C76643-3DEF-4FAF-B780-6F00D6756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6" name="Oval 464">
              <a:extLst>
                <a:ext uri="{FF2B5EF4-FFF2-40B4-BE49-F238E27FC236}">
                  <a16:creationId xmlns:a16="http://schemas.microsoft.com/office/drawing/2014/main" id="{93F16611-0101-4C56-81C4-BE736A82C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7" name="Oval 465">
              <a:extLst>
                <a:ext uri="{FF2B5EF4-FFF2-40B4-BE49-F238E27FC236}">
                  <a16:creationId xmlns:a16="http://schemas.microsoft.com/office/drawing/2014/main" id="{334E646F-3F4A-4709-946B-23A6A414C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8" name="Oval 466">
              <a:extLst>
                <a:ext uri="{FF2B5EF4-FFF2-40B4-BE49-F238E27FC236}">
                  <a16:creationId xmlns:a16="http://schemas.microsoft.com/office/drawing/2014/main" id="{5462FA9D-9589-4CBC-AF31-F7A46C19B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39" name="Oval 467">
              <a:extLst>
                <a:ext uri="{FF2B5EF4-FFF2-40B4-BE49-F238E27FC236}">
                  <a16:creationId xmlns:a16="http://schemas.microsoft.com/office/drawing/2014/main" id="{FB09AAA2-AF89-4E86-921B-A1D1179BD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0" name="Oval 468">
              <a:extLst>
                <a:ext uri="{FF2B5EF4-FFF2-40B4-BE49-F238E27FC236}">
                  <a16:creationId xmlns:a16="http://schemas.microsoft.com/office/drawing/2014/main" id="{200E039C-4D0A-4556-81CC-B1CD61B36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1" name="Oval 469">
              <a:extLst>
                <a:ext uri="{FF2B5EF4-FFF2-40B4-BE49-F238E27FC236}">
                  <a16:creationId xmlns:a16="http://schemas.microsoft.com/office/drawing/2014/main" id="{383AC74F-4D1D-4F7E-8AE5-5310B1B2D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2" name="Oval 470">
              <a:extLst>
                <a:ext uri="{FF2B5EF4-FFF2-40B4-BE49-F238E27FC236}">
                  <a16:creationId xmlns:a16="http://schemas.microsoft.com/office/drawing/2014/main" id="{06FCBD91-052F-4C1C-8A5D-106F016B8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3" name="Oval 471">
              <a:extLst>
                <a:ext uri="{FF2B5EF4-FFF2-40B4-BE49-F238E27FC236}">
                  <a16:creationId xmlns:a16="http://schemas.microsoft.com/office/drawing/2014/main" id="{2FE6D20D-5D47-4006-9BFB-E544E83B7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4" name="Oval 472">
              <a:extLst>
                <a:ext uri="{FF2B5EF4-FFF2-40B4-BE49-F238E27FC236}">
                  <a16:creationId xmlns:a16="http://schemas.microsoft.com/office/drawing/2014/main" id="{951B7901-A3B3-4081-9A3D-980C1ACBB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5" name="Oval 473">
              <a:extLst>
                <a:ext uri="{FF2B5EF4-FFF2-40B4-BE49-F238E27FC236}">
                  <a16:creationId xmlns:a16="http://schemas.microsoft.com/office/drawing/2014/main" id="{33788A59-F99B-4BAE-9378-AD87AEEFD2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6" name="Oval 474">
              <a:extLst>
                <a:ext uri="{FF2B5EF4-FFF2-40B4-BE49-F238E27FC236}">
                  <a16:creationId xmlns:a16="http://schemas.microsoft.com/office/drawing/2014/main" id="{DD9D98A4-ABA3-4A6E-8567-FC579A924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7" name="Oval 475">
              <a:extLst>
                <a:ext uri="{FF2B5EF4-FFF2-40B4-BE49-F238E27FC236}">
                  <a16:creationId xmlns:a16="http://schemas.microsoft.com/office/drawing/2014/main" id="{B37C38AD-3944-4953-B349-1C67FD8C3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8" name="Oval 476">
              <a:extLst>
                <a:ext uri="{FF2B5EF4-FFF2-40B4-BE49-F238E27FC236}">
                  <a16:creationId xmlns:a16="http://schemas.microsoft.com/office/drawing/2014/main" id="{71C0B9EE-1025-4F37-A71C-C7966B682D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49" name="Oval 477">
              <a:extLst>
                <a:ext uri="{FF2B5EF4-FFF2-40B4-BE49-F238E27FC236}">
                  <a16:creationId xmlns:a16="http://schemas.microsoft.com/office/drawing/2014/main" id="{DDF3795A-9A12-4C44-9E4E-CCD4987C7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0" name="Oval 478">
              <a:extLst>
                <a:ext uri="{FF2B5EF4-FFF2-40B4-BE49-F238E27FC236}">
                  <a16:creationId xmlns:a16="http://schemas.microsoft.com/office/drawing/2014/main" id="{8AFB0C12-3C36-4EF0-8392-86D690FB6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1" name="Oval 479">
              <a:extLst>
                <a:ext uri="{FF2B5EF4-FFF2-40B4-BE49-F238E27FC236}">
                  <a16:creationId xmlns:a16="http://schemas.microsoft.com/office/drawing/2014/main" id="{E175C2E5-961A-49BA-99BC-25F014B6E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2" name="Oval 480">
              <a:extLst>
                <a:ext uri="{FF2B5EF4-FFF2-40B4-BE49-F238E27FC236}">
                  <a16:creationId xmlns:a16="http://schemas.microsoft.com/office/drawing/2014/main" id="{50D16847-A6A7-40F1-A7D1-82DC6F2AB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3" name="Oval 481">
              <a:extLst>
                <a:ext uri="{FF2B5EF4-FFF2-40B4-BE49-F238E27FC236}">
                  <a16:creationId xmlns:a16="http://schemas.microsoft.com/office/drawing/2014/main" id="{61363885-7D09-4A7E-B084-B613C09BA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4" name="Oval 482">
              <a:extLst>
                <a:ext uri="{FF2B5EF4-FFF2-40B4-BE49-F238E27FC236}">
                  <a16:creationId xmlns:a16="http://schemas.microsoft.com/office/drawing/2014/main" id="{6CFE0B04-40F3-44E8-840D-ACE51DB65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5" name="Oval 483">
              <a:extLst>
                <a:ext uri="{FF2B5EF4-FFF2-40B4-BE49-F238E27FC236}">
                  <a16:creationId xmlns:a16="http://schemas.microsoft.com/office/drawing/2014/main" id="{6FA7752A-21A2-4407-93E3-BD4C3C0A9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356" name="Group 484">
            <a:extLst>
              <a:ext uri="{FF2B5EF4-FFF2-40B4-BE49-F238E27FC236}">
                <a16:creationId xmlns:a16="http://schemas.microsoft.com/office/drawing/2014/main" id="{D5DDBB48-998C-47E4-88D6-C69D2D48A712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1936750"/>
            <a:ext cx="255587" cy="360363"/>
            <a:chOff x="739" y="1027"/>
            <a:chExt cx="282" cy="396"/>
          </a:xfrm>
        </p:grpSpPr>
        <p:sp>
          <p:nvSpPr>
            <p:cNvPr id="80357" name="Oval 485">
              <a:extLst>
                <a:ext uri="{FF2B5EF4-FFF2-40B4-BE49-F238E27FC236}">
                  <a16:creationId xmlns:a16="http://schemas.microsoft.com/office/drawing/2014/main" id="{E4E5F9AA-6E16-4942-8413-20A8FBAC5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8" name="Oval 486">
              <a:extLst>
                <a:ext uri="{FF2B5EF4-FFF2-40B4-BE49-F238E27FC236}">
                  <a16:creationId xmlns:a16="http://schemas.microsoft.com/office/drawing/2014/main" id="{9F0CB2D4-416E-4734-A3C7-C7E96D970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59" name="Oval 487">
              <a:extLst>
                <a:ext uri="{FF2B5EF4-FFF2-40B4-BE49-F238E27FC236}">
                  <a16:creationId xmlns:a16="http://schemas.microsoft.com/office/drawing/2014/main" id="{404A7FF5-9CE0-4DC0-A3F0-9188F7A7E3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0" name="Oval 488">
              <a:extLst>
                <a:ext uri="{FF2B5EF4-FFF2-40B4-BE49-F238E27FC236}">
                  <a16:creationId xmlns:a16="http://schemas.microsoft.com/office/drawing/2014/main" id="{CE414E81-FB0D-4579-82D0-B5BCD24A2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1" name="Oval 489">
              <a:extLst>
                <a:ext uri="{FF2B5EF4-FFF2-40B4-BE49-F238E27FC236}">
                  <a16:creationId xmlns:a16="http://schemas.microsoft.com/office/drawing/2014/main" id="{A2DB4411-905D-439C-ABCC-5F8622BB9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2" name="Oval 490">
              <a:extLst>
                <a:ext uri="{FF2B5EF4-FFF2-40B4-BE49-F238E27FC236}">
                  <a16:creationId xmlns:a16="http://schemas.microsoft.com/office/drawing/2014/main" id="{8C3E5214-A563-407B-B3B5-9CE828DD6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3" name="Oval 491">
              <a:extLst>
                <a:ext uri="{FF2B5EF4-FFF2-40B4-BE49-F238E27FC236}">
                  <a16:creationId xmlns:a16="http://schemas.microsoft.com/office/drawing/2014/main" id="{11406D33-F000-4589-AAEB-92C039A7C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4" name="Oval 492">
              <a:extLst>
                <a:ext uri="{FF2B5EF4-FFF2-40B4-BE49-F238E27FC236}">
                  <a16:creationId xmlns:a16="http://schemas.microsoft.com/office/drawing/2014/main" id="{119C17B8-5C53-4B68-B58E-D5C1132B7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5" name="Oval 493">
              <a:extLst>
                <a:ext uri="{FF2B5EF4-FFF2-40B4-BE49-F238E27FC236}">
                  <a16:creationId xmlns:a16="http://schemas.microsoft.com/office/drawing/2014/main" id="{CB00C23A-4803-4C29-B6BC-A7D5CBA340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6" name="Oval 494">
              <a:extLst>
                <a:ext uri="{FF2B5EF4-FFF2-40B4-BE49-F238E27FC236}">
                  <a16:creationId xmlns:a16="http://schemas.microsoft.com/office/drawing/2014/main" id="{5015DF17-56A1-4FB3-AF73-EE4DFF618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7" name="Oval 495">
              <a:extLst>
                <a:ext uri="{FF2B5EF4-FFF2-40B4-BE49-F238E27FC236}">
                  <a16:creationId xmlns:a16="http://schemas.microsoft.com/office/drawing/2014/main" id="{4AC1FAAF-0F05-41CC-BDF6-51CC7D22C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8" name="Oval 496">
              <a:extLst>
                <a:ext uri="{FF2B5EF4-FFF2-40B4-BE49-F238E27FC236}">
                  <a16:creationId xmlns:a16="http://schemas.microsoft.com/office/drawing/2014/main" id="{B30BE8AE-3C5B-4497-B8AD-0468DCDB2A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69" name="Oval 497">
              <a:extLst>
                <a:ext uri="{FF2B5EF4-FFF2-40B4-BE49-F238E27FC236}">
                  <a16:creationId xmlns:a16="http://schemas.microsoft.com/office/drawing/2014/main" id="{BA7F085D-52EF-4211-BF2C-1B8D14E2F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0" name="Oval 498">
              <a:extLst>
                <a:ext uri="{FF2B5EF4-FFF2-40B4-BE49-F238E27FC236}">
                  <a16:creationId xmlns:a16="http://schemas.microsoft.com/office/drawing/2014/main" id="{B237C521-BFFF-4224-BDA2-1D0FFCA53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1" name="Oval 499">
              <a:extLst>
                <a:ext uri="{FF2B5EF4-FFF2-40B4-BE49-F238E27FC236}">
                  <a16:creationId xmlns:a16="http://schemas.microsoft.com/office/drawing/2014/main" id="{CB82F723-7550-4893-8373-5A47BDCDF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2" name="Oval 500">
              <a:extLst>
                <a:ext uri="{FF2B5EF4-FFF2-40B4-BE49-F238E27FC236}">
                  <a16:creationId xmlns:a16="http://schemas.microsoft.com/office/drawing/2014/main" id="{025835C1-426A-4FD7-90C9-D319C635C0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3" name="Oval 501">
              <a:extLst>
                <a:ext uri="{FF2B5EF4-FFF2-40B4-BE49-F238E27FC236}">
                  <a16:creationId xmlns:a16="http://schemas.microsoft.com/office/drawing/2014/main" id="{99B9DA5D-282F-4200-87C7-8F20852E6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4" name="Oval 502">
              <a:extLst>
                <a:ext uri="{FF2B5EF4-FFF2-40B4-BE49-F238E27FC236}">
                  <a16:creationId xmlns:a16="http://schemas.microsoft.com/office/drawing/2014/main" id="{D5A3813D-B01B-4A60-8616-E87F9C38B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5" name="Oval 503">
              <a:extLst>
                <a:ext uri="{FF2B5EF4-FFF2-40B4-BE49-F238E27FC236}">
                  <a16:creationId xmlns:a16="http://schemas.microsoft.com/office/drawing/2014/main" id="{D27426E5-FB4A-4D64-8A22-E9BAFD995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6" name="Oval 504">
              <a:extLst>
                <a:ext uri="{FF2B5EF4-FFF2-40B4-BE49-F238E27FC236}">
                  <a16:creationId xmlns:a16="http://schemas.microsoft.com/office/drawing/2014/main" id="{FB0C5F88-0BDC-453E-9037-5631A2A33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377" name="Group 505">
            <a:extLst>
              <a:ext uri="{FF2B5EF4-FFF2-40B4-BE49-F238E27FC236}">
                <a16:creationId xmlns:a16="http://schemas.microsoft.com/office/drawing/2014/main" id="{917A5FE9-0797-42D3-96FA-651D382B6110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1936750"/>
            <a:ext cx="255587" cy="360363"/>
            <a:chOff x="1078" y="1027"/>
            <a:chExt cx="282" cy="396"/>
          </a:xfrm>
        </p:grpSpPr>
        <p:sp>
          <p:nvSpPr>
            <p:cNvPr id="80378" name="Oval 506">
              <a:extLst>
                <a:ext uri="{FF2B5EF4-FFF2-40B4-BE49-F238E27FC236}">
                  <a16:creationId xmlns:a16="http://schemas.microsoft.com/office/drawing/2014/main" id="{A268BFA7-A824-4E2E-984E-F0CA5A0D3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79" name="Oval 507">
              <a:extLst>
                <a:ext uri="{FF2B5EF4-FFF2-40B4-BE49-F238E27FC236}">
                  <a16:creationId xmlns:a16="http://schemas.microsoft.com/office/drawing/2014/main" id="{E215726A-A530-4824-96F7-22024F1134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0" name="Oval 508">
              <a:extLst>
                <a:ext uri="{FF2B5EF4-FFF2-40B4-BE49-F238E27FC236}">
                  <a16:creationId xmlns:a16="http://schemas.microsoft.com/office/drawing/2014/main" id="{019DB727-5EA6-4E28-A313-9C8D7DEE03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1" name="Oval 509">
              <a:extLst>
                <a:ext uri="{FF2B5EF4-FFF2-40B4-BE49-F238E27FC236}">
                  <a16:creationId xmlns:a16="http://schemas.microsoft.com/office/drawing/2014/main" id="{03169919-B1CB-4116-9A08-A5FDF88EF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2" name="Oval 510">
              <a:extLst>
                <a:ext uri="{FF2B5EF4-FFF2-40B4-BE49-F238E27FC236}">
                  <a16:creationId xmlns:a16="http://schemas.microsoft.com/office/drawing/2014/main" id="{E13AE72E-9AFC-4994-90DC-D67E51E81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3" name="Oval 511">
              <a:extLst>
                <a:ext uri="{FF2B5EF4-FFF2-40B4-BE49-F238E27FC236}">
                  <a16:creationId xmlns:a16="http://schemas.microsoft.com/office/drawing/2014/main" id="{27AF4DA8-0E56-47BC-9746-7CEF9DB52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4" name="Oval 512">
              <a:extLst>
                <a:ext uri="{FF2B5EF4-FFF2-40B4-BE49-F238E27FC236}">
                  <a16:creationId xmlns:a16="http://schemas.microsoft.com/office/drawing/2014/main" id="{6C6ED9DA-06E4-4CC9-8933-327F060FF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5" name="Oval 513">
              <a:extLst>
                <a:ext uri="{FF2B5EF4-FFF2-40B4-BE49-F238E27FC236}">
                  <a16:creationId xmlns:a16="http://schemas.microsoft.com/office/drawing/2014/main" id="{FF88E17F-F0F3-4298-9ECB-4C6EFC705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6" name="Oval 514">
              <a:extLst>
                <a:ext uri="{FF2B5EF4-FFF2-40B4-BE49-F238E27FC236}">
                  <a16:creationId xmlns:a16="http://schemas.microsoft.com/office/drawing/2014/main" id="{71DC6F2F-011E-4427-8B6E-60BF35C36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7" name="Oval 515">
              <a:extLst>
                <a:ext uri="{FF2B5EF4-FFF2-40B4-BE49-F238E27FC236}">
                  <a16:creationId xmlns:a16="http://schemas.microsoft.com/office/drawing/2014/main" id="{6800273B-A6CD-4F8E-9E03-CAFA2A6B6C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8" name="Oval 516">
              <a:extLst>
                <a:ext uri="{FF2B5EF4-FFF2-40B4-BE49-F238E27FC236}">
                  <a16:creationId xmlns:a16="http://schemas.microsoft.com/office/drawing/2014/main" id="{AD709C52-6BBA-44EE-920B-C9086D778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89" name="Oval 517">
              <a:extLst>
                <a:ext uri="{FF2B5EF4-FFF2-40B4-BE49-F238E27FC236}">
                  <a16:creationId xmlns:a16="http://schemas.microsoft.com/office/drawing/2014/main" id="{1ECBE9D6-4687-4135-99D0-BE75E3E98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0" name="Oval 518">
              <a:extLst>
                <a:ext uri="{FF2B5EF4-FFF2-40B4-BE49-F238E27FC236}">
                  <a16:creationId xmlns:a16="http://schemas.microsoft.com/office/drawing/2014/main" id="{87CD9547-E15A-4B91-AED8-2301BD07F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1" name="Oval 519">
              <a:extLst>
                <a:ext uri="{FF2B5EF4-FFF2-40B4-BE49-F238E27FC236}">
                  <a16:creationId xmlns:a16="http://schemas.microsoft.com/office/drawing/2014/main" id="{EF93FFC7-A9A9-4DF9-AEE7-B2A48B52D1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2" name="Oval 520">
              <a:extLst>
                <a:ext uri="{FF2B5EF4-FFF2-40B4-BE49-F238E27FC236}">
                  <a16:creationId xmlns:a16="http://schemas.microsoft.com/office/drawing/2014/main" id="{3B2E00C3-134D-4678-9514-9A797F207F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3" name="Oval 521">
              <a:extLst>
                <a:ext uri="{FF2B5EF4-FFF2-40B4-BE49-F238E27FC236}">
                  <a16:creationId xmlns:a16="http://schemas.microsoft.com/office/drawing/2014/main" id="{AD75818C-DEC3-402F-95EE-A81E82C05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4" name="Oval 522">
              <a:extLst>
                <a:ext uri="{FF2B5EF4-FFF2-40B4-BE49-F238E27FC236}">
                  <a16:creationId xmlns:a16="http://schemas.microsoft.com/office/drawing/2014/main" id="{B6E9340F-ABBC-4DC4-A93B-984C301F73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5" name="Oval 523">
              <a:extLst>
                <a:ext uri="{FF2B5EF4-FFF2-40B4-BE49-F238E27FC236}">
                  <a16:creationId xmlns:a16="http://schemas.microsoft.com/office/drawing/2014/main" id="{D4FD7473-233E-4E4A-B176-85B2258B3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6" name="Oval 524">
              <a:extLst>
                <a:ext uri="{FF2B5EF4-FFF2-40B4-BE49-F238E27FC236}">
                  <a16:creationId xmlns:a16="http://schemas.microsoft.com/office/drawing/2014/main" id="{91FEA3E4-60B8-4261-A134-809A33C342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7" name="Oval 525">
              <a:extLst>
                <a:ext uri="{FF2B5EF4-FFF2-40B4-BE49-F238E27FC236}">
                  <a16:creationId xmlns:a16="http://schemas.microsoft.com/office/drawing/2014/main" id="{B3FBCB82-31EA-483E-B3EA-F4BCD56CB4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8" name="Oval 526">
              <a:extLst>
                <a:ext uri="{FF2B5EF4-FFF2-40B4-BE49-F238E27FC236}">
                  <a16:creationId xmlns:a16="http://schemas.microsoft.com/office/drawing/2014/main" id="{F9F73294-8042-45D0-8173-065A259A2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399" name="Oval 527">
              <a:extLst>
                <a:ext uri="{FF2B5EF4-FFF2-40B4-BE49-F238E27FC236}">
                  <a16:creationId xmlns:a16="http://schemas.microsoft.com/office/drawing/2014/main" id="{55EB2F40-86BE-4B75-BDE1-2F1D8B272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0" name="Oval 528">
              <a:extLst>
                <a:ext uri="{FF2B5EF4-FFF2-40B4-BE49-F238E27FC236}">
                  <a16:creationId xmlns:a16="http://schemas.microsoft.com/office/drawing/2014/main" id="{EE3B7200-8AC5-4AE7-94D3-DCBC056A7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1" name="Oval 529">
              <a:extLst>
                <a:ext uri="{FF2B5EF4-FFF2-40B4-BE49-F238E27FC236}">
                  <a16:creationId xmlns:a16="http://schemas.microsoft.com/office/drawing/2014/main" id="{8F8914EF-96CC-46B5-B26C-F06BC7521D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402" name="Group 530">
            <a:extLst>
              <a:ext uri="{FF2B5EF4-FFF2-40B4-BE49-F238E27FC236}">
                <a16:creationId xmlns:a16="http://schemas.microsoft.com/office/drawing/2014/main" id="{E3968D73-367F-40E9-A6AF-28C1C0929991}"/>
              </a:ext>
            </a:extLst>
          </p:cNvPr>
          <p:cNvGrpSpPr>
            <a:grpSpLocks/>
          </p:cNvGrpSpPr>
          <p:nvPr/>
        </p:nvGrpSpPr>
        <p:grpSpPr bwMode="auto">
          <a:xfrm>
            <a:off x="2973388" y="1936750"/>
            <a:ext cx="257175" cy="360363"/>
            <a:chOff x="1419" y="1027"/>
            <a:chExt cx="283" cy="396"/>
          </a:xfrm>
        </p:grpSpPr>
        <p:sp>
          <p:nvSpPr>
            <p:cNvPr id="80403" name="Oval 531">
              <a:extLst>
                <a:ext uri="{FF2B5EF4-FFF2-40B4-BE49-F238E27FC236}">
                  <a16:creationId xmlns:a16="http://schemas.microsoft.com/office/drawing/2014/main" id="{28DC4C6B-43F9-4DCE-BAC7-492F516374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4" name="Oval 532">
              <a:extLst>
                <a:ext uri="{FF2B5EF4-FFF2-40B4-BE49-F238E27FC236}">
                  <a16:creationId xmlns:a16="http://schemas.microsoft.com/office/drawing/2014/main" id="{C67C4CCB-3DFE-479F-9031-9A3D7E17A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5" name="Oval 533">
              <a:extLst>
                <a:ext uri="{FF2B5EF4-FFF2-40B4-BE49-F238E27FC236}">
                  <a16:creationId xmlns:a16="http://schemas.microsoft.com/office/drawing/2014/main" id="{809DBEFF-AFC2-4D92-A428-B9F04C318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6" name="Oval 534">
              <a:extLst>
                <a:ext uri="{FF2B5EF4-FFF2-40B4-BE49-F238E27FC236}">
                  <a16:creationId xmlns:a16="http://schemas.microsoft.com/office/drawing/2014/main" id="{F917F6E6-5C5A-4429-9023-83D558C32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7" name="Oval 535">
              <a:extLst>
                <a:ext uri="{FF2B5EF4-FFF2-40B4-BE49-F238E27FC236}">
                  <a16:creationId xmlns:a16="http://schemas.microsoft.com/office/drawing/2014/main" id="{594387D4-CB42-43AF-92ED-CEE062FD3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8" name="Oval 536">
              <a:extLst>
                <a:ext uri="{FF2B5EF4-FFF2-40B4-BE49-F238E27FC236}">
                  <a16:creationId xmlns:a16="http://schemas.microsoft.com/office/drawing/2014/main" id="{2D13359A-6CB2-4C3A-8EB6-A631EADC2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09" name="Oval 537">
              <a:extLst>
                <a:ext uri="{FF2B5EF4-FFF2-40B4-BE49-F238E27FC236}">
                  <a16:creationId xmlns:a16="http://schemas.microsoft.com/office/drawing/2014/main" id="{03B5F1F0-A10E-4C7B-A388-888E569770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0" name="Oval 538">
              <a:extLst>
                <a:ext uri="{FF2B5EF4-FFF2-40B4-BE49-F238E27FC236}">
                  <a16:creationId xmlns:a16="http://schemas.microsoft.com/office/drawing/2014/main" id="{970513BF-E767-49B9-95B4-B3EA4DB70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1" name="Oval 539">
              <a:extLst>
                <a:ext uri="{FF2B5EF4-FFF2-40B4-BE49-F238E27FC236}">
                  <a16:creationId xmlns:a16="http://schemas.microsoft.com/office/drawing/2014/main" id="{5F6D5D09-D6DD-4B81-A865-27F6A669D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2" name="Oval 540">
              <a:extLst>
                <a:ext uri="{FF2B5EF4-FFF2-40B4-BE49-F238E27FC236}">
                  <a16:creationId xmlns:a16="http://schemas.microsoft.com/office/drawing/2014/main" id="{1D533FA3-32D2-4711-A930-095BFA60B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3" name="Oval 541">
              <a:extLst>
                <a:ext uri="{FF2B5EF4-FFF2-40B4-BE49-F238E27FC236}">
                  <a16:creationId xmlns:a16="http://schemas.microsoft.com/office/drawing/2014/main" id="{46DC1F15-221B-47AF-B903-52E2F38936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4" name="Oval 542">
              <a:extLst>
                <a:ext uri="{FF2B5EF4-FFF2-40B4-BE49-F238E27FC236}">
                  <a16:creationId xmlns:a16="http://schemas.microsoft.com/office/drawing/2014/main" id="{5F98CD85-767C-4D9B-8D9E-A3F0EE4539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5" name="Oval 543">
              <a:extLst>
                <a:ext uri="{FF2B5EF4-FFF2-40B4-BE49-F238E27FC236}">
                  <a16:creationId xmlns:a16="http://schemas.microsoft.com/office/drawing/2014/main" id="{374A75A1-AFB6-4F2B-8BDE-0210D8AB2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6" name="Oval 544">
              <a:extLst>
                <a:ext uri="{FF2B5EF4-FFF2-40B4-BE49-F238E27FC236}">
                  <a16:creationId xmlns:a16="http://schemas.microsoft.com/office/drawing/2014/main" id="{DFCD8581-98FA-4996-A524-ADBF8C62FA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7" name="Oval 545">
              <a:extLst>
                <a:ext uri="{FF2B5EF4-FFF2-40B4-BE49-F238E27FC236}">
                  <a16:creationId xmlns:a16="http://schemas.microsoft.com/office/drawing/2014/main" id="{C9ACAA93-AFDC-44BB-AE93-323E2B5D1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8" name="Oval 546">
              <a:extLst>
                <a:ext uri="{FF2B5EF4-FFF2-40B4-BE49-F238E27FC236}">
                  <a16:creationId xmlns:a16="http://schemas.microsoft.com/office/drawing/2014/main" id="{2B41143F-2799-4750-BC57-2436EE9E3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19" name="Oval 547">
              <a:extLst>
                <a:ext uri="{FF2B5EF4-FFF2-40B4-BE49-F238E27FC236}">
                  <a16:creationId xmlns:a16="http://schemas.microsoft.com/office/drawing/2014/main" id="{6FABAAAB-B718-4FDA-B956-4C3C6D2BD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0" name="Oval 548">
              <a:extLst>
                <a:ext uri="{FF2B5EF4-FFF2-40B4-BE49-F238E27FC236}">
                  <a16:creationId xmlns:a16="http://schemas.microsoft.com/office/drawing/2014/main" id="{9F4BAEE2-2C92-49D8-8411-7E46BF9EDD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1" name="Oval 549">
              <a:extLst>
                <a:ext uri="{FF2B5EF4-FFF2-40B4-BE49-F238E27FC236}">
                  <a16:creationId xmlns:a16="http://schemas.microsoft.com/office/drawing/2014/main" id="{BA959A34-B8A4-4E35-A4BF-F6381560A7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2" name="Oval 550">
              <a:extLst>
                <a:ext uri="{FF2B5EF4-FFF2-40B4-BE49-F238E27FC236}">
                  <a16:creationId xmlns:a16="http://schemas.microsoft.com/office/drawing/2014/main" id="{52159777-FC36-4E1E-9CEA-F865EA538E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3" name="Oval 551">
              <a:extLst>
                <a:ext uri="{FF2B5EF4-FFF2-40B4-BE49-F238E27FC236}">
                  <a16:creationId xmlns:a16="http://schemas.microsoft.com/office/drawing/2014/main" id="{47C9E3D3-78E1-43D7-95A1-9A2C14812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4" name="Oval 552">
              <a:extLst>
                <a:ext uri="{FF2B5EF4-FFF2-40B4-BE49-F238E27FC236}">
                  <a16:creationId xmlns:a16="http://schemas.microsoft.com/office/drawing/2014/main" id="{A1E249B3-6C6F-45EB-8BCD-1F2E92E81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5" name="Oval 553">
              <a:extLst>
                <a:ext uri="{FF2B5EF4-FFF2-40B4-BE49-F238E27FC236}">
                  <a16:creationId xmlns:a16="http://schemas.microsoft.com/office/drawing/2014/main" id="{ADA80ECC-C2D1-4DA8-8AD4-5101C3E3F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6" name="Oval 554">
              <a:extLst>
                <a:ext uri="{FF2B5EF4-FFF2-40B4-BE49-F238E27FC236}">
                  <a16:creationId xmlns:a16="http://schemas.microsoft.com/office/drawing/2014/main" id="{4C51FEA6-4A86-4F8C-8FE8-7B499688C7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27" name="Oval 555">
              <a:extLst>
                <a:ext uri="{FF2B5EF4-FFF2-40B4-BE49-F238E27FC236}">
                  <a16:creationId xmlns:a16="http://schemas.microsoft.com/office/drawing/2014/main" id="{41B908FA-17C8-4EFC-86A9-1054E3C41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428" name="Group 556">
            <a:extLst>
              <a:ext uri="{FF2B5EF4-FFF2-40B4-BE49-F238E27FC236}">
                <a16:creationId xmlns:a16="http://schemas.microsoft.com/office/drawing/2014/main" id="{8727E394-65DF-4E72-87BD-E3D0EA02FE97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1936750"/>
            <a:ext cx="257175" cy="360363"/>
            <a:chOff x="1759" y="1027"/>
            <a:chExt cx="283" cy="396"/>
          </a:xfrm>
        </p:grpSpPr>
        <p:sp>
          <p:nvSpPr>
            <p:cNvPr id="80429" name="Oval 557">
              <a:extLst>
                <a:ext uri="{FF2B5EF4-FFF2-40B4-BE49-F238E27FC236}">
                  <a16:creationId xmlns:a16="http://schemas.microsoft.com/office/drawing/2014/main" id="{C8BA75B5-0C70-4C4D-A287-A12BA66DA9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0" name="Oval 558">
              <a:extLst>
                <a:ext uri="{FF2B5EF4-FFF2-40B4-BE49-F238E27FC236}">
                  <a16:creationId xmlns:a16="http://schemas.microsoft.com/office/drawing/2014/main" id="{8796C046-E9A2-4861-B29F-FB10F4DD6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1" name="Oval 559">
              <a:extLst>
                <a:ext uri="{FF2B5EF4-FFF2-40B4-BE49-F238E27FC236}">
                  <a16:creationId xmlns:a16="http://schemas.microsoft.com/office/drawing/2014/main" id="{2CDD042E-ED22-40D6-AA0C-D52E7BEF2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2" name="Oval 560">
              <a:extLst>
                <a:ext uri="{FF2B5EF4-FFF2-40B4-BE49-F238E27FC236}">
                  <a16:creationId xmlns:a16="http://schemas.microsoft.com/office/drawing/2014/main" id="{639FF8FC-FC20-4098-8453-078FFB669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3" name="Oval 561">
              <a:extLst>
                <a:ext uri="{FF2B5EF4-FFF2-40B4-BE49-F238E27FC236}">
                  <a16:creationId xmlns:a16="http://schemas.microsoft.com/office/drawing/2014/main" id="{C5F84960-165F-4986-ADF0-7FD0BA907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4" name="Oval 562">
              <a:extLst>
                <a:ext uri="{FF2B5EF4-FFF2-40B4-BE49-F238E27FC236}">
                  <a16:creationId xmlns:a16="http://schemas.microsoft.com/office/drawing/2014/main" id="{5411A24F-C295-47CC-B85B-7E132A56E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5" name="Oval 563">
              <a:extLst>
                <a:ext uri="{FF2B5EF4-FFF2-40B4-BE49-F238E27FC236}">
                  <a16:creationId xmlns:a16="http://schemas.microsoft.com/office/drawing/2014/main" id="{0BA1786C-8F5B-4F98-A63D-ACFB280AF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6" name="Oval 564">
              <a:extLst>
                <a:ext uri="{FF2B5EF4-FFF2-40B4-BE49-F238E27FC236}">
                  <a16:creationId xmlns:a16="http://schemas.microsoft.com/office/drawing/2014/main" id="{16D8C950-0B5E-49EA-9967-25AF6552C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7" name="Oval 565">
              <a:extLst>
                <a:ext uri="{FF2B5EF4-FFF2-40B4-BE49-F238E27FC236}">
                  <a16:creationId xmlns:a16="http://schemas.microsoft.com/office/drawing/2014/main" id="{400D59DD-F008-4EA5-96E2-CB84C68AC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8" name="Oval 566">
              <a:extLst>
                <a:ext uri="{FF2B5EF4-FFF2-40B4-BE49-F238E27FC236}">
                  <a16:creationId xmlns:a16="http://schemas.microsoft.com/office/drawing/2014/main" id="{DAB94DC9-1D89-4783-90DE-763F6E26B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39" name="Oval 567">
              <a:extLst>
                <a:ext uri="{FF2B5EF4-FFF2-40B4-BE49-F238E27FC236}">
                  <a16:creationId xmlns:a16="http://schemas.microsoft.com/office/drawing/2014/main" id="{EE1B9DE6-7E7B-43C5-B9B8-4C7BC6DBB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0" name="Oval 568">
              <a:extLst>
                <a:ext uri="{FF2B5EF4-FFF2-40B4-BE49-F238E27FC236}">
                  <a16:creationId xmlns:a16="http://schemas.microsoft.com/office/drawing/2014/main" id="{96537652-81F3-473D-BA72-F9D7CB68F7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1" name="Oval 569">
              <a:extLst>
                <a:ext uri="{FF2B5EF4-FFF2-40B4-BE49-F238E27FC236}">
                  <a16:creationId xmlns:a16="http://schemas.microsoft.com/office/drawing/2014/main" id="{0018B16A-EBBA-44AF-B844-A2BDE8D0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2" name="Oval 570">
              <a:extLst>
                <a:ext uri="{FF2B5EF4-FFF2-40B4-BE49-F238E27FC236}">
                  <a16:creationId xmlns:a16="http://schemas.microsoft.com/office/drawing/2014/main" id="{0C4ADD61-3E24-4233-BB58-C39946EDF8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3" name="Oval 571">
              <a:extLst>
                <a:ext uri="{FF2B5EF4-FFF2-40B4-BE49-F238E27FC236}">
                  <a16:creationId xmlns:a16="http://schemas.microsoft.com/office/drawing/2014/main" id="{77FA19D5-BF1A-4456-AAAC-1B2B494A3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4" name="Oval 572">
              <a:extLst>
                <a:ext uri="{FF2B5EF4-FFF2-40B4-BE49-F238E27FC236}">
                  <a16:creationId xmlns:a16="http://schemas.microsoft.com/office/drawing/2014/main" id="{FD171F68-1F72-42E5-A950-72F5074EC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5" name="Oval 573">
              <a:extLst>
                <a:ext uri="{FF2B5EF4-FFF2-40B4-BE49-F238E27FC236}">
                  <a16:creationId xmlns:a16="http://schemas.microsoft.com/office/drawing/2014/main" id="{41DFBECF-A848-48FE-ADCB-E3EC363F7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6" name="Oval 574">
              <a:extLst>
                <a:ext uri="{FF2B5EF4-FFF2-40B4-BE49-F238E27FC236}">
                  <a16:creationId xmlns:a16="http://schemas.microsoft.com/office/drawing/2014/main" id="{0D1863BD-1BE7-4485-8FAD-977CEB468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7" name="Oval 575">
              <a:extLst>
                <a:ext uri="{FF2B5EF4-FFF2-40B4-BE49-F238E27FC236}">
                  <a16:creationId xmlns:a16="http://schemas.microsoft.com/office/drawing/2014/main" id="{3E1B0E9D-327C-4FF1-94FA-2648B6407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8" name="Oval 576">
              <a:extLst>
                <a:ext uri="{FF2B5EF4-FFF2-40B4-BE49-F238E27FC236}">
                  <a16:creationId xmlns:a16="http://schemas.microsoft.com/office/drawing/2014/main" id="{2DC6AF08-C01E-4132-BB99-61CA0C783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49" name="Oval 577">
              <a:extLst>
                <a:ext uri="{FF2B5EF4-FFF2-40B4-BE49-F238E27FC236}">
                  <a16:creationId xmlns:a16="http://schemas.microsoft.com/office/drawing/2014/main" id="{C7372DF1-8A7C-4C38-BE4E-2E5CB15E3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0" name="Oval 578">
              <a:extLst>
                <a:ext uri="{FF2B5EF4-FFF2-40B4-BE49-F238E27FC236}">
                  <a16:creationId xmlns:a16="http://schemas.microsoft.com/office/drawing/2014/main" id="{602BFD0E-9330-45EE-8766-AC62D2E34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1" name="Oval 579">
              <a:extLst>
                <a:ext uri="{FF2B5EF4-FFF2-40B4-BE49-F238E27FC236}">
                  <a16:creationId xmlns:a16="http://schemas.microsoft.com/office/drawing/2014/main" id="{0281ADA5-77B7-4FF3-A457-25CB72F63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2" name="Oval 580">
              <a:extLst>
                <a:ext uri="{FF2B5EF4-FFF2-40B4-BE49-F238E27FC236}">
                  <a16:creationId xmlns:a16="http://schemas.microsoft.com/office/drawing/2014/main" id="{C21E05BD-0E66-428E-8F56-84F76A03A0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3" name="Oval 581">
              <a:extLst>
                <a:ext uri="{FF2B5EF4-FFF2-40B4-BE49-F238E27FC236}">
                  <a16:creationId xmlns:a16="http://schemas.microsoft.com/office/drawing/2014/main" id="{5515A7E7-8E9B-4A33-BDF1-E581CE9299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4" name="Oval 582">
              <a:extLst>
                <a:ext uri="{FF2B5EF4-FFF2-40B4-BE49-F238E27FC236}">
                  <a16:creationId xmlns:a16="http://schemas.microsoft.com/office/drawing/2014/main" id="{E57E048A-C642-4A1B-8905-12AD37D22B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5" name="Oval 583">
              <a:extLst>
                <a:ext uri="{FF2B5EF4-FFF2-40B4-BE49-F238E27FC236}">
                  <a16:creationId xmlns:a16="http://schemas.microsoft.com/office/drawing/2014/main" id="{8A02F312-480C-420C-A185-6C466CB77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456" name="Group 584">
            <a:extLst>
              <a:ext uri="{FF2B5EF4-FFF2-40B4-BE49-F238E27FC236}">
                <a16:creationId xmlns:a16="http://schemas.microsoft.com/office/drawing/2014/main" id="{0C0BE22C-8FCD-4BEE-A88D-B2F57D3CCEEF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1936750"/>
            <a:ext cx="257175" cy="360363"/>
            <a:chOff x="2100" y="1027"/>
            <a:chExt cx="283" cy="396"/>
          </a:xfrm>
        </p:grpSpPr>
        <p:sp>
          <p:nvSpPr>
            <p:cNvPr id="80457" name="Oval 585">
              <a:extLst>
                <a:ext uri="{FF2B5EF4-FFF2-40B4-BE49-F238E27FC236}">
                  <a16:creationId xmlns:a16="http://schemas.microsoft.com/office/drawing/2014/main" id="{7F7A5948-CCCB-4BB7-90C6-7B90DD9793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8" name="Oval 586">
              <a:extLst>
                <a:ext uri="{FF2B5EF4-FFF2-40B4-BE49-F238E27FC236}">
                  <a16:creationId xmlns:a16="http://schemas.microsoft.com/office/drawing/2014/main" id="{39087ED3-C392-46A2-9A39-1AB8D5F5A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59" name="Oval 587">
              <a:extLst>
                <a:ext uri="{FF2B5EF4-FFF2-40B4-BE49-F238E27FC236}">
                  <a16:creationId xmlns:a16="http://schemas.microsoft.com/office/drawing/2014/main" id="{99E96403-91F0-4190-B1E8-25D597313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0" name="Oval 588">
              <a:extLst>
                <a:ext uri="{FF2B5EF4-FFF2-40B4-BE49-F238E27FC236}">
                  <a16:creationId xmlns:a16="http://schemas.microsoft.com/office/drawing/2014/main" id="{AD291918-A5DE-4A65-9517-03C507DFF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1" name="Oval 589">
              <a:extLst>
                <a:ext uri="{FF2B5EF4-FFF2-40B4-BE49-F238E27FC236}">
                  <a16:creationId xmlns:a16="http://schemas.microsoft.com/office/drawing/2014/main" id="{D08DEA61-C534-4A8E-A101-66C921379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2" name="Oval 590">
              <a:extLst>
                <a:ext uri="{FF2B5EF4-FFF2-40B4-BE49-F238E27FC236}">
                  <a16:creationId xmlns:a16="http://schemas.microsoft.com/office/drawing/2014/main" id="{F1DFC397-4AB7-4518-9F01-7FEC8C6BF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3" name="Oval 591">
              <a:extLst>
                <a:ext uri="{FF2B5EF4-FFF2-40B4-BE49-F238E27FC236}">
                  <a16:creationId xmlns:a16="http://schemas.microsoft.com/office/drawing/2014/main" id="{72CFE1DD-B69A-418E-9085-556C272F0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4" name="Oval 592">
              <a:extLst>
                <a:ext uri="{FF2B5EF4-FFF2-40B4-BE49-F238E27FC236}">
                  <a16:creationId xmlns:a16="http://schemas.microsoft.com/office/drawing/2014/main" id="{8A5DE42C-6C45-48DB-AA45-39F34421E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5" name="Oval 593">
              <a:extLst>
                <a:ext uri="{FF2B5EF4-FFF2-40B4-BE49-F238E27FC236}">
                  <a16:creationId xmlns:a16="http://schemas.microsoft.com/office/drawing/2014/main" id="{1991B66C-882A-4FEF-948C-167129693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6" name="Oval 594">
              <a:extLst>
                <a:ext uri="{FF2B5EF4-FFF2-40B4-BE49-F238E27FC236}">
                  <a16:creationId xmlns:a16="http://schemas.microsoft.com/office/drawing/2014/main" id="{5585378C-B4AC-46C3-85CC-D26B6F800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7" name="Oval 595">
              <a:extLst>
                <a:ext uri="{FF2B5EF4-FFF2-40B4-BE49-F238E27FC236}">
                  <a16:creationId xmlns:a16="http://schemas.microsoft.com/office/drawing/2014/main" id="{03DC980A-FC78-408B-A016-5081600CC4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8" name="Oval 596">
              <a:extLst>
                <a:ext uri="{FF2B5EF4-FFF2-40B4-BE49-F238E27FC236}">
                  <a16:creationId xmlns:a16="http://schemas.microsoft.com/office/drawing/2014/main" id="{134AC3D8-DC8D-449C-9305-E38D00772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69" name="Oval 597">
              <a:extLst>
                <a:ext uri="{FF2B5EF4-FFF2-40B4-BE49-F238E27FC236}">
                  <a16:creationId xmlns:a16="http://schemas.microsoft.com/office/drawing/2014/main" id="{297BDEE2-DF06-452C-8A57-C916D986D8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0" name="Oval 598">
              <a:extLst>
                <a:ext uri="{FF2B5EF4-FFF2-40B4-BE49-F238E27FC236}">
                  <a16:creationId xmlns:a16="http://schemas.microsoft.com/office/drawing/2014/main" id="{8C6F503F-8641-44B8-AE16-3C646DD2F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1" name="Oval 599">
              <a:extLst>
                <a:ext uri="{FF2B5EF4-FFF2-40B4-BE49-F238E27FC236}">
                  <a16:creationId xmlns:a16="http://schemas.microsoft.com/office/drawing/2014/main" id="{742A81A0-66B3-41D9-BB80-AF42F8CDD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2" name="Oval 600">
              <a:extLst>
                <a:ext uri="{FF2B5EF4-FFF2-40B4-BE49-F238E27FC236}">
                  <a16:creationId xmlns:a16="http://schemas.microsoft.com/office/drawing/2014/main" id="{FE431CD9-093C-4CBA-8668-F314FDED5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3" name="Oval 601">
              <a:extLst>
                <a:ext uri="{FF2B5EF4-FFF2-40B4-BE49-F238E27FC236}">
                  <a16:creationId xmlns:a16="http://schemas.microsoft.com/office/drawing/2014/main" id="{6C31F7DD-EF44-40A9-BB3D-FF60983AD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4" name="Oval 602">
              <a:extLst>
                <a:ext uri="{FF2B5EF4-FFF2-40B4-BE49-F238E27FC236}">
                  <a16:creationId xmlns:a16="http://schemas.microsoft.com/office/drawing/2014/main" id="{552A54CD-FAAE-49A5-9BAF-81D044C20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5" name="Oval 603">
              <a:extLst>
                <a:ext uri="{FF2B5EF4-FFF2-40B4-BE49-F238E27FC236}">
                  <a16:creationId xmlns:a16="http://schemas.microsoft.com/office/drawing/2014/main" id="{1FAF6BF8-CAEF-4CE0-AA2B-AFECFCFB83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6" name="Oval 604">
              <a:extLst>
                <a:ext uri="{FF2B5EF4-FFF2-40B4-BE49-F238E27FC236}">
                  <a16:creationId xmlns:a16="http://schemas.microsoft.com/office/drawing/2014/main" id="{6D61EE50-0CA3-43FE-8E39-E2562C968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7" name="Oval 605">
              <a:extLst>
                <a:ext uri="{FF2B5EF4-FFF2-40B4-BE49-F238E27FC236}">
                  <a16:creationId xmlns:a16="http://schemas.microsoft.com/office/drawing/2014/main" id="{62F74271-B864-4F3A-8C57-D8E245811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8" name="Oval 606">
              <a:extLst>
                <a:ext uri="{FF2B5EF4-FFF2-40B4-BE49-F238E27FC236}">
                  <a16:creationId xmlns:a16="http://schemas.microsoft.com/office/drawing/2014/main" id="{171E4980-E741-40FA-8F4F-41485BC7D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79" name="Oval 607">
              <a:extLst>
                <a:ext uri="{FF2B5EF4-FFF2-40B4-BE49-F238E27FC236}">
                  <a16:creationId xmlns:a16="http://schemas.microsoft.com/office/drawing/2014/main" id="{1D4BD177-55FF-4FAF-B064-E54846BCD8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480" name="Group 608">
            <a:extLst>
              <a:ext uri="{FF2B5EF4-FFF2-40B4-BE49-F238E27FC236}">
                <a16:creationId xmlns:a16="http://schemas.microsoft.com/office/drawing/2014/main" id="{33117D90-87B8-4785-B83E-A87207D6C518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1936750"/>
            <a:ext cx="255587" cy="360363"/>
            <a:chOff x="2779" y="1027"/>
            <a:chExt cx="282" cy="396"/>
          </a:xfrm>
        </p:grpSpPr>
        <p:sp>
          <p:nvSpPr>
            <p:cNvPr id="80481" name="Oval 609">
              <a:extLst>
                <a:ext uri="{FF2B5EF4-FFF2-40B4-BE49-F238E27FC236}">
                  <a16:creationId xmlns:a16="http://schemas.microsoft.com/office/drawing/2014/main" id="{744AC291-7522-4479-99E6-C9D5F7469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2" name="Oval 610">
              <a:extLst>
                <a:ext uri="{FF2B5EF4-FFF2-40B4-BE49-F238E27FC236}">
                  <a16:creationId xmlns:a16="http://schemas.microsoft.com/office/drawing/2014/main" id="{574A0C7D-884A-4561-BF56-61369F784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3" name="Oval 611">
              <a:extLst>
                <a:ext uri="{FF2B5EF4-FFF2-40B4-BE49-F238E27FC236}">
                  <a16:creationId xmlns:a16="http://schemas.microsoft.com/office/drawing/2014/main" id="{65928AE0-EB43-41E2-8F72-90D47A32E8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4" name="Oval 612">
              <a:extLst>
                <a:ext uri="{FF2B5EF4-FFF2-40B4-BE49-F238E27FC236}">
                  <a16:creationId xmlns:a16="http://schemas.microsoft.com/office/drawing/2014/main" id="{E9A361D3-F9C3-443B-A61D-0B7553974B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5" name="Oval 613">
              <a:extLst>
                <a:ext uri="{FF2B5EF4-FFF2-40B4-BE49-F238E27FC236}">
                  <a16:creationId xmlns:a16="http://schemas.microsoft.com/office/drawing/2014/main" id="{882CE88E-E579-46A8-80F4-755B29E0B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6" name="Oval 614">
              <a:extLst>
                <a:ext uri="{FF2B5EF4-FFF2-40B4-BE49-F238E27FC236}">
                  <a16:creationId xmlns:a16="http://schemas.microsoft.com/office/drawing/2014/main" id="{B092D13F-8DFA-492E-BB4E-6E2D5273B9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7" name="Oval 615">
              <a:extLst>
                <a:ext uri="{FF2B5EF4-FFF2-40B4-BE49-F238E27FC236}">
                  <a16:creationId xmlns:a16="http://schemas.microsoft.com/office/drawing/2014/main" id="{F51E9ED9-FE86-4126-B448-8FF73891C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8" name="Oval 616">
              <a:extLst>
                <a:ext uri="{FF2B5EF4-FFF2-40B4-BE49-F238E27FC236}">
                  <a16:creationId xmlns:a16="http://schemas.microsoft.com/office/drawing/2014/main" id="{0246D368-3D08-4ED0-826A-8186648574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89" name="Oval 617">
              <a:extLst>
                <a:ext uri="{FF2B5EF4-FFF2-40B4-BE49-F238E27FC236}">
                  <a16:creationId xmlns:a16="http://schemas.microsoft.com/office/drawing/2014/main" id="{896FFDC5-5545-486C-AE44-E91107A36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0" name="Oval 618">
              <a:extLst>
                <a:ext uri="{FF2B5EF4-FFF2-40B4-BE49-F238E27FC236}">
                  <a16:creationId xmlns:a16="http://schemas.microsoft.com/office/drawing/2014/main" id="{2EF4EA37-1C73-4E1F-B1B8-587A2117E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1" name="Oval 619">
              <a:extLst>
                <a:ext uri="{FF2B5EF4-FFF2-40B4-BE49-F238E27FC236}">
                  <a16:creationId xmlns:a16="http://schemas.microsoft.com/office/drawing/2014/main" id="{4AFA70F8-927E-48CF-A690-E7CDAD838F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2" name="Oval 620">
              <a:extLst>
                <a:ext uri="{FF2B5EF4-FFF2-40B4-BE49-F238E27FC236}">
                  <a16:creationId xmlns:a16="http://schemas.microsoft.com/office/drawing/2014/main" id="{73006FFF-1C87-4B17-A779-37945E80F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3" name="Oval 621">
              <a:extLst>
                <a:ext uri="{FF2B5EF4-FFF2-40B4-BE49-F238E27FC236}">
                  <a16:creationId xmlns:a16="http://schemas.microsoft.com/office/drawing/2014/main" id="{D7AB5F50-502B-482A-9337-D043BB7B8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4" name="Oval 622">
              <a:extLst>
                <a:ext uri="{FF2B5EF4-FFF2-40B4-BE49-F238E27FC236}">
                  <a16:creationId xmlns:a16="http://schemas.microsoft.com/office/drawing/2014/main" id="{56C3A807-C86E-43CF-A2F4-DD494DD89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5" name="Oval 623">
              <a:extLst>
                <a:ext uri="{FF2B5EF4-FFF2-40B4-BE49-F238E27FC236}">
                  <a16:creationId xmlns:a16="http://schemas.microsoft.com/office/drawing/2014/main" id="{BA48C5A1-9337-4886-8B41-14FD68321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6" name="Oval 624">
              <a:extLst>
                <a:ext uri="{FF2B5EF4-FFF2-40B4-BE49-F238E27FC236}">
                  <a16:creationId xmlns:a16="http://schemas.microsoft.com/office/drawing/2014/main" id="{9A32F67E-5E83-4FFB-A214-8DF8C1CC7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7" name="Oval 625">
              <a:extLst>
                <a:ext uri="{FF2B5EF4-FFF2-40B4-BE49-F238E27FC236}">
                  <a16:creationId xmlns:a16="http://schemas.microsoft.com/office/drawing/2014/main" id="{E0822DE3-A0C2-46F6-BE13-404BDACA4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8" name="Oval 626">
              <a:extLst>
                <a:ext uri="{FF2B5EF4-FFF2-40B4-BE49-F238E27FC236}">
                  <a16:creationId xmlns:a16="http://schemas.microsoft.com/office/drawing/2014/main" id="{8C2B63A4-8599-4AB5-B897-591BEF7E3B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499" name="Oval 627">
              <a:extLst>
                <a:ext uri="{FF2B5EF4-FFF2-40B4-BE49-F238E27FC236}">
                  <a16:creationId xmlns:a16="http://schemas.microsoft.com/office/drawing/2014/main" id="{4EED6C67-845C-4D8B-9A44-74C76E5AD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0" name="Oval 628">
              <a:extLst>
                <a:ext uri="{FF2B5EF4-FFF2-40B4-BE49-F238E27FC236}">
                  <a16:creationId xmlns:a16="http://schemas.microsoft.com/office/drawing/2014/main" id="{39A1C94B-BD94-4E33-A177-9D2E3F2C8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1" name="Oval 629">
              <a:extLst>
                <a:ext uri="{FF2B5EF4-FFF2-40B4-BE49-F238E27FC236}">
                  <a16:creationId xmlns:a16="http://schemas.microsoft.com/office/drawing/2014/main" id="{5DD865D4-A2F1-48BB-A477-08AA069E9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502" name="Group 630">
            <a:extLst>
              <a:ext uri="{FF2B5EF4-FFF2-40B4-BE49-F238E27FC236}">
                <a16:creationId xmlns:a16="http://schemas.microsoft.com/office/drawing/2014/main" id="{326CD437-FF1E-4243-A034-1E37C155E0C9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1936750"/>
            <a:ext cx="269875" cy="360363"/>
            <a:chOff x="3460" y="1027"/>
            <a:chExt cx="283" cy="396"/>
          </a:xfrm>
        </p:grpSpPr>
        <p:sp>
          <p:nvSpPr>
            <p:cNvPr id="80503" name="Oval 631">
              <a:extLst>
                <a:ext uri="{FF2B5EF4-FFF2-40B4-BE49-F238E27FC236}">
                  <a16:creationId xmlns:a16="http://schemas.microsoft.com/office/drawing/2014/main" id="{822B08A6-B059-45C3-B696-9D04A9ACC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4" name="Oval 632">
              <a:extLst>
                <a:ext uri="{FF2B5EF4-FFF2-40B4-BE49-F238E27FC236}">
                  <a16:creationId xmlns:a16="http://schemas.microsoft.com/office/drawing/2014/main" id="{5762C9F1-42BA-4360-B60D-50A4BAA83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5" name="Oval 633">
              <a:extLst>
                <a:ext uri="{FF2B5EF4-FFF2-40B4-BE49-F238E27FC236}">
                  <a16:creationId xmlns:a16="http://schemas.microsoft.com/office/drawing/2014/main" id="{E24B86D9-385A-4C43-A0B0-DD5DC6A88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6" name="Oval 634">
              <a:extLst>
                <a:ext uri="{FF2B5EF4-FFF2-40B4-BE49-F238E27FC236}">
                  <a16:creationId xmlns:a16="http://schemas.microsoft.com/office/drawing/2014/main" id="{96DFA89B-C536-4318-A484-D7AC4407D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7" name="Oval 635">
              <a:extLst>
                <a:ext uri="{FF2B5EF4-FFF2-40B4-BE49-F238E27FC236}">
                  <a16:creationId xmlns:a16="http://schemas.microsoft.com/office/drawing/2014/main" id="{977FCA17-ED46-4E60-9189-4FECF4A31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8" name="Oval 636">
              <a:extLst>
                <a:ext uri="{FF2B5EF4-FFF2-40B4-BE49-F238E27FC236}">
                  <a16:creationId xmlns:a16="http://schemas.microsoft.com/office/drawing/2014/main" id="{AD72080A-4568-49AA-A6D9-EF51FF51B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09" name="Oval 637">
              <a:extLst>
                <a:ext uri="{FF2B5EF4-FFF2-40B4-BE49-F238E27FC236}">
                  <a16:creationId xmlns:a16="http://schemas.microsoft.com/office/drawing/2014/main" id="{643035DA-709E-4694-83E5-2AF7B2A2E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0" name="Oval 638">
              <a:extLst>
                <a:ext uri="{FF2B5EF4-FFF2-40B4-BE49-F238E27FC236}">
                  <a16:creationId xmlns:a16="http://schemas.microsoft.com/office/drawing/2014/main" id="{540D40EB-A750-445E-A574-74374EBE4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1" name="Oval 639">
              <a:extLst>
                <a:ext uri="{FF2B5EF4-FFF2-40B4-BE49-F238E27FC236}">
                  <a16:creationId xmlns:a16="http://schemas.microsoft.com/office/drawing/2014/main" id="{D3BD2E01-6693-470A-98CC-93FEEB3CB8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2" name="Oval 640">
              <a:extLst>
                <a:ext uri="{FF2B5EF4-FFF2-40B4-BE49-F238E27FC236}">
                  <a16:creationId xmlns:a16="http://schemas.microsoft.com/office/drawing/2014/main" id="{01D74742-68CE-4C29-A023-EF5A3A758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3" name="Oval 641">
              <a:extLst>
                <a:ext uri="{FF2B5EF4-FFF2-40B4-BE49-F238E27FC236}">
                  <a16:creationId xmlns:a16="http://schemas.microsoft.com/office/drawing/2014/main" id="{83DABCB5-1D29-4CAC-9EBB-0594A9F17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4" name="Oval 642">
              <a:extLst>
                <a:ext uri="{FF2B5EF4-FFF2-40B4-BE49-F238E27FC236}">
                  <a16:creationId xmlns:a16="http://schemas.microsoft.com/office/drawing/2014/main" id="{A56614CB-C7F9-4EE3-B373-BA18698D4D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5" name="Oval 643">
              <a:extLst>
                <a:ext uri="{FF2B5EF4-FFF2-40B4-BE49-F238E27FC236}">
                  <a16:creationId xmlns:a16="http://schemas.microsoft.com/office/drawing/2014/main" id="{FDEF3BEB-69DF-4A33-A972-6BA65C32E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6" name="Oval 644">
              <a:extLst>
                <a:ext uri="{FF2B5EF4-FFF2-40B4-BE49-F238E27FC236}">
                  <a16:creationId xmlns:a16="http://schemas.microsoft.com/office/drawing/2014/main" id="{4001190C-B586-4D37-9473-86ADB60FA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7" name="Oval 645">
              <a:extLst>
                <a:ext uri="{FF2B5EF4-FFF2-40B4-BE49-F238E27FC236}">
                  <a16:creationId xmlns:a16="http://schemas.microsoft.com/office/drawing/2014/main" id="{4F9C56E0-E86D-4F5E-9A8C-13F95B7DB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8" name="Oval 646">
              <a:extLst>
                <a:ext uri="{FF2B5EF4-FFF2-40B4-BE49-F238E27FC236}">
                  <a16:creationId xmlns:a16="http://schemas.microsoft.com/office/drawing/2014/main" id="{E3FA6A0F-95B5-4831-9FD7-394FFFDD6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19" name="Oval 647">
              <a:extLst>
                <a:ext uri="{FF2B5EF4-FFF2-40B4-BE49-F238E27FC236}">
                  <a16:creationId xmlns:a16="http://schemas.microsoft.com/office/drawing/2014/main" id="{BF055481-19D9-4313-BF7A-509956330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0" name="Oval 648">
              <a:extLst>
                <a:ext uri="{FF2B5EF4-FFF2-40B4-BE49-F238E27FC236}">
                  <a16:creationId xmlns:a16="http://schemas.microsoft.com/office/drawing/2014/main" id="{9E73C2E0-1570-41E5-BFA9-FBA1BEDAE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1" name="Oval 649">
              <a:extLst>
                <a:ext uri="{FF2B5EF4-FFF2-40B4-BE49-F238E27FC236}">
                  <a16:creationId xmlns:a16="http://schemas.microsoft.com/office/drawing/2014/main" id="{7A264BF8-C101-4E07-ABB1-DF7B09586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2" name="Oval 650">
              <a:extLst>
                <a:ext uri="{FF2B5EF4-FFF2-40B4-BE49-F238E27FC236}">
                  <a16:creationId xmlns:a16="http://schemas.microsoft.com/office/drawing/2014/main" id="{251AF99E-724B-4A6D-A870-491278DE3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3" name="Oval 651">
              <a:extLst>
                <a:ext uri="{FF2B5EF4-FFF2-40B4-BE49-F238E27FC236}">
                  <a16:creationId xmlns:a16="http://schemas.microsoft.com/office/drawing/2014/main" id="{63C7A087-194C-43CC-848D-7444B3314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4" name="Oval 652">
              <a:extLst>
                <a:ext uri="{FF2B5EF4-FFF2-40B4-BE49-F238E27FC236}">
                  <a16:creationId xmlns:a16="http://schemas.microsoft.com/office/drawing/2014/main" id="{67147BEB-D213-4086-988D-81700539F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5" name="Oval 653">
              <a:extLst>
                <a:ext uri="{FF2B5EF4-FFF2-40B4-BE49-F238E27FC236}">
                  <a16:creationId xmlns:a16="http://schemas.microsoft.com/office/drawing/2014/main" id="{F9AD87E2-C3D2-420A-A88E-5FF6031AC7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6" name="Oval 654">
              <a:extLst>
                <a:ext uri="{FF2B5EF4-FFF2-40B4-BE49-F238E27FC236}">
                  <a16:creationId xmlns:a16="http://schemas.microsoft.com/office/drawing/2014/main" id="{F925C212-6FFA-4AEB-BA92-1AB5634297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7" name="Oval 655">
              <a:extLst>
                <a:ext uri="{FF2B5EF4-FFF2-40B4-BE49-F238E27FC236}">
                  <a16:creationId xmlns:a16="http://schemas.microsoft.com/office/drawing/2014/main" id="{90D6B4DF-DFE4-40BE-8879-59E875033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8" name="Oval 656">
              <a:extLst>
                <a:ext uri="{FF2B5EF4-FFF2-40B4-BE49-F238E27FC236}">
                  <a16:creationId xmlns:a16="http://schemas.microsoft.com/office/drawing/2014/main" id="{BE9C3AC4-608A-4F50-8B19-ACCD93D58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29" name="Oval 657">
              <a:extLst>
                <a:ext uri="{FF2B5EF4-FFF2-40B4-BE49-F238E27FC236}">
                  <a16:creationId xmlns:a16="http://schemas.microsoft.com/office/drawing/2014/main" id="{AB2FA323-24D1-452A-9445-9A8077EDB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0" name="Oval 658">
              <a:extLst>
                <a:ext uri="{FF2B5EF4-FFF2-40B4-BE49-F238E27FC236}">
                  <a16:creationId xmlns:a16="http://schemas.microsoft.com/office/drawing/2014/main" id="{E919866D-0EF5-424B-98AA-CC01F8A27C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1" name="Oval 659">
              <a:extLst>
                <a:ext uri="{FF2B5EF4-FFF2-40B4-BE49-F238E27FC236}">
                  <a16:creationId xmlns:a16="http://schemas.microsoft.com/office/drawing/2014/main" id="{61CE20F2-5BD2-40DF-90BD-1C5D9B8C89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532" name="Group 660">
            <a:extLst>
              <a:ext uri="{FF2B5EF4-FFF2-40B4-BE49-F238E27FC236}">
                <a16:creationId xmlns:a16="http://schemas.microsoft.com/office/drawing/2014/main" id="{FC58ACF5-F395-4637-A348-ACC8382AE94A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1936750"/>
            <a:ext cx="257175" cy="360363"/>
            <a:chOff x="3119" y="1027"/>
            <a:chExt cx="283" cy="396"/>
          </a:xfrm>
        </p:grpSpPr>
        <p:sp>
          <p:nvSpPr>
            <p:cNvPr id="80533" name="Oval 661">
              <a:extLst>
                <a:ext uri="{FF2B5EF4-FFF2-40B4-BE49-F238E27FC236}">
                  <a16:creationId xmlns:a16="http://schemas.microsoft.com/office/drawing/2014/main" id="{EA975F9B-B748-4EA2-BE72-B53D21DBC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4" name="Oval 662">
              <a:extLst>
                <a:ext uri="{FF2B5EF4-FFF2-40B4-BE49-F238E27FC236}">
                  <a16:creationId xmlns:a16="http://schemas.microsoft.com/office/drawing/2014/main" id="{520404E8-5796-4BB8-AC10-F43F4C7576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5" name="Oval 663">
              <a:extLst>
                <a:ext uri="{FF2B5EF4-FFF2-40B4-BE49-F238E27FC236}">
                  <a16:creationId xmlns:a16="http://schemas.microsoft.com/office/drawing/2014/main" id="{B822A33E-A4A2-4E9D-B72D-7FC184722D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6" name="Oval 664">
              <a:extLst>
                <a:ext uri="{FF2B5EF4-FFF2-40B4-BE49-F238E27FC236}">
                  <a16:creationId xmlns:a16="http://schemas.microsoft.com/office/drawing/2014/main" id="{8889F44C-2481-4CDE-9333-EB26656212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7" name="Oval 665">
              <a:extLst>
                <a:ext uri="{FF2B5EF4-FFF2-40B4-BE49-F238E27FC236}">
                  <a16:creationId xmlns:a16="http://schemas.microsoft.com/office/drawing/2014/main" id="{E012FCB9-21F1-4221-9F6C-0DCE9E23E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8" name="Oval 666">
              <a:extLst>
                <a:ext uri="{FF2B5EF4-FFF2-40B4-BE49-F238E27FC236}">
                  <a16:creationId xmlns:a16="http://schemas.microsoft.com/office/drawing/2014/main" id="{A837E708-FD7D-4C8B-9682-A49C463321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39" name="Oval 667">
              <a:extLst>
                <a:ext uri="{FF2B5EF4-FFF2-40B4-BE49-F238E27FC236}">
                  <a16:creationId xmlns:a16="http://schemas.microsoft.com/office/drawing/2014/main" id="{763CD78F-C428-4E9B-95D9-7062C806F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0" name="Oval 668">
              <a:extLst>
                <a:ext uri="{FF2B5EF4-FFF2-40B4-BE49-F238E27FC236}">
                  <a16:creationId xmlns:a16="http://schemas.microsoft.com/office/drawing/2014/main" id="{C9A50E50-1CB3-4FF3-BF38-3E0CD8BD9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1" name="Oval 669">
              <a:extLst>
                <a:ext uri="{FF2B5EF4-FFF2-40B4-BE49-F238E27FC236}">
                  <a16:creationId xmlns:a16="http://schemas.microsoft.com/office/drawing/2014/main" id="{85067004-B1CF-4EC0-AA8A-880130AC4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2" name="Oval 670">
              <a:extLst>
                <a:ext uri="{FF2B5EF4-FFF2-40B4-BE49-F238E27FC236}">
                  <a16:creationId xmlns:a16="http://schemas.microsoft.com/office/drawing/2014/main" id="{86BDED28-24A4-42A8-83B2-37EC78189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3" name="Oval 671">
              <a:extLst>
                <a:ext uri="{FF2B5EF4-FFF2-40B4-BE49-F238E27FC236}">
                  <a16:creationId xmlns:a16="http://schemas.microsoft.com/office/drawing/2014/main" id="{C5CE1C7C-F7F3-4FB1-A82D-D07E5D14C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4" name="Oval 672">
              <a:extLst>
                <a:ext uri="{FF2B5EF4-FFF2-40B4-BE49-F238E27FC236}">
                  <a16:creationId xmlns:a16="http://schemas.microsoft.com/office/drawing/2014/main" id="{A07B2381-7E74-4A42-82A3-E8DBF63CA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5" name="Oval 673">
              <a:extLst>
                <a:ext uri="{FF2B5EF4-FFF2-40B4-BE49-F238E27FC236}">
                  <a16:creationId xmlns:a16="http://schemas.microsoft.com/office/drawing/2014/main" id="{73BBA952-0FFC-4813-BB3A-399B2BF54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6" name="Oval 674">
              <a:extLst>
                <a:ext uri="{FF2B5EF4-FFF2-40B4-BE49-F238E27FC236}">
                  <a16:creationId xmlns:a16="http://schemas.microsoft.com/office/drawing/2014/main" id="{7922A13B-C075-477E-91AF-0F696014A9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7" name="Oval 675">
              <a:extLst>
                <a:ext uri="{FF2B5EF4-FFF2-40B4-BE49-F238E27FC236}">
                  <a16:creationId xmlns:a16="http://schemas.microsoft.com/office/drawing/2014/main" id="{A809B2C9-2012-4E98-AE42-6B912EE39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8" name="Oval 676">
              <a:extLst>
                <a:ext uri="{FF2B5EF4-FFF2-40B4-BE49-F238E27FC236}">
                  <a16:creationId xmlns:a16="http://schemas.microsoft.com/office/drawing/2014/main" id="{607E297B-ECDB-41AA-8BAB-93C8B019B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49" name="Oval 677">
              <a:extLst>
                <a:ext uri="{FF2B5EF4-FFF2-40B4-BE49-F238E27FC236}">
                  <a16:creationId xmlns:a16="http://schemas.microsoft.com/office/drawing/2014/main" id="{E623F6B5-6625-4768-95DB-B663A9DCE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0" name="Oval 678">
              <a:extLst>
                <a:ext uri="{FF2B5EF4-FFF2-40B4-BE49-F238E27FC236}">
                  <a16:creationId xmlns:a16="http://schemas.microsoft.com/office/drawing/2014/main" id="{DABE4A18-95BB-4655-B9A9-D483EDF38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1" name="Oval 679">
              <a:extLst>
                <a:ext uri="{FF2B5EF4-FFF2-40B4-BE49-F238E27FC236}">
                  <a16:creationId xmlns:a16="http://schemas.microsoft.com/office/drawing/2014/main" id="{12CFBEEF-632D-403B-A9F4-95F5A386C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2" name="Oval 680">
              <a:extLst>
                <a:ext uri="{FF2B5EF4-FFF2-40B4-BE49-F238E27FC236}">
                  <a16:creationId xmlns:a16="http://schemas.microsoft.com/office/drawing/2014/main" id="{F152B4F9-3BD6-45B9-9E95-B971D5C14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3" name="Oval 681">
              <a:extLst>
                <a:ext uri="{FF2B5EF4-FFF2-40B4-BE49-F238E27FC236}">
                  <a16:creationId xmlns:a16="http://schemas.microsoft.com/office/drawing/2014/main" id="{876A577D-3130-4643-A27D-810683593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4" name="Oval 682">
              <a:extLst>
                <a:ext uri="{FF2B5EF4-FFF2-40B4-BE49-F238E27FC236}">
                  <a16:creationId xmlns:a16="http://schemas.microsoft.com/office/drawing/2014/main" id="{FBC1A3DC-3BA5-4F00-8CA4-046E97B02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5" name="Oval 683">
              <a:extLst>
                <a:ext uri="{FF2B5EF4-FFF2-40B4-BE49-F238E27FC236}">
                  <a16:creationId xmlns:a16="http://schemas.microsoft.com/office/drawing/2014/main" id="{F9871C4C-7240-44EA-B63D-15ABA5F82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6" name="Oval 684">
              <a:extLst>
                <a:ext uri="{FF2B5EF4-FFF2-40B4-BE49-F238E27FC236}">
                  <a16:creationId xmlns:a16="http://schemas.microsoft.com/office/drawing/2014/main" id="{A244E463-7295-4D9A-87FD-7FECCEDA4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7" name="Oval 685">
              <a:extLst>
                <a:ext uri="{FF2B5EF4-FFF2-40B4-BE49-F238E27FC236}">
                  <a16:creationId xmlns:a16="http://schemas.microsoft.com/office/drawing/2014/main" id="{0124DEE2-092F-4166-9A50-00F32474A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8" name="Oval 686">
              <a:extLst>
                <a:ext uri="{FF2B5EF4-FFF2-40B4-BE49-F238E27FC236}">
                  <a16:creationId xmlns:a16="http://schemas.microsoft.com/office/drawing/2014/main" id="{C8F423A8-5CA4-4AAA-ADE7-37A253D26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59" name="Oval 687">
              <a:extLst>
                <a:ext uri="{FF2B5EF4-FFF2-40B4-BE49-F238E27FC236}">
                  <a16:creationId xmlns:a16="http://schemas.microsoft.com/office/drawing/2014/main" id="{5ECC4231-971E-47B8-92C6-F6609672CA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0" name="Oval 688">
              <a:extLst>
                <a:ext uri="{FF2B5EF4-FFF2-40B4-BE49-F238E27FC236}">
                  <a16:creationId xmlns:a16="http://schemas.microsoft.com/office/drawing/2014/main" id="{80C8BEB7-EF53-4169-8FAF-788A54BD0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1" name="Oval 689">
              <a:extLst>
                <a:ext uri="{FF2B5EF4-FFF2-40B4-BE49-F238E27FC236}">
                  <a16:creationId xmlns:a16="http://schemas.microsoft.com/office/drawing/2014/main" id="{6C58BDCF-535B-4475-8D28-BAE3D2FCE2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2" name="Oval 690">
              <a:extLst>
                <a:ext uri="{FF2B5EF4-FFF2-40B4-BE49-F238E27FC236}">
                  <a16:creationId xmlns:a16="http://schemas.microsoft.com/office/drawing/2014/main" id="{4BD94C9D-380F-4253-9C06-EB39A6CCB2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3" name="Oval 691">
              <a:extLst>
                <a:ext uri="{FF2B5EF4-FFF2-40B4-BE49-F238E27FC236}">
                  <a16:creationId xmlns:a16="http://schemas.microsoft.com/office/drawing/2014/main" id="{F5B1414A-9D01-4BBA-BD55-0489A704F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564" name="Group 692">
            <a:extLst>
              <a:ext uri="{FF2B5EF4-FFF2-40B4-BE49-F238E27FC236}">
                <a16:creationId xmlns:a16="http://schemas.microsoft.com/office/drawing/2014/main" id="{177D03BE-86A4-41BD-905C-27DE295CA069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1936750"/>
            <a:ext cx="257175" cy="360363"/>
            <a:chOff x="2438" y="1027"/>
            <a:chExt cx="283" cy="396"/>
          </a:xfrm>
        </p:grpSpPr>
        <p:sp>
          <p:nvSpPr>
            <p:cNvPr id="80565" name="Oval 693">
              <a:extLst>
                <a:ext uri="{FF2B5EF4-FFF2-40B4-BE49-F238E27FC236}">
                  <a16:creationId xmlns:a16="http://schemas.microsoft.com/office/drawing/2014/main" id="{D4C26B90-CC7D-4130-88BF-EE87D2A74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6" name="Oval 694">
              <a:extLst>
                <a:ext uri="{FF2B5EF4-FFF2-40B4-BE49-F238E27FC236}">
                  <a16:creationId xmlns:a16="http://schemas.microsoft.com/office/drawing/2014/main" id="{875FB0D0-C3A0-4C3D-BF94-F25D96D043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7" name="Oval 695">
              <a:extLst>
                <a:ext uri="{FF2B5EF4-FFF2-40B4-BE49-F238E27FC236}">
                  <a16:creationId xmlns:a16="http://schemas.microsoft.com/office/drawing/2014/main" id="{C383F112-ABF0-42F3-80FA-845F650EB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8" name="Oval 696">
              <a:extLst>
                <a:ext uri="{FF2B5EF4-FFF2-40B4-BE49-F238E27FC236}">
                  <a16:creationId xmlns:a16="http://schemas.microsoft.com/office/drawing/2014/main" id="{2E343C16-ABFD-412A-9F80-1CB1B3AD7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69" name="Oval 697">
              <a:extLst>
                <a:ext uri="{FF2B5EF4-FFF2-40B4-BE49-F238E27FC236}">
                  <a16:creationId xmlns:a16="http://schemas.microsoft.com/office/drawing/2014/main" id="{BBCB3FE6-3B8E-4929-8C21-E2AFD340D6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0" name="Oval 698">
              <a:extLst>
                <a:ext uri="{FF2B5EF4-FFF2-40B4-BE49-F238E27FC236}">
                  <a16:creationId xmlns:a16="http://schemas.microsoft.com/office/drawing/2014/main" id="{D8169514-3573-4DC0-ABF6-FA3EA5D3F2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1" name="Oval 699">
              <a:extLst>
                <a:ext uri="{FF2B5EF4-FFF2-40B4-BE49-F238E27FC236}">
                  <a16:creationId xmlns:a16="http://schemas.microsoft.com/office/drawing/2014/main" id="{293A0491-44DB-4ED0-BFA4-31DD09466C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2" name="Oval 700">
              <a:extLst>
                <a:ext uri="{FF2B5EF4-FFF2-40B4-BE49-F238E27FC236}">
                  <a16:creationId xmlns:a16="http://schemas.microsoft.com/office/drawing/2014/main" id="{4A51E142-81A5-4A73-BAB0-FA4AA86EF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3" name="Oval 701">
              <a:extLst>
                <a:ext uri="{FF2B5EF4-FFF2-40B4-BE49-F238E27FC236}">
                  <a16:creationId xmlns:a16="http://schemas.microsoft.com/office/drawing/2014/main" id="{FA8C93B3-3AC5-464A-9F02-3EB041A423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4" name="Oval 702">
              <a:extLst>
                <a:ext uri="{FF2B5EF4-FFF2-40B4-BE49-F238E27FC236}">
                  <a16:creationId xmlns:a16="http://schemas.microsoft.com/office/drawing/2014/main" id="{F2D5C7D9-6CA9-475D-80EF-47AB9A62A0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5" name="Oval 703">
              <a:extLst>
                <a:ext uri="{FF2B5EF4-FFF2-40B4-BE49-F238E27FC236}">
                  <a16:creationId xmlns:a16="http://schemas.microsoft.com/office/drawing/2014/main" id="{26D67834-88A3-44B9-9386-9A17F032E0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6" name="Oval 704">
              <a:extLst>
                <a:ext uri="{FF2B5EF4-FFF2-40B4-BE49-F238E27FC236}">
                  <a16:creationId xmlns:a16="http://schemas.microsoft.com/office/drawing/2014/main" id="{565AF599-3F6F-4367-BC2A-EB5483A09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7" name="Oval 705">
              <a:extLst>
                <a:ext uri="{FF2B5EF4-FFF2-40B4-BE49-F238E27FC236}">
                  <a16:creationId xmlns:a16="http://schemas.microsoft.com/office/drawing/2014/main" id="{80789060-050F-4015-B988-C5DDAE862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8" name="Oval 706">
              <a:extLst>
                <a:ext uri="{FF2B5EF4-FFF2-40B4-BE49-F238E27FC236}">
                  <a16:creationId xmlns:a16="http://schemas.microsoft.com/office/drawing/2014/main" id="{2351B6A7-C1E9-4D77-9F55-95CAC7617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79" name="Oval 707">
              <a:extLst>
                <a:ext uri="{FF2B5EF4-FFF2-40B4-BE49-F238E27FC236}">
                  <a16:creationId xmlns:a16="http://schemas.microsoft.com/office/drawing/2014/main" id="{EDB39961-B09C-4ECB-A1E3-A3F70A9A3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0" name="Oval 708">
              <a:extLst>
                <a:ext uri="{FF2B5EF4-FFF2-40B4-BE49-F238E27FC236}">
                  <a16:creationId xmlns:a16="http://schemas.microsoft.com/office/drawing/2014/main" id="{19CB1E6E-5557-4129-B0E9-22F75BB0A9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1" name="Oval 709">
              <a:extLst>
                <a:ext uri="{FF2B5EF4-FFF2-40B4-BE49-F238E27FC236}">
                  <a16:creationId xmlns:a16="http://schemas.microsoft.com/office/drawing/2014/main" id="{B6F8D2E8-707E-4CEA-B627-B73C5987E3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2" name="Oval 710">
              <a:extLst>
                <a:ext uri="{FF2B5EF4-FFF2-40B4-BE49-F238E27FC236}">
                  <a16:creationId xmlns:a16="http://schemas.microsoft.com/office/drawing/2014/main" id="{F69EB226-4EB3-416D-9B02-0B65457FA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3" name="Oval 711">
              <a:extLst>
                <a:ext uri="{FF2B5EF4-FFF2-40B4-BE49-F238E27FC236}">
                  <a16:creationId xmlns:a16="http://schemas.microsoft.com/office/drawing/2014/main" id="{E1B5916A-63BB-4152-8551-CD1DBDF3A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4" name="Oval 712">
              <a:extLst>
                <a:ext uri="{FF2B5EF4-FFF2-40B4-BE49-F238E27FC236}">
                  <a16:creationId xmlns:a16="http://schemas.microsoft.com/office/drawing/2014/main" id="{D4F7671B-497A-4EB7-9D37-033D64414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5" name="Oval 713">
              <a:extLst>
                <a:ext uri="{FF2B5EF4-FFF2-40B4-BE49-F238E27FC236}">
                  <a16:creationId xmlns:a16="http://schemas.microsoft.com/office/drawing/2014/main" id="{17F57330-2B36-4A47-AD3A-2F5F96D43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6" name="Oval 714">
              <a:extLst>
                <a:ext uri="{FF2B5EF4-FFF2-40B4-BE49-F238E27FC236}">
                  <a16:creationId xmlns:a16="http://schemas.microsoft.com/office/drawing/2014/main" id="{FE788B7E-8BEB-4A6F-8BD8-90533519E2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7" name="Oval 715">
              <a:extLst>
                <a:ext uri="{FF2B5EF4-FFF2-40B4-BE49-F238E27FC236}">
                  <a16:creationId xmlns:a16="http://schemas.microsoft.com/office/drawing/2014/main" id="{F3B449C4-0E46-45DC-BF7C-88CF33CAE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8" name="Oval 716">
              <a:extLst>
                <a:ext uri="{FF2B5EF4-FFF2-40B4-BE49-F238E27FC236}">
                  <a16:creationId xmlns:a16="http://schemas.microsoft.com/office/drawing/2014/main" id="{59AC18B0-E1CB-4A70-96A0-58DA34EAFB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89" name="Oval 717">
              <a:extLst>
                <a:ext uri="{FF2B5EF4-FFF2-40B4-BE49-F238E27FC236}">
                  <a16:creationId xmlns:a16="http://schemas.microsoft.com/office/drawing/2014/main" id="{7F7EF4F6-D417-4A52-99CF-F64EB45B9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90" name="Oval 718">
              <a:extLst>
                <a:ext uri="{FF2B5EF4-FFF2-40B4-BE49-F238E27FC236}">
                  <a16:creationId xmlns:a16="http://schemas.microsoft.com/office/drawing/2014/main" id="{0CB23C29-98B9-4843-A281-E9E31F53F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91" name="Oval 719">
              <a:extLst>
                <a:ext uri="{FF2B5EF4-FFF2-40B4-BE49-F238E27FC236}">
                  <a16:creationId xmlns:a16="http://schemas.microsoft.com/office/drawing/2014/main" id="{071E6EB8-69C4-4786-B709-0DB5EB511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92" name="Oval 720">
              <a:extLst>
                <a:ext uri="{FF2B5EF4-FFF2-40B4-BE49-F238E27FC236}">
                  <a16:creationId xmlns:a16="http://schemas.microsoft.com/office/drawing/2014/main" id="{2290B7E2-6E74-4800-8613-4CD0828F15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593" name="Oval 721">
              <a:extLst>
                <a:ext uri="{FF2B5EF4-FFF2-40B4-BE49-F238E27FC236}">
                  <a16:creationId xmlns:a16="http://schemas.microsoft.com/office/drawing/2014/main" id="{080D1312-0106-4AD9-85D5-294AF8396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0628" name="Group 756">
            <a:extLst>
              <a:ext uri="{FF2B5EF4-FFF2-40B4-BE49-F238E27FC236}">
                <a16:creationId xmlns:a16="http://schemas.microsoft.com/office/drawing/2014/main" id="{51693DEE-B291-4A52-90A8-B0CB64ECA631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798763"/>
            <a:ext cx="630238" cy="766762"/>
            <a:chOff x="1192" y="2097"/>
            <a:chExt cx="998" cy="1213"/>
          </a:xfrm>
        </p:grpSpPr>
        <p:sp>
          <p:nvSpPr>
            <p:cNvPr id="80619" name="Oval 747">
              <a:extLst>
                <a:ext uri="{FF2B5EF4-FFF2-40B4-BE49-F238E27FC236}">
                  <a16:creationId xmlns:a16="http://schemas.microsoft.com/office/drawing/2014/main" id="{7CFA9775-82C0-4C0B-88CB-F45D9A07B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04" name="Oval 732">
              <a:extLst>
                <a:ext uri="{FF2B5EF4-FFF2-40B4-BE49-F238E27FC236}">
                  <a16:creationId xmlns:a16="http://schemas.microsoft.com/office/drawing/2014/main" id="{C3E7CDC4-F927-410C-9397-1CC01DE06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605" name="Group 733">
              <a:extLst>
                <a:ext uri="{FF2B5EF4-FFF2-40B4-BE49-F238E27FC236}">
                  <a16:creationId xmlns:a16="http://schemas.microsoft.com/office/drawing/2014/main" id="{40F6A864-0141-44FE-B9B7-4CC9CE3407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606" name="Oval 734">
                <a:extLst>
                  <a:ext uri="{FF2B5EF4-FFF2-40B4-BE49-F238E27FC236}">
                    <a16:creationId xmlns:a16="http://schemas.microsoft.com/office/drawing/2014/main" id="{60429F8F-BF18-4BA7-8070-61686A118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607" name="Oval 735">
                <a:extLst>
                  <a:ext uri="{FF2B5EF4-FFF2-40B4-BE49-F238E27FC236}">
                    <a16:creationId xmlns:a16="http://schemas.microsoft.com/office/drawing/2014/main" id="{E4B8486B-2D6A-4186-900A-39B252AE9F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608" name="AutoShape 736">
                <a:extLst>
                  <a:ext uri="{FF2B5EF4-FFF2-40B4-BE49-F238E27FC236}">
                    <a16:creationId xmlns:a16="http://schemas.microsoft.com/office/drawing/2014/main" id="{4FCBAA1B-4B98-4492-9412-FD25692B8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609" name="Oval 737">
                <a:extLst>
                  <a:ext uri="{FF2B5EF4-FFF2-40B4-BE49-F238E27FC236}">
                    <a16:creationId xmlns:a16="http://schemas.microsoft.com/office/drawing/2014/main" id="{F37039F2-FAB0-4D82-8202-BC3257755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629" name="Group 757">
            <a:extLst>
              <a:ext uri="{FF2B5EF4-FFF2-40B4-BE49-F238E27FC236}">
                <a16:creationId xmlns:a16="http://schemas.microsoft.com/office/drawing/2014/main" id="{BBC5ED77-7A67-4767-BE55-EC37D13FBAF0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598988"/>
            <a:ext cx="635000" cy="766762"/>
            <a:chOff x="2269" y="2103"/>
            <a:chExt cx="998" cy="1207"/>
          </a:xfrm>
        </p:grpSpPr>
        <p:sp>
          <p:nvSpPr>
            <p:cNvPr id="80627" name="Oval 755">
              <a:extLst>
                <a:ext uri="{FF2B5EF4-FFF2-40B4-BE49-F238E27FC236}">
                  <a16:creationId xmlns:a16="http://schemas.microsoft.com/office/drawing/2014/main" id="{6DACD99E-F84C-4DCA-ADA6-0A22FEC69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611" name="Oval 739">
              <a:extLst>
                <a:ext uri="{FF2B5EF4-FFF2-40B4-BE49-F238E27FC236}">
                  <a16:creationId xmlns:a16="http://schemas.microsoft.com/office/drawing/2014/main" id="{20C83516-8EA7-46B2-B143-78A83DB6A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612" name="Group 740">
              <a:extLst>
                <a:ext uri="{FF2B5EF4-FFF2-40B4-BE49-F238E27FC236}">
                  <a16:creationId xmlns:a16="http://schemas.microsoft.com/office/drawing/2014/main" id="{11952F6B-00B6-4ED6-9BF7-DFA52B7F31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613" name="Oval 741">
                <a:extLst>
                  <a:ext uri="{FF2B5EF4-FFF2-40B4-BE49-F238E27FC236}">
                    <a16:creationId xmlns:a16="http://schemas.microsoft.com/office/drawing/2014/main" id="{CEFE92BC-C81D-450C-A6B2-EBC87DFA92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614" name="Oval 742">
                <a:extLst>
                  <a:ext uri="{FF2B5EF4-FFF2-40B4-BE49-F238E27FC236}">
                    <a16:creationId xmlns:a16="http://schemas.microsoft.com/office/drawing/2014/main" id="{435939D1-024D-434A-A502-AFAF93EAA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615" name="AutoShape 743">
                <a:extLst>
                  <a:ext uri="{FF2B5EF4-FFF2-40B4-BE49-F238E27FC236}">
                    <a16:creationId xmlns:a16="http://schemas.microsoft.com/office/drawing/2014/main" id="{F1BB3030-48B3-4146-AC82-EF00A0A140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616" name="Oval 744">
                <a:extLst>
                  <a:ext uri="{FF2B5EF4-FFF2-40B4-BE49-F238E27FC236}">
                    <a16:creationId xmlns:a16="http://schemas.microsoft.com/office/drawing/2014/main" id="{69981397-82DF-4470-A962-DBF826647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26" name="Group 854">
            <a:extLst>
              <a:ext uri="{FF2B5EF4-FFF2-40B4-BE49-F238E27FC236}">
                <a16:creationId xmlns:a16="http://schemas.microsoft.com/office/drawing/2014/main" id="{7776863C-2936-4B77-84C4-D5957322C320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698875"/>
            <a:ext cx="630238" cy="766763"/>
            <a:chOff x="1192" y="2097"/>
            <a:chExt cx="998" cy="1213"/>
          </a:xfrm>
        </p:grpSpPr>
        <p:sp>
          <p:nvSpPr>
            <p:cNvPr id="80727" name="Oval 855">
              <a:extLst>
                <a:ext uri="{FF2B5EF4-FFF2-40B4-BE49-F238E27FC236}">
                  <a16:creationId xmlns:a16="http://schemas.microsoft.com/office/drawing/2014/main" id="{7F4CF199-C6B4-4A45-9CB8-F46EF4F1C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28" name="Oval 856">
              <a:extLst>
                <a:ext uri="{FF2B5EF4-FFF2-40B4-BE49-F238E27FC236}">
                  <a16:creationId xmlns:a16="http://schemas.microsoft.com/office/drawing/2014/main" id="{AC01E66D-0D5E-4962-9A90-1C4AA283E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29" name="Group 857">
              <a:extLst>
                <a:ext uri="{FF2B5EF4-FFF2-40B4-BE49-F238E27FC236}">
                  <a16:creationId xmlns:a16="http://schemas.microsoft.com/office/drawing/2014/main" id="{33B85F42-529A-4357-8B57-40E2EA95A9F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730" name="Oval 858">
                <a:extLst>
                  <a:ext uri="{FF2B5EF4-FFF2-40B4-BE49-F238E27FC236}">
                    <a16:creationId xmlns:a16="http://schemas.microsoft.com/office/drawing/2014/main" id="{CD6F0549-A402-4AAA-A61E-2EAFD3851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31" name="Oval 859">
                <a:extLst>
                  <a:ext uri="{FF2B5EF4-FFF2-40B4-BE49-F238E27FC236}">
                    <a16:creationId xmlns:a16="http://schemas.microsoft.com/office/drawing/2014/main" id="{006F91EB-ED2A-4673-87B1-79AB3F8C5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32" name="AutoShape 860">
                <a:extLst>
                  <a:ext uri="{FF2B5EF4-FFF2-40B4-BE49-F238E27FC236}">
                    <a16:creationId xmlns:a16="http://schemas.microsoft.com/office/drawing/2014/main" id="{10D6B32C-5939-4757-89DC-F5D393CB7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33" name="Oval 861">
                <a:extLst>
                  <a:ext uri="{FF2B5EF4-FFF2-40B4-BE49-F238E27FC236}">
                    <a16:creationId xmlns:a16="http://schemas.microsoft.com/office/drawing/2014/main" id="{D3ECDFF2-F786-404A-AF42-ADCD90C43D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34" name="Group 862">
            <a:extLst>
              <a:ext uri="{FF2B5EF4-FFF2-40B4-BE49-F238E27FC236}">
                <a16:creationId xmlns:a16="http://schemas.microsoft.com/office/drawing/2014/main" id="{BFD424E3-AC08-4502-B69E-F0915FA9AFD6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499100"/>
            <a:ext cx="635000" cy="766763"/>
            <a:chOff x="2269" y="2103"/>
            <a:chExt cx="998" cy="1207"/>
          </a:xfrm>
        </p:grpSpPr>
        <p:sp>
          <p:nvSpPr>
            <p:cNvPr id="80735" name="Oval 863">
              <a:extLst>
                <a:ext uri="{FF2B5EF4-FFF2-40B4-BE49-F238E27FC236}">
                  <a16:creationId xmlns:a16="http://schemas.microsoft.com/office/drawing/2014/main" id="{AB9460AC-FBA9-4B3A-B07E-159C71A7B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36" name="Oval 864">
              <a:extLst>
                <a:ext uri="{FF2B5EF4-FFF2-40B4-BE49-F238E27FC236}">
                  <a16:creationId xmlns:a16="http://schemas.microsoft.com/office/drawing/2014/main" id="{A0CDB468-E7D4-4334-8966-76FE63FB5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37" name="Group 865">
              <a:extLst>
                <a:ext uri="{FF2B5EF4-FFF2-40B4-BE49-F238E27FC236}">
                  <a16:creationId xmlns:a16="http://schemas.microsoft.com/office/drawing/2014/main" id="{AA6143AE-83F6-4598-978F-57DE8318BC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738" name="Oval 866">
                <a:extLst>
                  <a:ext uri="{FF2B5EF4-FFF2-40B4-BE49-F238E27FC236}">
                    <a16:creationId xmlns:a16="http://schemas.microsoft.com/office/drawing/2014/main" id="{3BA3EA12-BDEE-439B-942E-88B8DB72DA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39" name="Oval 867">
                <a:extLst>
                  <a:ext uri="{FF2B5EF4-FFF2-40B4-BE49-F238E27FC236}">
                    <a16:creationId xmlns:a16="http://schemas.microsoft.com/office/drawing/2014/main" id="{8AA45C60-4BEF-4810-8F32-58BDC0EAE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40" name="AutoShape 868">
                <a:extLst>
                  <a:ext uri="{FF2B5EF4-FFF2-40B4-BE49-F238E27FC236}">
                    <a16:creationId xmlns:a16="http://schemas.microsoft.com/office/drawing/2014/main" id="{111527FC-1E53-4306-995E-517B8DF37B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41" name="Oval 869">
                <a:extLst>
                  <a:ext uri="{FF2B5EF4-FFF2-40B4-BE49-F238E27FC236}">
                    <a16:creationId xmlns:a16="http://schemas.microsoft.com/office/drawing/2014/main" id="{6B2C7BB7-4176-41F7-BCD6-D86AB869F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42" name="Group 870">
            <a:extLst>
              <a:ext uri="{FF2B5EF4-FFF2-40B4-BE49-F238E27FC236}">
                <a16:creationId xmlns:a16="http://schemas.microsoft.com/office/drawing/2014/main" id="{62C97D0B-C94B-4728-AE13-2B9046615264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2798763"/>
            <a:ext cx="630238" cy="766762"/>
            <a:chOff x="1192" y="2097"/>
            <a:chExt cx="998" cy="1213"/>
          </a:xfrm>
        </p:grpSpPr>
        <p:sp>
          <p:nvSpPr>
            <p:cNvPr id="80743" name="Oval 871">
              <a:extLst>
                <a:ext uri="{FF2B5EF4-FFF2-40B4-BE49-F238E27FC236}">
                  <a16:creationId xmlns:a16="http://schemas.microsoft.com/office/drawing/2014/main" id="{BEAB914F-C64A-4388-BC77-EB67AC33C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44" name="Oval 872">
              <a:extLst>
                <a:ext uri="{FF2B5EF4-FFF2-40B4-BE49-F238E27FC236}">
                  <a16:creationId xmlns:a16="http://schemas.microsoft.com/office/drawing/2014/main" id="{1E6DC513-11BA-41D7-87F4-AD92FE879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45" name="Group 873">
              <a:extLst>
                <a:ext uri="{FF2B5EF4-FFF2-40B4-BE49-F238E27FC236}">
                  <a16:creationId xmlns:a16="http://schemas.microsoft.com/office/drawing/2014/main" id="{30418D43-BB22-4129-B06B-181CE1FD0C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746" name="Oval 874">
                <a:extLst>
                  <a:ext uri="{FF2B5EF4-FFF2-40B4-BE49-F238E27FC236}">
                    <a16:creationId xmlns:a16="http://schemas.microsoft.com/office/drawing/2014/main" id="{960B2A39-002B-4B17-A79C-487F312186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47" name="Oval 875">
                <a:extLst>
                  <a:ext uri="{FF2B5EF4-FFF2-40B4-BE49-F238E27FC236}">
                    <a16:creationId xmlns:a16="http://schemas.microsoft.com/office/drawing/2014/main" id="{FADF4824-C522-46B3-B7B5-547A12D8FC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48" name="AutoShape 876">
                <a:extLst>
                  <a:ext uri="{FF2B5EF4-FFF2-40B4-BE49-F238E27FC236}">
                    <a16:creationId xmlns:a16="http://schemas.microsoft.com/office/drawing/2014/main" id="{D7465B13-A3EB-47BC-A9E0-F2857FCC19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49" name="Oval 877">
                <a:extLst>
                  <a:ext uri="{FF2B5EF4-FFF2-40B4-BE49-F238E27FC236}">
                    <a16:creationId xmlns:a16="http://schemas.microsoft.com/office/drawing/2014/main" id="{5A3715ED-7BBA-4BB1-ADD3-32DFB526F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50" name="Group 878">
            <a:extLst>
              <a:ext uri="{FF2B5EF4-FFF2-40B4-BE49-F238E27FC236}">
                <a16:creationId xmlns:a16="http://schemas.microsoft.com/office/drawing/2014/main" id="{0CF11CD9-E85E-4629-A426-FC1B39CC505C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4598988"/>
            <a:ext cx="635000" cy="766762"/>
            <a:chOff x="2269" y="2103"/>
            <a:chExt cx="998" cy="1207"/>
          </a:xfrm>
        </p:grpSpPr>
        <p:sp>
          <p:nvSpPr>
            <p:cNvPr id="80751" name="Oval 879">
              <a:extLst>
                <a:ext uri="{FF2B5EF4-FFF2-40B4-BE49-F238E27FC236}">
                  <a16:creationId xmlns:a16="http://schemas.microsoft.com/office/drawing/2014/main" id="{1EEAAA86-FEFF-4003-BCD6-EB1F20C2E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52" name="Oval 880">
              <a:extLst>
                <a:ext uri="{FF2B5EF4-FFF2-40B4-BE49-F238E27FC236}">
                  <a16:creationId xmlns:a16="http://schemas.microsoft.com/office/drawing/2014/main" id="{AC07BF78-91C9-4E26-ABB7-1C9F6CC15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53" name="Group 881">
              <a:extLst>
                <a:ext uri="{FF2B5EF4-FFF2-40B4-BE49-F238E27FC236}">
                  <a16:creationId xmlns:a16="http://schemas.microsoft.com/office/drawing/2014/main" id="{1F2201D9-5DED-411C-AF1B-0048F35B2F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754" name="Oval 882">
                <a:extLst>
                  <a:ext uri="{FF2B5EF4-FFF2-40B4-BE49-F238E27FC236}">
                    <a16:creationId xmlns:a16="http://schemas.microsoft.com/office/drawing/2014/main" id="{C27C60B8-D832-40B5-B8A8-8F93F7A38D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55" name="Oval 883">
                <a:extLst>
                  <a:ext uri="{FF2B5EF4-FFF2-40B4-BE49-F238E27FC236}">
                    <a16:creationId xmlns:a16="http://schemas.microsoft.com/office/drawing/2014/main" id="{6E636745-01D5-445A-BBDC-E24DCB0ED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56" name="AutoShape 884">
                <a:extLst>
                  <a:ext uri="{FF2B5EF4-FFF2-40B4-BE49-F238E27FC236}">
                    <a16:creationId xmlns:a16="http://schemas.microsoft.com/office/drawing/2014/main" id="{12CD4992-30C8-4C51-B86B-BEAE8CCA1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57" name="Oval 885">
                <a:extLst>
                  <a:ext uri="{FF2B5EF4-FFF2-40B4-BE49-F238E27FC236}">
                    <a16:creationId xmlns:a16="http://schemas.microsoft.com/office/drawing/2014/main" id="{305DE04E-BABE-4F76-A42C-97F696E48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58" name="Group 886">
            <a:extLst>
              <a:ext uri="{FF2B5EF4-FFF2-40B4-BE49-F238E27FC236}">
                <a16:creationId xmlns:a16="http://schemas.microsoft.com/office/drawing/2014/main" id="{D23F1355-6F64-42C6-99AD-C1D40982644E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3698875"/>
            <a:ext cx="630238" cy="766763"/>
            <a:chOff x="1192" y="2097"/>
            <a:chExt cx="998" cy="1213"/>
          </a:xfrm>
        </p:grpSpPr>
        <p:sp>
          <p:nvSpPr>
            <p:cNvPr id="80759" name="Oval 887">
              <a:extLst>
                <a:ext uri="{FF2B5EF4-FFF2-40B4-BE49-F238E27FC236}">
                  <a16:creationId xmlns:a16="http://schemas.microsoft.com/office/drawing/2014/main" id="{B27ED10B-A296-4D74-A674-9C73D442F6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60" name="Oval 888">
              <a:extLst>
                <a:ext uri="{FF2B5EF4-FFF2-40B4-BE49-F238E27FC236}">
                  <a16:creationId xmlns:a16="http://schemas.microsoft.com/office/drawing/2014/main" id="{9925F21E-33FF-4DA3-B551-1BAD76A80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61" name="Group 889">
              <a:extLst>
                <a:ext uri="{FF2B5EF4-FFF2-40B4-BE49-F238E27FC236}">
                  <a16:creationId xmlns:a16="http://schemas.microsoft.com/office/drawing/2014/main" id="{AD9CB2BB-C9B8-487C-B7AF-ADCEDF2A60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762" name="Oval 890">
                <a:extLst>
                  <a:ext uri="{FF2B5EF4-FFF2-40B4-BE49-F238E27FC236}">
                    <a16:creationId xmlns:a16="http://schemas.microsoft.com/office/drawing/2014/main" id="{6FBA5378-6BAF-4D69-A5B0-BABC1F055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63" name="Oval 891">
                <a:extLst>
                  <a:ext uri="{FF2B5EF4-FFF2-40B4-BE49-F238E27FC236}">
                    <a16:creationId xmlns:a16="http://schemas.microsoft.com/office/drawing/2014/main" id="{3A1D04FF-2551-4300-91E5-88810238B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64" name="AutoShape 892">
                <a:extLst>
                  <a:ext uri="{FF2B5EF4-FFF2-40B4-BE49-F238E27FC236}">
                    <a16:creationId xmlns:a16="http://schemas.microsoft.com/office/drawing/2014/main" id="{62CA7FE7-8D30-4C18-ACD3-DEE2F79C8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65" name="Oval 893">
                <a:extLst>
                  <a:ext uri="{FF2B5EF4-FFF2-40B4-BE49-F238E27FC236}">
                    <a16:creationId xmlns:a16="http://schemas.microsoft.com/office/drawing/2014/main" id="{7BED5BEB-9903-4996-97D7-5F3019ADAA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66" name="Group 894">
            <a:extLst>
              <a:ext uri="{FF2B5EF4-FFF2-40B4-BE49-F238E27FC236}">
                <a16:creationId xmlns:a16="http://schemas.microsoft.com/office/drawing/2014/main" id="{1244DAFC-B9C2-4A4E-9A1E-CA4E125C3DA4}"/>
              </a:ext>
            </a:extLst>
          </p:cNvPr>
          <p:cNvGrpSpPr>
            <a:grpSpLocks/>
          </p:cNvGrpSpPr>
          <p:nvPr/>
        </p:nvGrpSpPr>
        <p:grpSpPr bwMode="auto">
          <a:xfrm>
            <a:off x="1352550" y="5499100"/>
            <a:ext cx="635000" cy="766763"/>
            <a:chOff x="2269" y="2103"/>
            <a:chExt cx="998" cy="1207"/>
          </a:xfrm>
        </p:grpSpPr>
        <p:sp>
          <p:nvSpPr>
            <p:cNvPr id="80767" name="Oval 895">
              <a:extLst>
                <a:ext uri="{FF2B5EF4-FFF2-40B4-BE49-F238E27FC236}">
                  <a16:creationId xmlns:a16="http://schemas.microsoft.com/office/drawing/2014/main" id="{0D20CB22-B28A-4DE5-BA62-5393CEAAD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68" name="Oval 896">
              <a:extLst>
                <a:ext uri="{FF2B5EF4-FFF2-40B4-BE49-F238E27FC236}">
                  <a16:creationId xmlns:a16="http://schemas.microsoft.com/office/drawing/2014/main" id="{C2F75291-3583-4A1C-8670-C4A9713B7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69" name="Group 897">
              <a:extLst>
                <a:ext uri="{FF2B5EF4-FFF2-40B4-BE49-F238E27FC236}">
                  <a16:creationId xmlns:a16="http://schemas.microsoft.com/office/drawing/2014/main" id="{2D6AB63F-7563-4711-A072-9F6D2D3E46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770" name="Oval 898">
                <a:extLst>
                  <a:ext uri="{FF2B5EF4-FFF2-40B4-BE49-F238E27FC236}">
                    <a16:creationId xmlns:a16="http://schemas.microsoft.com/office/drawing/2014/main" id="{98389F4C-1AB0-43EF-91DE-E4B23BE8E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71" name="Oval 899">
                <a:extLst>
                  <a:ext uri="{FF2B5EF4-FFF2-40B4-BE49-F238E27FC236}">
                    <a16:creationId xmlns:a16="http://schemas.microsoft.com/office/drawing/2014/main" id="{69DADB7B-CEC7-47FD-A19B-A600F40B1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72" name="AutoShape 900">
                <a:extLst>
                  <a:ext uri="{FF2B5EF4-FFF2-40B4-BE49-F238E27FC236}">
                    <a16:creationId xmlns:a16="http://schemas.microsoft.com/office/drawing/2014/main" id="{20558C8D-CAD5-4D27-8A70-17DEEA801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73" name="Oval 901">
                <a:extLst>
                  <a:ext uri="{FF2B5EF4-FFF2-40B4-BE49-F238E27FC236}">
                    <a16:creationId xmlns:a16="http://schemas.microsoft.com/office/drawing/2014/main" id="{8F557CB0-DC40-4E05-B433-E48F8FBCE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74" name="Group 902">
            <a:extLst>
              <a:ext uri="{FF2B5EF4-FFF2-40B4-BE49-F238E27FC236}">
                <a16:creationId xmlns:a16="http://schemas.microsoft.com/office/drawing/2014/main" id="{36264786-D4AF-467A-AA7A-55CBB63E223D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2798763"/>
            <a:ext cx="630237" cy="766762"/>
            <a:chOff x="1192" y="2097"/>
            <a:chExt cx="998" cy="1213"/>
          </a:xfrm>
        </p:grpSpPr>
        <p:sp>
          <p:nvSpPr>
            <p:cNvPr id="80775" name="Oval 903">
              <a:extLst>
                <a:ext uri="{FF2B5EF4-FFF2-40B4-BE49-F238E27FC236}">
                  <a16:creationId xmlns:a16="http://schemas.microsoft.com/office/drawing/2014/main" id="{9ECAB99B-D705-43FD-B15E-7F4D0BFF1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76" name="Oval 904">
              <a:extLst>
                <a:ext uri="{FF2B5EF4-FFF2-40B4-BE49-F238E27FC236}">
                  <a16:creationId xmlns:a16="http://schemas.microsoft.com/office/drawing/2014/main" id="{BC3E38CD-EB85-4803-BCD5-546523538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77" name="Group 905">
              <a:extLst>
                <a:ext uri="{FF2B5EF4-FFF2-40B4-BE49-F238E27FC236}">
                  <a16:creationId xmlns:a16="http://schemas.microsoft.com/office/drawing/2014/main" id="{353FDA90-407A-4729-B858-A94F633C1F2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778" name="Oval 906">
                <a:extLst>
                  <a:ext uri="{FF2B5EF4-FFF2-40B4-BE49-F238E27FC236}">
                    <a16:creationId xmlns:a16="http://schemas.microsoft.com/office/drawing/2014/main" id="{0E432AA5-4CE2-4BD5-AF92-80516CBA29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79" name="Oval 907">
                <a:extLst>
                  <a:ext uri="{FF2B5EF4-FFF2-40B4-BE49-F238E27FC236}">
                    <a16:creationId xmlns:a16="http://schemas.microsoft.com/office/drawing/2014/main" id="{81005493-2353-4D38-9921-70EB20BCC6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80" name="AutoShape 908">
                <a:extLst>
                  <a:ext uri="{FF2B5EF4-FFF2-40B4-BE49-F238E27FC236}">
                    <a16:creationId xmlns:a16="http://schemas.microsoft.com/office/drawing/2014/main" id="{7037A67D-C49E-456B-86DC-6814C9D4B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81" name="Oval 909">
                <a:extLst>
                  <a:ext uri="{FF2B5EF4-FFF2-40B4-BE49-F238E27FC236}">
                    <a16:creationId xmlns:a16="http://schemas.microsoft.com/office/drawing/2014/main" id="{D5B6B4B1-2D82-434F-BF6C-EEA078AADD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82" name="Group 910">
            <a:extLst>
              <a:ext uri="{FF2B5EF4-FFF2-40B4-BE49-F238E27FC236}">
                <a16:creationId xmlns:a16="http://schemas.microsoft.com/office/drawing/2014/main" id="{4FCFFD9F-68BE-4E5F-98A4-D069FE4B3790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4598988"/>
            <a:ext cx="635000" cy="766762"/>
            <a:chOff x="2269" y="2103"/>
            <a:chExt cx="998" cy="1207"/>
          </a:xfrm>
        </p:grpSpPr>
        <p:sp>
          <p:nvSpPr>
            <p:cNvPr id="80783" name="Oval 911">
              <a:extLst>
                <a:ext uri="{FF2B5EF4-FFF2-40B4-BE49-F238E27FC236}">
                  <a16:creationId xmlns:a16="http://schemas.microsoft.com/office/drawing/2014/main" id="{A9D3F80E-F634-450C-893C-A550ECFC2A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84" name="Oval 912">
              <a:extLst>
                <a:ext uri="{FF2B5EF4-FFF2-40B4-BE49-F238E27FC236}">
                  <a16:creationId xmlns:a16="http://schemas.microsoft.com/office/drawing/2014/main" id="{4EBA58C9-F640-431B-A35C-1631CF550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85" name="Group 913">
              <a:extLst>
                <a:ext uri="{FF2B5EF4-FFF2-40B4-BE49-F238E27FC236}">
                  <a16:creationId xmlns:a16="http://schemas.microsoft.com/office/drawing/2014/main" id="{94BA9A82-0C1E-4D63-877F-7E32DB23B0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786" name="Oval 914">
                <a:extLst>
                  <a:ext uri="{FF2B5EF4-FFF2-40B4-BE49-F238E27FC236}">
                    <a16:creationId xmlns:a16="http://schemas.microsoft.com/office/drawing/2014/main" id="{CDA007CA-1800-4D75-AD68-8AA2A24FDF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87" name="Oval 915">
                <a:extLst>
                  <a:ext uri="{FF2B5EF4-FFF2-40B4-BE49-F238E27FC236}">
                    <a16:creationId xmlns:a16="http://schemas.microsoft.com/office/drawing/2014/main" id="{162F51F7-15C5-4875-8969-5E523BB15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88" name="AutoShape 916">
                <a:extLst>
                  <a:ext uri="{FF2B5EF4-FFF2-40B4-BE49-F238E27FC236}">
                    <a16:creationId xmlns:a16="http://schemas.microsoft.com/office/drawing/2014/main" id="{CA751010-4F69-4871-A825-4559C80DEC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89" name="Oval 917">
                <a:extLst>
                  <a:ext uri="{FF2B5EF4-FFF2-40B4-BE49-F238E27FC236}">
                    <a16:creationId xmlns:a16="http://schemas.microsoft.com/office/drawing/2014/main" id="{95922901-AFFB-470A-8EBE-EF449F662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90" name="Group 918">
            <a:extLst>
              <a:ext uri="{FF2B5EF4-FFF2-40B4-BE49-F238E27FC236}">
                <a16:creationId xmlns:a16="http://schemas.microsoft.com/office/drawing/2014/main" id="{2A489FE2-1134-4DF6-9913-AEA287742F95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3698875"/>
            <a:ext cx="630237" cy="766763"/>
            <a:chOff x="1192" y="2097"/>
            <a:chExt cx="998" cy="1213"/>
          </a:xfrm>
        </p:grpSpPr>
        <p:sp>
          <p:nvSpPr>
            <p:cNvPr id="80791" name="Oval 919">
              <a:extLst>
                <a:ext uri="{FF2B5EF4-FFF2-40B4-BE49-F238E27FC236}">
                  <a16:creationId xmlns:a16="http://schemas.microsoft.com/office/drawing/2014/main" id="{B7359F61-9347-47CE-901D-021DF4E3F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792" name="Oval 920">
              <a:extLst>
                <a:ext uri="{FF2B5EF4-FFF2-40B4-BE49-F238E27FC236}">
                  <a16:creationId xmlns:a16="http://schemas.microsoft.com/office/drawing/2014/main" id="{32B2424B-68AA-48CC-B1E6-FCC24F8E1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793" name="Group 921">
              <a:extLst>
                <a:ext uri="{FF2B5EF4-FFF2-40B4-BE49-F238E27FC236}">
                  <a16:creationId xmlns:a16="http://schemas.microsoft.com/office/drawing/2014/main" id="{6DD0CE17-9B28-4673-AE85-FE3ED4C652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794" name="Oval 922">
                <a:extLst>
                  <a:ext uri="{FF2B5EF4-FFF2-40B4-BE49-F238E27FC236}">
                    <a16:creationId xmlns:a16="http://schemas.microsoft.com/office/drawing/2014/main" id="{0A65381A-DA03-43C6-85D3-6FA29EF36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95" name="Oval 923">
                <a:extLst>
                  <a:ext uri="{FF2B5EF4-FFF2-40B4-BE49-F238E27FC236}">
                    <a16:creationId xmlns:a16="http://schemas.microsoft.com/office/drawing/2014/main" id="{42F48F58-72B5-424E-9BE8-341ADC06BE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96" name="AutoShape 924">
                <a:extLst>
                  <a:ext uri="{FF2B5EF4-FFF2-40B4-BE49-F238E27FC236}">
                    <a16:creationId xmlns:a16="http://schemas.microsoft.com/office/drawing/2014/main" id="{C22E6511-8CFB-4499-9269-CDCCDC9A6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797" name="Oval 925">
                <a:extLst>
                  <a:ext uri="{FF2B5EF4-FFF2-40B4-BE49-F238E27FC236}">
                    <a16:creationId xmlns:a16="http://schemas.microsoft.com/office/drawing/2014/main" id="{EFEEB7A9-A264-4FD5-8143-7706C2F1AC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798" name="Group 926">
            <a:extLst>
              <a:ext uri="{FF2B5EF4-FFF2-40B4-BE49-F238E27FC236}">
                <a16:creationId xmlns:a16="http://schemas.microsoft.com/office/drawing/2014/main" id="{A5B7DAFB-2D59-4B54-BC60-596BB65AE742}"/>
              </a:ext>
            </a:extLst>
          </p:cNvPr>
          <p:cNvGrpSpPr>
            <a:grpSpLocks/>
          </p:cNvGrpSpPr>
          <p:nvPr/>
        </p:nvGrpSpPr>
        <p:grpSpPr bwMode="auto">
          <a:xfrm>
            <a:off x="2071688" y="5499100"/>
            <a:ext cx="635000" cy="766763"/>
            <a:chOff x="2269" y="2103"/>
            <a:chExt cx="998" cy="1207"/>
          </a:xfrm>
        </p:grpSpPr>
        <p:sp>
          <p:nvSpPr>
            <p:cNvPr id="80799" name="Oval 927">
              <a:extLst>
                <a:ext uri="{FF2B5EF4-FFF2-40B4-BE49-F238E27FC236}">
                  <a16:creationId xmlns:a16="http://schemas.microsoft.com/office/drawing/2014/main" id="{076DF687-0F6B-40F3-987F-ED05D9919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00" name="Oval 928">
              <a:extLst>
                <a:ext uri="{FF2B5EF4-FFF2-40B4-BE49-F238E27FC236}">
                  <a16:creationId xmlns:a16="http://schemas.microsoft.com/office/drawing/2014/main" id="{670F0036-BC76-4040-AAD5-7D5E852A6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01" name="Group 929">
              <a:extLst>
                <a:ext uri="{FF2B5EF4-FFF2-40B4-BE49-F238E27FC236}">
                  <a16:creationId xmlns:a16="http://schemas.microsoft.com/office/drawing/2014/main" id="{92E05536-84AA-49ED-B536-84091B4528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02" name="Oval 930">
                <a:extLst>
                  <a:ext uri="{FF2B5EF4-FFF2-40B4-BE49-F238E27FC236}">
                    <a16:creationId xmlns:a16="http://schemas.microsoft.com/office/drawing/2014/main" id="{1AD7195A-5221-450F-A14B-1DE674006D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03" name="Oval 931">
                <a:extLst>
                  <a:ext uri="{FF2B5EF4-FFF2-40B4-BE49-F238E27FC236}">
                    <a16:creationId xmlns:a16="http://schemas.microsoft.com/office/drawing/2014/main" id="{A3EDB740-24E9-46E5-A2A3-8087E414B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04" name="AutoShape 932">
                <a:extLst>
                  <a:ext uri="{FF2B5EF4-FFF2-40B4-BE49-F238E27FC236}">
                    <a16:creationId xmlns:a16="http://schemas.microsoft.com/office/drawing/2014/main" id="{878AB058-54C7-4DC8-B6A5-969704FF2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05" name="Oval 933">
                <a:extLst>
                  <a:ext uri="{FF2B5EF4-FFF2-40B4-BE49-F238E27FC236}">
                    <a16:creationId xmlns:a16="http://schemas.microsoft.com/office/drawing/2014/main" id="{2F2EF364-BEED-4EF6-A67C-3634813F4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06" name="Group 934">
            <a:extLst>
              <a:ext uri="{FF2B5EF4-FFF2-40B4-BE49-F238E27FC236}">
                <a16:creationId xmlns:a16="http://schemas.microsoft.com/office/drawing/2014/main" id="{F216F1F4-8C81-4497-96F3-519753F16FEC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798763"/>
            <a:ext cx="630237" cy="766762"/>
            <a:chOff x="1192" y="2097"/>
            <a:chExt cx="998" cy="1213"/>
          </a:xfrm>
        </p:grpSpPr>
        <p:sp>
          <p:nvSpPr>
            <p:cNvPr id="80807" name="Oval 935">
              <a:extLst>
                <a:ext uri="{FF2B5EF4-FFF2-40B4-BE49-F238E27FC236}">
                  <a16:creationId xmlns:a16="http://schemas.microsoft.com/office/drawing/2014/main" id="{D1128917-3290-46DF-B37D-839392528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08" name="Oval 936">
              <a:extLst>
                <a:ext uri="{FF2B5EF4-FFF2-40B4-BE49-F238E27FC236}">
                  <a16:creationId xmlns:a16="http://schemas.microsoft.com/office/drawing/2014/main" id="{B673381F-C6E3-4589-BA19-CEABE745EB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09" name="Group 937">
              <a:extLst>
                <a:ext uri="{FF2B5EF4-FFF2-40B4-BE49-F238E27FC236}">
                  <a16:creationId xmlns:a16="http://schemas.microsoft.com/office/drawing/2014/main" id="{E730E98D-9804-4BC0-977E-392C967E9C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810" name="Oval 938">
                <a:extLst>
                  <a:ext uri="{FF2B5EF4-FFF2-40B4-BE49-F238E27FC236}">
                    <a16:creationId xmlns:a16="http://schemas.microsoft.com/office/drawing/2014/main" id="{BA0070B2-0177-4D5A-8DB9-6DF2AE5F1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11" name="Oval 939">
                <a:extLst>
                  <a:ext uri="{FF2B5EF4-FFF2-40B4-BE49-F238E27FC236}">
                    <a16:creationId xmlns:a16="http://schemas.microsoft.com/office/drawing/2014/main" id="{D9C695DA-129D-4A0E-95CF-1F31FD380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12" name="AutoShape 940">
                <a:extLst>
                  <a:ext uri="{FF2B5EF4-FFF2-40B4-BE49-F238E27FC236}">
                    <a16:creationId xmlns:a16="http://schemas.microsoft.com/office/drawing/2014/main" id="{80CE90C5-48BE-4923-AB72-1091310FA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13" name="Oval 941">
                <a:extLst>
                  <a:ext uri="{FF2B5EF4-FFF2-40B4-BE49-F238E27FC236}">
                    <a16:creationId xmlns:a16="http://schemas.microsoft.com/office/drawing/2014/main" id="{505927FF-8D5A-4468-BFE0-67F535F274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14" name="Group 942">
            <a:extLst>
              <a:ext uri="{FF2B5EF4-FFF2-40B4-BE49-F238E27FC236}">
                <a16:creationId xmlns:a16="http://schemas.microsoft.com/office/drawing/2014/main" id="{F6CB4BBA-123C-4571-92EE-FD7563B03E69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598988"/>
            <a:ext cx="635000" cy="766762"/>
            <a:chOff x="2269" y="2103"/>
            <a:chExt cx="998" cy="1207"/>
          </a:xfrm>
        </p:grpSpPr>
        <p:sp>
          <p:nvSpPr>
            <p:cNvPr id="80815" name="Oval 943">
              <a:extLst>
                <a:ext uri="{FF2B5EF4-FFF2-40B4-BE49-F238E27FC236}">
                  <a16:creationId xmlns:a16="http://schemas.microsoft.com/office/drawing/2014/main" id="{87BCE67B-F737-47EA-BE35-8BCA5F062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16" name="Oval 944">
              <a:extLst>
                <a:ext uri="{FF2B5EF4-FFF2-40B4-BE49-F238E27FC236}">
                  <a16:creationId xmlns:a16="http://schemas.microsoft.com/office/drawing/2014/main" id="{286C848B-7DAF-45E6-B366-9461C2B46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17" name="Group 945">
              <a:extLst>
                <a:ext uri="{FF2B5EF4-FFF2-40B4-BE49-F238E27FC236}">
                  <a16:creationId xmlns:a16="http://schemas.microsoft.com/office/drawing/2014/main" id="{C1943B25-353E-49BA-86A3-54206090C8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18" name="Oval 946">
                <a:extLst>
                  <a:ext uri="{FF2B5EF4-FFF2-40B4-BE49-F238E27FC236}">
                    <a16:creationId xmlns:a16="http://schemas.microsoft.com/office/drawing/2014/main" id="{7D219B9D-FA3B-43ED-916D-155C0D787F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19" name="Oval 947">
                <a:extLst>
                  <a:ext uri="{FF2B5EF4-FFF2-40B4-BE49-F238E27FC236}">
                    <a16:creationId xmlns:a16="http://schemas.microsoft.com/office/drawing/2014/main" id="{C76332F8-E4FD-44B1-9710-F2CE875B0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20" name="AutoShape 948">
                <a:extLst>
                  <a:ext uri="{FF2B5EF4-FFF2-40B4-BE49-F238E27FC236}">
                    <a16:creationId xmlns:a16="http://schemas.microsoft.com/office/drawing/2014/main" id="{8B4150D0-7EEC-4339-B3D6-F48541D1C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21" name="Oval 949">
                <a:extLst>
                  <a:ext uri="{FF2B5EF4-FFF2-40B4-BE49-F238E27FC236}">
                    <a16:creationId xmlns:a16="http://schemas.microsoft.com/office/drawing/2014/main" id="{8108EBCE-1467-43C4-92EF-7E48C2A77F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22" name="Group 950">
            <a:extLst>
              <a:ext uri="{FF2B5EF4-FFF2-40B4-BE49-F238E27FC236}">
                <a16:creationId xmlns:a16="http://schemas.microsoft.com/office/drawing/2014/main" id="{56BC5142-8365-43D9-9D16-78855D623547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3698875"/>
            <a:ext cx="630237" cy="766763"/>
            <a:chOff x="1192" y="2097"/>
            <a:chExt cx="998" cy="1213"/>
          </a:xfrm>
        </p:grpSpPr>
        <p:sp>
          <p:nvSpPr>
            <p:cNvPr id="80823" name="Oval 951">
              <a:extLst>
                <a:ext uri="{FF2B5EF4-FFF2-40B4-BE49-F238E27FC236}">
                  <a16:creationId xmlns:a16="http://schemas.microsoft.com/office/drawing/2014/main" id="{7244F67B-171A-4BCA-ABC2-18F67B0B4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24" name="Oval 952">
              <a:extLst>
                <a:ext uri="{FF2B5EF4-FFF2-40B4-BE49-F238E27FC236}">
                  <a16:creationId xmlns:a16="http://schemas.microsoft.com/office/drawing/2014/main" id="{C9F66777-FD4C-442D-889B-66F284623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25" name="Group 953">
              <a:extLst>
                <a:ext uri="{FF2B5EF4-FFF2-40B4-BE49-F238E27FC236}">
                  <a16:creationId xmlns:a16="http://schemas.microsoft.com/office/drawing/2014/main" id="{5A950308-5230-4607-A2C0-628F0FE4537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826" name="Oval 954">
                <a:extLst>
                  <a:ext uri="{FF2B5EF4-FFF2-40B4-BE49-F238E27FC236}">
                    <a16:creationId xmlns:a16="http://schemas.microsoft.com/office/drawing/2014/main" id="{36C1FCFC-43E8-460B-B4D1-1A20ACF42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27" name="Oval 955">
                <a:extLst>
                  <a:ext uri="{FF2B5EF4-FFF2-40B4-BE49-F238E27FC236}">
                    <a16:creationId xmlns:a16="http://schemas.microsoft.com/office/drawing/2014/main" id="{A0EE4283-D9C9-4B3B-AEFF-1E3785966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28" name="AutoShape 956">
                <a:extLst>
                  <a:ext uri="{FF2B5EF4-FFF2-40B4-BE49-F238E27FC236}">
                    <a16:creationId xmlns:a16="http://schemas.microsoft.com/office/drawing/2014/main" id="{64BCDC8E-E2AB-4CB4-8C4B-7767A3137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29" name="Oval 957">
                <a:extLst>
                  <a:ext uri="{FF2B5EF4-FFF2-40B4-BE49-F238E27FC236}">
                    <a16:creationId xmlns:a16="http://schemas.microsoft.com/office/drawing/2014/main" id="{169CE6BB-3363-4875-85D9-A0D1FBDF7F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30" name="Group 958">
            <a:extLst>
              <a:ext uri="{FF2B5EF4-FFF2-40B4-BE49-F238E27FC236}">
                <a16:creationId xmlns:a16="http://schemas.microsoft.com/office/drawing/2014/main" id="{6A569951-6A67-475E-922D-560D56F26EBC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5499100"/>
            <a:ext cx="635000" cy="766763"/>
            <a:chOff x="2269" y="2103"/>
            <a:chExt cx="998" cy="1207"/>
          </a:xfrm>
        </p:grpSpPr>
        <p:sp>
          <p:nvSpPr>
            <p:cNvPr id="80831" name="Oval 959">
              <a:extLst>
                <a:ext uri="{FF2B5EF4-FFF2-40B4-BE49-F238E27FC236}">
                  <a16:creationId xmlns:a16="http://schemas.microsoft.com/office/drawing/2014/main" id="{784290A2-232A-4CB9-9636-27A798915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32" name="Oval 960">
              <a:extLst>
                <a:ext uri="{FF2B5EF4-FFF2-40B4-BE49-F238E27FC236}">
                  <a16:creationId xmlns:a16="http://schemas.microsoft.com/office/drawing/2014/main" id="{ED535656-4310-4B76-A139-A24EE49DA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33" name="Group 961">
              <a:extLst>
                <a:ext uri="{FF2B5EF4-FFF2-40B4-BE49-F238E27FC236}">
                  <a16:creationId xmlns:a16="http://schemas.microsoft.com/office/drawing/2014/main" id="{CDA01960-6669-4372-BA53-DD7B9064D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34" name="Oval 962">
                <a:extLst>
                  <a:ext uri="{FF2B5EF4-FFF2-40B4-BE49-F238E27FC236}">
                    <a16:creationId xmlns:a16="http://schemas.microsoft.com/office/drawing/2014/main" id="{7ECD28C7-E870-4817-863F-D479986D5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35" name="Oval 963">
                <a:extLst>
                  <a:ext uri="{FF2B5EF4-FFF2-40B4-BE49-F238E27FC236}">
                    <a16:creationId xmlns:a16="http://schemas.microsoft.com/office/drawing/2014/main" id="{44A62F5E-24EA-4915-8829-9DF499D49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36" name="AutoShape 964">
                <a:extLst>
                  <a:ext uri="{FF2B5EF4-FFF2-40B4-BE49-F238E27FC236}">
                    <a16:creationId xmlns:a16="http://schemas.microsoft.com/office/drawing/2014/main" id="{5BABCE3B-570C-47CF-9B6A-2CFFCAF2C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37" name="Oval 965">
                <a:extLst>
                  <a:ext uri="{FF2B5EF4-FFF2-40B4-BE49-F238E27FC236}">
                    <a16:creationId xmlns:a16="http://schemas.microsoft.com/office/drawing/2014/main" id="{FBB3E814-1B2E-4F4E-917D-6CC0B33A5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38" name="Group 966">
            <a:extLst>
              <a:ext uri="{FF2B5EF4-FFF2-40B4-BE49-F238E27FC236}">
                <a16:creationId xmlns:a16="http://schemas.microsoft.com/office/drawing/2014/main" id="{BB6D0832-FA18-4512-BCD1-C8A27C55E32A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2798763"/>
            <a:ext cx="630237" cy="766762"/>
            <a:chOff x="1192" y="2097"/>
            <a:chExt cx="998" cy="1213"/>
          </a:xfrm>
        </p:grpSpPr>
        <p:sp>
          <p:nvSpPr>
            <p:cNvPr id="80839" name="Oval 967">
              <a:extLst>
                <a:ext uri="{FF2B5EF4-FFF2-40B4-BE49-F238E27FC236}">
                  <a16:creationId xmlns:a16="http://schemas.microsoft.com/office/drawing/2014/main" id="{E06F3872-FC1E-4A2F-8C7F-6467B52E7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40" name="Oval 968">
              <a:extLst>
                <a:ext uri="{FF2B5EF4-FFF2-40B4-BE49-F238E27FC236}">
                  <a16:creationId xmlns:a16="http://schemas.microsoft.com/office/drawing/2014/main" id="{3CE5E3D3-B18B-46C3-A765-3BCDC6DEAA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41" name="Group 969">
              <a:extLst>
                <a:ext uri="{FF2B5EF4-FFF2-40B4-BE49-F238E27FC236}">
                  <a16:creationId xmlns:a16="http://schemas.microsoft.com/office/drawing/2014/main" id="{44D928B5-4368-4DBF-BF7E-1947FF736F1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842" name="Oval 970">
                <a:extLst>
                  <a:ext uri="{FF2B5EF4-FFF2-40B4-BE49-F238E27FC236}">
                    <a16:creationId xmlns:a16="http://schemas.microsoft.com/office/drawing/2014/main" id="{92FD0E08-520D-4B46-A317-A1F5E3A8E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43" name="Oval 971">
                <a:extLst>
                  <a:ext uri="{FF2B5EF4-FFF2-40B4-BE49-F238E27FC236}">
                    <a16:creationId xmlns:a16="http://schemas.microsoft.com/office/drawing/2014/main" id="{22CE39D0-A6E2-4948-BC1D-C94A2DA47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44" name="AutoShape 972">
                <a:extLst>
                  <a:ext uri="{FF2B5EF4-FFF2-40B4-BE49-F238E27FC236}">
                    <a16:creationId xmlns:a16="http://schemas.microsoft.com/office/drawing/2014/main" id="{8B6380EE-AC8E-4A68-87D8-225B34152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45" name="Oval 973">
                <a:extLst>
                  <a:ext uri="{FF2B5EF4-FFF2-40B4-BE49-F238E27FC236}">
                    <a16:creationId xmlns:a16="http://schemas.microsoft.com/office/drawing/2014/main" id="{FB1CB276-2AD5-4119-83D6-C1505056DA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46" name="Group 974">
            <a:extLst>
              <a:ext uri="{FF2B5EF4-FFF2-40B4-BE49-F238E27FC236}">
                <a16:creationId xmlns:a16="http://schemas.microsoft.com/office/drawing/2014/main" id="{DA7AD2D5-C855-447C-8430-82CF1A2BC09E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4598988"/>
            <a:ext cx="635000" cy="766762"/>
            <a:chOff x="2269" y="2103"/>
            <a:chExt cx="998" cy="1207"/>
          </a:xfrm>
        </p:grpSpPr>
        <p:sp>
          <p:nvSpPr>
            <p:cNvPr id="80847" name="Oval 975">
              <a:extLst>
                <a:ext uri="{FF2B5EF4-FFF2-40B4-BE49-F238E27FC236}">
                  <a16:creationId xmlns:a16="http://schemas.microsoft.com/office/drawing/2014/main" id="{A2F09CE6-DD5F-457E-B1FC-2FE2AF628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48" name="Oval 976">
              <a:extLst>
                <a:ext uri="{FF2B5EF4-FFF2-40B4-BE49-F238E27FC236}">
                  <a16:creationId xmlns:a16="http://schemas.microsoft.com/office/drawing/2014/main" id="{3D06DEDD-E9A1-4174-AECC-786CEEE3F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49" name="Group 977">
              <a:extLst>
                <a:ext uri="{FF2B5EF4-FFF2-40B4-BE49-F238E27FC236}">
                  <a16:creationId xmlns:a16="http://schemas.microsoft.com/office/drawing/2014/main" id="{99DE4A35-EC02-4C54-868B-D7A3B69018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50" name="Oval 978">
                <a:extLst>
                  <a:ext uri="{FF2B5EF4-FFF2-40B4-BE49-F238E27FC236}">
                    <a16:creationId xmlns:a16="http://schemas.microsoft.com/office/drawing/2014/main" id="{9DC97916-95D9-47CD-B4C4-B463886E9B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51" name="Oval 979">
                <a:extLst>
                  <a:ext uri="{FF2B5EF4-FFF2-40B4-BE49-F238E27FC236}">
                    <a16:creationId xmlns:a16="http://schemas.microsoft.com/office/drawing/2014/main" id="{6ABA164D-674F-4168-B612-F07E7D69F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52" name="AutoShape 980">
                <a:extLst>
                  <a:ext uri="{FF2B5EF4-FFF2-40B4-BE49-F238E27FC236}">
                    <a16:creationId xmlns:a16="http://schemas.microsoft.com/office/drawing/2014/main" id="{1F21B462-09B0-4C84-BA03-06EFE1614E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53" name="Oval 981">
                <a:extLst>
                  <a:ext uri="{FF2B5EF4-FFF2-40B4-BE49-F238E27FC236}">
                    <a16:creationId xmlns:a16="http://schemas.microsoft.com/office/drawing/2014/main" id="{54BBF1D5-5507-45D6-94A2-FA5439330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54" name="Group 982">
            <a:extLst>
              <a:ext uri="{FF2B5EF4-FFF2-40B4-BE49-F238E27FC236}">
                <a16:creationId xmlns:a16="http://schemas.microsoft.com/office/drawing/2014/main" id="{E4995F51-FF2A-4E71-A301-062A84911DF5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3698875"/>
            <a:ext cx="630237" cy="766763"/>
            <a:chOff x="1192" y="2097"/>
            <a:chExt cx="998" cy="1213"/>
          </a:xfrm>
        </p:grpSpPr>
        <p:sp>
          <p:nvSpPr>
            <p:cNvPr id="80855" name="Oval 983">
              <a:extLst>
                <a:ext uri="{FF2B5EF4-FFF2-40B4-BE49-F238E27FC236}">
                  <a16:creationId xmlns:a16="http://schemas.microsoft.com/office/drawing/2014/main" id="{FA5440D2-7BC2-43CB-BDA0-B4470B013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56" name="Oval 984">
              <a:extLst>
                <a:ext uri="{FF2B5EF4-FFF2-40B4-BE49-F238E27FC236}">
                  <a16:creationId xmlns:a16="http://schemas.microsoft.com/office/drawing/2014/main" id="{B8B518C6-9217-46FE-AB62-D5D632C35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57" name="Group 985">
              <a:extLst>
                <a:ext uri="{FF2B5EF4-FFF2-40B4-BE49-F238E27FC236}">
                  <a16:creationId xmlns:a16="http://schemas.microsoft.com/office/drawing/2014/main" id="{9E4FBD98-3F4F-495C-93D4-F4FD41C97D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858" name="Oval 986">
                <a:extLst>
                  <a:ext uri="{FF2B5EF4-FFF2-40B4-BE49-F238E27FC236}">
                    <a16:creationId xmlns:a16="http://schemas.microsoft.com/office/drawing/2014/main" id="{B65DA654-5DEA-4388-84C5-6E3BBE909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59" name="Oval 987">
                <a:extLst>
                  <a:ext uri="{FF2B5EF4-FFF2-40B4-BE49-F238E27FC236}">
                    <a16:creationId xmlns:a16="http://schemas.microsoft.com/office/drawing/2014/main" id="{BB168911-C609-4736-BA78-FF7A4A4729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60" name="AutoShape 988">
                <a:extLst>
                  <a:ext uri="{FF2B5EF4-FFF2-40B4-BE49-F238E27FC236}">
                    <a16:creationId xmlns:a16="http://schemas.microsoft.com/office/drawing/2014/main" id="{707BA8BB-9E80-44CB-B764-6340A8983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61" name="Oval 989">
                <a:extLst>
                  <a:ext uri="{FF2B5EF4-FFF2-40B4-BE49-F238E27FC236}">
                    <a16:creationId xmlns:a16="http://schemas.microsoft.com/office/drawing/2014/main" id="{9DAE25A5-AD02-4381-BADB-259BB8C68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62" name="Group 990">
            <a:extLst>
              <a:ext uri="{FF2B5EF4-FFF2-40B4-BE49-F238E27FC236}">
                <a16:creationId xmlns:a16="http://schemas.microsoft.com/office/drawing/2014/main" id="{E85DC82E-50C2-4BCA-A2DA-70D5CEE99710}"/>
              </a:ext>
            </a:extLst>
          </p:cNvPr>
          <p:cNvGrpSpPr>
            <a:grpSpLocks/>
          </p:cNvGrpSpPr>
          <p:nvPr/>
        </p:nvGrpSpPr>
        <p:grpSpPr bwMode="auto">
          <a:xfrm>
            <a:off x="3513138" y="5499100"/>
            <a:ext cx="635000" cy="766763"/>
            <a:chOff x="2269" y="2103"/>
            <a:chExt cx="998" cy="1207"/>
          </a:xfrm>
        </p:grpSpPr>
        <p:sp>
          <p:nvSpPr>
            <p:cNvPr id="80863" name="Oval 991">
              <a:extLst>
                <a:ext uri="{FF2B5EF4-FFF2-40B4-BE49-F238E27FC236}">
                  <a16:creationId xmlns:a16="http://schemas.microsoft.com/office/drawing/2014/main" id="{5066F54E-88A7-4DF2-815C-49FADB6312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64" name="Oval 992">
              <a:extLst>
                <a:ext uri="{FF2B5EF4-FFF2-40B4-BE49-F238E27FC236}">
                  <a16:creationId xmlns:a16="http://schemas.microsoft.com/office/drawing/2014/main" id="{2717C931-7F64-46C3-B69F-D493CDEDF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65" name="Group 993">
              <a:extLst>
                <a:ext uri="{FF2B5EF4-FFF2-40B4-BE49-F238E27FC236}">
                  <a16:creationId xmlns:a16="http://schemas.microsoft.com/office/drawing/2014/main" id="{0651AFD6-60D5-46A5-A9F6-7FC35BCAE9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66" name="Oval 994">
                <a:extLst>
                  <a:ext uri="{FF2B5EF4-FFF2-40B4-BE49-F238E27FC236}">
                    <a16:creationId xmlns:a16="http://schemas.microsoft.com/office/drawing/2014/main" id="{7D601E31-EA55-4DE5-A784-0D163867E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67" name="Oval 995">
                <a:extLst>
                  <a:ext uri="{FF2B5EF4-FFF2-40B4-BE49-F238E27FC236}">
                    <a16:creationId xmlns:a16="http://schemas.microsoft.com/office/drawing/2014/main" id="{EF65FAAD-F1BD-421C-BA05-89529A9A1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68" name="AutoShape 996">
                <a:extLst>
                  <a:ext uri="{FF2B5EF4-FFF2-40B4-BE49-F238E27FC236}">
                    <a16:creationId xmlns:a16="http://schemas.microsoft.com/office/drawing/2014/main" id="{B244B5D6-2472-4CF7-B995-E632F03D4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69" name="Oval 997">
                <a:extLst>
                  <a:ext uri="{FF2B5EF4-FFF2-40B4-BE49-F238E27FC236}">
                    <a16:creationId xmlns:a16="http://schemas.microsoft.com/office/drawing/2014/main" id="{0FB917EF-3420-4383-9E0A-DF7E9AFD4B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70" name="Group 998">
            <a:extLst>
              <a:ext uri="{FF2B5EF4-FFF2-40B4-BE49-F238E27FC236}">
                <a16:creationId xmlns:a16="http://schemas.microsoft.com/office/drawing/2014/main" id="{2915C3BB-0CFB-4F7D-8612-91C03BFF6611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2798763"/>
            <a:ext cx="630237" cy="766762"/>
            <a:chOff x="1192" y="2097"/>
            <a:chExt cx="998" cy="1213"/>
          </a:xfrm>
        </p:grpSpPr>
        <p:sp>
          <p:nvSpPr>
            <p:cNvPr id="80871" name="Oval 999">
              <a:extLst>
                <a:ext uri="{FF2B5EF4-FFF2-40B4-BE49-F238E27FC236}">
                  <a16:creationId xmlns:a16="http://schemas.microsoft.com/office/drawing/2014/main" id="{D36FA365-17AA-4006-8820-53C006596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72" name="Oval 1000">
              <a:extLst>
                <a:ext uri="{FF2B5EF4-FFF2-40B4-BE49-F238E27FC236}">
                  <a16:creationId xmlns:a16="http://schemas.microsoft.com/office/drawing/2014/main" id="{0C1044BF-D586-4BF3-A200-5C70D1A75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73" name="Group 1001">
              <a:extLst>
                <a:ext uri="{FF2B5EF4-FFF2-40B4-BE49-F238E27FC236}">
                  <a16:creationId xmlns:a16="http://schemas.microsoft.com/office/drawing/2014/main" id="{E2F49355-D3AC-4AED-9DAB-F29515AB5C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874" name="Oval 1002">
                <a:extLst>
                  <a:ext uri="{FF2B5EF4-FFF2-40B4-BE49-F238E27FC236}">
                    <a16:creationId xmlns:a16="http://schemas.microsoft.com/office/drawing/2014/main" id="{ED464C56-F4A9-4659-AC1D-A4A6521CD2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75" name="Oval 1003">
                <a:extLst>
                  <a:ext uri="{FF2B5EF4-FFF2-40B4-BE49-F238E27FC236}">
                    <a16:creationId xmlns:a16="http://schemas.microsoft.com/office/drawing/2014/main" id="{27FE1E04-92AA-49C2-B5FE-C9298B502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76" name="AutoShape 1004">
                <a:extLst>
                  <a:ext uri="{FF2B5EF4-FFF2-40B4-BE49-F238E27FC236}">
                    <a16:creationId xmlns:a16="http://schemas.microsoft.com/office/drawing/2014/main" id="{BE9DCB82-B69B-4D47-ABA5-B50D56990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77" name="Oval 1005">
                <a:extLst>
                  <a:ext uri="{FF2B5EF4-FFF2-40B4-BE49-F238E27FC236}">
                    <a16:creationId xmlns:a16="http://schemas.microsoft.com/office/drawing/2014/main" id="{2D550570-C4C4-4B53-8FB5-1035E46533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78" name="Group 1006">
            <a:extLst>
              <a:ext uri="{FF2B5EF4-FFF2-40B4-BE49-F238E27FC236}">
                <a16:creationId xmlns:a16="http://schemas.microsoft.com/office/drawing/2014/main" id="{58FCAAE7-E602-44E2-BDA3-297EF23E645E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4598988"/>
            <a:ext cx="635000" cy="766762"/>
            <a:chOff x="2269" y="2103"/>
            <a:chExt cx="998" cy="1207"/>
          </a:xfrm>
        </p:grpSpPr>
        <p:sp>
          <p:nvSpPr>
            <p:cNvPr id="80879" name="Oval 1007">
              <a:extLst>
                <a:ext uri="{FF2B5EF4-FFF2-40B4-BE49-F238E27FC236}">
                  <a16:creationId xmlns:a16="http://schemas.microsoft.com/office/drawing/2014/main" id="{BA3CDB01-5360-4EE4-9D05-904917C88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80" name="Oval 1008">
              <a:extLst>
                <a:ext uri="{FF2B5EF4-FFF2-40B4-BE49-F238E27FC236}">
                  <a16:creationId xmlns:a16="http://schemas.microsoft.com/office/drawing/2014/main" id="{48B12309-5B10-4AFF-8318-8C0E95DEE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81" name="Group 1009">
              <a:extLst>
                <a:ext uri="{FF2B5EF4-FFF2-40B4-BE49-F238E27FC236}">
                  <a16:creationId xmlns:a16="http://schemas.microsoft.com/office/drawing/2014/main" id="{F7FDE09E-7617-4815-8593-6932C85C273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82" name="Oval 1010">
                <a:extLst>
                  <a:ext uri="{FF2B5EF4-FFF2-40B4-BE49-F238E27FC236}">
                    <a16:creationId xmlns:a16="http://schemas.microsoft.com/office/drawing/2014/main" id="{EA39B766-E538-4449-B446-2D61DE35C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83" name="Oval 1011">
                <a:extLst>
                  <a:ext uri="{FF2B5EF4-FFF2-40B4-BE49-F238E27FC236}">
                    <a16:creationId xmlns:a16="http://schemas.microsoft.com/office/drawing/2014/main" id="{C8E2534F-9306-4C68-9FBD-7CBB76C574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84" name="AutoShape 1012">
                <a:extLst>
                  <a:ext uri="{FF2B5EF4-FFF2-40B4-BE49-F238E27FC236}">
                    <a16:creationId xmlns:a16="http://schemas.microsoft.com/office/drawing/2014/main" id="{ABDD23E9-634C-456F-A0E6-E050F013A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85" name="Oval 1013">
                <a:extLst>
                  <a:ext uri="{FF2B5EF4-FFF2-40B4-BE49-F238E27FC236}">
                    <a16:creationId xmlns:a16="http://schemas.microsoft.com/office/drawing/2014/main" id="{8A5341FA-C89B-4DF0-84C5-D7F349059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86" name="Group 1014">
            <a:extLst>
              <a:ext uri="{FF2B5EF4-FFF2-40B4-BE49-F238E27FC236}">
                <a16:creationId xmlns:a16="http://schemas.microsoft.com/office/drawing/2014/main" id="{1B21AF95-128D-4677-B309-457060E9C6F7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3698875"/>
            <a:ext cx="630237" cy="766763"/>
            <a:chOff x="1192" y="2097"/>
            <a:chExt cx="998" cy="1213"/>
          </a:xfrm>
        </p:grpSpPr>
        <p:sp>
          <p:nvSpPr>
            <p:cNvPr id="80887" name="Oval 1015">
              <a:extLst>
                <a:ext uri="{FF2B5EF4-FFF2-40B4-BE49-F238E27FC236}">
                  <a16:creationId xmlns:a16="http://schemas.microsoft.com/office/drawing/2014/main" id="{89197A31-6C28-4F79-BE6E-B5A93A4674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88" name="Oval 1016">
              <a:extLst>
                <a:ext uri="{FF2B5EF4-FFF2-40B4-BE49-F238E27FC236}">
                  <a16:creationId xmlns:a16="http://schemas.microsoft.com/office/drawing/2014/main" id="{33504EAE-CFE8-43BC-955B-F6F630D0A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89" name="Group 1017">
              <a:extLst>
                <a:ext uri="{FF2B5EF4-FFF2-40B4-BE49-F238E27FC236}">
                  <a16:creationId xmlns:a16="http://schemas.microsoft.com/office/drawing/2014/main" id="{6772A094-AC59-46F4-8D19-D015A0890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890" name="Oval 1018">
                <a:extLst>
                  <a:ext uri="{FF2B5EF4-FFF2-40B4-BE49-F238E27FC236}">
                    <a16:creationId xmlns:a16="http://schemas.microsoft.com/office/drawing/2014/main" id="{6632DAFF-0B31-4153-883C-4E5A69D66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91" name="Oval 1019">
                <a:extLst>
                  <a:ext uri="{FF2B5EF4-FFF2-40B4-BE49-F238E27FC236}">
                    <a16:creationId xmlns:a16="http://schemas.microsoft.com/office/drawing/2014/main" id="{17FFAC0F-68E6-4F42-B58C-0A9B1A5FDE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92" name="AutoShape 1020">
                <a:extLst>
                  <a:ext uri="{FF2B5EF4-FFF2-40B4-BE49-F238E27FC236}">
                    <a16:creationId xmlns:a16="http://schemas.microsoft.com/office/drawing/2014/main" id="{3A0C2E0C-52E4-477F-A475-0E55876D2B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93" name="Oval 1021">
                <a:extLst>
                  <a:ext uri="{FF2B5EF4-FFF2-40B4-BE49-F238E27FC236}">
                    <a16:creationId xmlns:a16="http://schemas.microsoft.com/office/drawing/2014/main" id="{ADE12EE1-F0FC-40F7-8ADE-BEF2A53A93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894" name="Group 1022">
            <a:extLst>
              <a:ext uri="{FF2B5EF4-FFF2-40B4-BE49-F238E27FC236}">
                <a16:creationId xmlns:a16="http://schemas.microsoft.com/office/drawing/2014/main" id="{2D44F6F9-B21E-4292-AC2E-8B28E0FE2A55}"/>
              </a:ext>
            </a:extLst>
          </p:cNvPr>
          <p:cNvGrpSpPr>
            <a:grpSpLocks/>
          </p:cNvGrpSpPr>
          <p:nvPr/>
        </p:nvGrpSpPr>
        <p:grpSpPr bwMode="auto">
          <a:xfrm>
            <a:off x="4233863" y="5499100"/>
            <a:ext cx="635000" cy="766763"/>
            <a:chOff x="2269" y="2103"/>
            <a:chExt cx="998" cy="1207"/>
          </a:xfrm>
        </p:grpSpPr>
        <p:sp>
          <p:nvSpPr>
            <p:cNvPr id="80895" name="Oval 1023">
              <a:extLst>
                <a:ext uri="{FF2B5EF4-FFF2-40B4-BE49-F238E27FC236}">
                  <a16:creationId xmlns:a16="http://schemas.microsoft.com/office/drawing/2014/main" id="{9209BC5A-AAE5-4A84-9365-346079D8D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896" name="Oval 1024">
              <a:extLst>
                <a:ext uri="{FF2B5EF4-FFF2-40B4-BE49-F238E27FC236}">
                  <a16:creationId xmlns:a16="http://schemas.microsoft.com/office/drawing/2014/main" id="{218D3FE8-731D-4E24-9F74-D0CB60165D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897" name="Group 1025">
              <a:extLst>
                <a:ext uri="{FF2B5EF4-FFF2-40B4-BE49-F238E27FC236}">
                  <a16:creationId xmlns:a16="http://schemas.microsoft.com/office/drawing/2014/main" id="{D4F61590-D3C7-4F8B-B182-09F574F06C9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898" name="Oval 1026">
                <a:extLst>
                  <a:ext uri="{FF2B5EF4-FFF2-40B4-BE49-F238E27FC236}">
                    <a16:creationId xmlns:a16="http://schemas.microsoft.com/office/drawing/2014/main" id="{094CF5C9-67F8-4D88-9834-00B0E7137F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899" name="Oval 1027">
                <a:extLst>
                  <a:ext uri="{FF2B5EF4-FFF2-40B4-BE49-F238E27FC236}">
                    <a16:creationId xmlns:a16="http://schemas.microsoft.com/office/drawing/2014/main" id="{26C81438-0C5E-4D62-8D07-05BAF8FE3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0" name="AutoShape 1028">
                <a:extLst>
                  <a:ext uri="{FF2B5EF4-FFF2-40B4-BE49-F238E27FC236}">
                    <a16:creationId xmlns:a16="http://schemas.microsoft.com/office/drawing/2014/main" id="{84C5AFED-2AD8-4990-AEC8-68261763DC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1" name="Oval 1029">
                <a:extLst>
                  <a:ext uri="{FF2B5EF4-FFF2-40B4-BE49-F238E27FC236}">
                    <a16:creationId xmlns:a16="http://schemas.microsoft.com/office/drawing/2014/main" id="{26A5D025-CD03-4149-8C49-214FE6B96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02" name="Group 1030">
            <a:extLst>
              <a:ext uri="{FF2B5EF4-FFF2-40B4-BE49-F238E27FC236}">
                <a16:creationId xmlns:a16="http://schemas.microsoft.com/office/drawing/2014/main" id="{C6D005AC-57B3-4551-98EF-824D84301848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2798763"/>
            <a:ext cx="630238" cy="766762"/>
            <a:chOff x="1192" y="2097"/>
            <a:chExt cx="998" cy="1213"/>
          </a:xfrm>
        </p:grpSpPr>
        <p:sp>
          <p:nvSpPr>
            <p:cNvPr id="80903" name="Oval 1031">
              <a:extLst>
                <a:ext uri="{FF2B5EF4-FFF2-40B4-BE49-F238E27FC236}">
                  <a16:creationId xmlns:a16="http://schemas.microsoft.com/office/drawing/2014/main" id="{0B622AE3-408C-4401-B8C8-95E64465BA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04" name="Oval 1032">
              <a:extLst>
                <a:ext uri="{FF2B5EF4-FFF2-40B4-BE49-F238E27FC236}">
                  <a16:creationId xmlns:a16="http://schemas.microsoft.com/office/drawing/2014/main" id="{510BD638-7F5D-41C1-B67C-11845D0AF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05" name="Group 1033">
              <a:extLst>
                <a:ext uri="{FF2B5EF4-FFF2-40B4-BE49-F238E27FC236}">
                  <a16:creationId xmlns:a16="http://schemas.microsoft.com/office/drawing/2014/main" id="{9D91E64E-34B6-4FB5-A0D1-AB64453EC7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906" name="Oval 1034">
                <a:extLst>
                  <a:ext uri="{FF2B5EF4-FFF2-40B4-BE49-F238E27FC236}">
                    <a16:creationId xmlns:a16="http://schemas.microsoft.com/office/drawing/2014/main" id="{234052F1-04DA-4483-87F7-E8279B715E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7" name="Oval 1035">
                <a:extLst>
                  <a:ext uri="{FF2B5EF4-FFF2-40B4-BE49-F238E27FC236}">
                    <a16:creationId xmlns:a16="http://schemas.microsoft.com/office/drawing/2014/main" id="{F4FB8A21-5BDE-45B8-B6D3-830990672E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8" name="AutoShape 1036">
                <a:extLst>
                  <a:ext uri="{FF2B5EF4-FFF2-40B4-BE49-F238E27FC236}">
                    <a16:creationId xmlns:a16="http://schemas.microsoft.com/office/drawing/2014/main" id="{68DEF187-388D-4853-8AA3-5DC5036FD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9" name="Oval 1037">
                <a:extLst>
                  <a:ext uri="{FF2B5EF4-FFF2-40B4-BE49-F238E27FC236}">
                    <a16:creationId xmlns:a16="http://schemas.microsoft.com/office/drawing/2014/main" id="{52C27E7B-6B8E-42BB-AAC7-29E965170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10" name="Group 1038">
            <a:extLst>
              <a:ext uri="{FF2B5EF4-FFF2-40B4-BE49-F238E27FC236}">
                <a16:creationId xmlns:a16="http://schemas.microsoft.com/office/drawing/2014/main" id="{A704DB88-D7E4-41CE-AF23-2CD85CD20C4E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4598988"/>
            <a:ext cx="635000" cy="766762"/>
            <a:chOff x="2269" y="2103"/>
            <a:chExt cx="998" cy="1207"/>
          </a:xfrm>
        </p:grpSpPr>
        <p:sp>
          <p:nvSpPr>
            <p:cNvPr id="80911" name="Oval 1039">
              <a:extLst>
                <a:ext uri="{FF2B5EF4-FFF2-40B4-BE49-F238E27FC236}">
                  <a16:creationId xmlns:a16="http://schemas.microsoft.com/office/drawing/2014/main" id="{25F3D19C-FF62-490E-9BCD-6D0EDFB770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12" name="Oval 1040">
              <a:extLst>
                <a:ext uri="{FF2B5EF4-FFF2-40B4-BE49-F238E27FC236}">
                  <a16:creationId xmlns:a16="http://schemas.microsoft.com/office/drawing/2014/main" id="{914C4861-CE94-4E0B-A3E6-A1B0AFC1D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13" name="Group 1041">
              <a:extLst>
                <a:ext uri="{FF2B5EF4-FFF2-40B4-BE49-F238E27FC236}">
                  <a16:creationId xmlns:a16="http://schemas.microsoft.com/office/drawing/2014/main" id="{A19656D6-0731-4C0B-979F-1BF9C264DE1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914" name="Oval 1042">
                <a:extLst>
                  <a:ext uri="{FF2B5EF4-FFF2-40B4-BE49-F238E27FC236}">
                    <a16:creationId xmlns:a16="http://schemas.microsoft.com/office/drawing/2014/main" id="{DD1A438B-D252-46E4-B4EF-5E2EDFC396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15" name="Oval 1043">
                <a:extLst>
                  <a:ext uri="{FF2B5EF4-FFF2-40B4-BE49-F238E27FC236}">
                    <a16:creationId xmlns:a16="http://schemas.microsoft.com/office/drawing/2014/main" id="{096A1B23-CCEF-4315-B245-E208F8FA96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16" name="AutoShape 1044">
                <a:extLst>
                  <a:ext uri="{FF2B5EF4-FFF2-40B4-BE49-F238E27FC236}">
                    <a16:creationId xmlns:a16="http://schemas.microsoft.com/office/drawing/2014/main" id="{42EF8EBA-3FF4-49DD-94C3-E0A3979C5F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17" name="Oval 1045">
                <a:extLst>
                  <a:ext uri="{FF2B5EF4-FFF2-40B4-BE49-F238E27FC236}">
                    <a16:creationId xmlns:a16="http://schemas.microsoft.com/office/drawing/2014/main" id="{4BACE59E-3CA9-40FC-9383-0C3B81A09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18" name="Group 1046">
            <a:extLst>
              <a:ext uri="{FF2B5EF4-FFF2-40B4-BE49-F238E27FC236}">
                <a16:creationId xmlns:a16="http://schemas.microsoft.com/office/drawing/2014/main" id="{466F787C-030B-45BF-910B-E0A2BC32DF94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3698875"/>
            <a:ext cx="630238" cy="766763"/>
            <a:chOff x="1192" y="2097"/>
            <a:chExt cx="998" cy="1213"/>
          </a:xfrm>
        </p:grpSpPr>
        <p:sp>
          <p:nvSpPr>
            <p:cNvPr id="80919" name="Oval 1047">
              <a:extLst>
                <a:ext uri="{FF2B5EF4-FFF2-40B4-BE49-F238E27FC236}">
                  <a16:creationId xmlns:a16="http://schemas.microsoft.com/office/drawing/2014/main" id="{F4249F09-0005-447E-876E-F5452992B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20" name="Oval 1048">
              <a:extLst>
                <a:ext uri="{FF2B5EF4-FFF2-40B4-BE49-F238E27FC236}">
                  <a16:creationId xmlns:a16="http://schemas.microsoft.com/office/drawing/2014/main" id="{792A5B8D-D93B-424F-9040-8B4B4DC4EF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21" name="Group 1049">
              <a:extLst>
                <a:ext uri="{FF2B5EF4-FFF2-40B4-BE49-F238E27FC236}">
                  <a16:creationId xmlns:a16="http://schemas.microsoft.com/office/drawing/2014/main" id="{FEC66390-3C30-411F-879B-C92C52E762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922" name="Oval 1050">
                <a:extLst>
                  <a:ext uri="{FF2B5EF4-FFF2-40B4-BE49-F238E27FC236}">
                    <a16:creationId xmlns:a16="http://schemas.microsoft.com/office/drawing/2014/main" id="{28E86955-959A-49BA-9DFE-2552A2FBB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23" name="Oval 1051">
                <a:extLst>
                  <a:ext uri="{FF2B5EF4-FFF2-40B4-BE49-F238E27FC236}">
                    <a16:creationId xmlns:a16="http://schemas.microsoft.com/office/drawing/2014/main" id="{630B0376-76DE-4CDF-AC3B-F4F45A1DB5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24" name="AutoShape 1052">
                <a:extLst>
                  <a:ext uri="{FF2B5EF4-FFF2-40B4-BE49-F238E27FC236}">
                    <a16:creationId xmlns:a16="http://schemas.microsoft.com/office/drawing/2014/main" id="{C301FC80-C09D-431F-963B-27A3813F85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25" name="Oval 1053">
                <a:extLst>
                  <a:ext uri="{FF2B5EF4-FFF2-40B4-BE49-F238E27FC236}">
                    <a16:creationId xmlns:a16="http://schemas.microsoft.com/office/drawing/2014/main" id="{154D0AED-459D-4C95-A898-8E56F7B67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26" name="Group 1054">
            <a:extLst>
              <a:ext uri="{FF2B5EF4-FFF2-40B4-BE49-F238E27FC236}">
                <a16:creationId xmlns:a16="http://schemas.microsoft.com/office/drawing/2014/main" id="{33934D84-C40B-4BC1-BC86-C6512B659956}"/>
              </a:ext>
            </a:extLst>
          </p:cNvPr>
          <p:cNvGrpSpPr>
            <a:grpSpLocks/>
          </p:cNvGrpSpPr>
          <p:nvPr/>
        </p:nvGrpSpPr>
        <p:grpSpPr bwMode="auto">
          <a:xfrm>
            <a:off x="4953000" y="5499100"/>
            <a:ext cx="635000" cy="766763"/>
            <a:chOff x="2269" y="2103"/>
            <a:chExt cx="998" cy="1207"/>
          </a:xfrm>
        </p:grpSpPr>
        <p:sp>
          <p:nvSpPr>
            <p:cNvPr id="80927" name="Oval 1055">
              <a:extLst>
                <a:ext uri="{FF2B5EF4-FFF2-40B4-BE49-F238E27FC236}">
                  <a16:creationId xmlns:a16="http://schemas.microsoft.com/office/drawing/2014/main" id="{C2706921-763C-4B67-9833-89F51FD62C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28" name="Oval 1056">
              <a:extLst>
                <a:ext uri="{FF2B5EF4-FFF2-40B4-BE49-F238E27FC236}">
                  <a16:creationId xmlns:a16="http://schemas.microsoft.com/office/drawing/2014/main" id="{559221BC-152D-4D2C-96DC-96D435B28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29" name="Group 1057">
              <a:extLst>
                <a:ext uri="{FF2B5EF4-FFF2-40B4-BE49-F238E27FC236}">
                  <a16:creationId xmlns:a16="http://schemas.microsoft.com/office/drawing/2014/main" id="{F33AD6F3-F024-4CAB-8331-8C1B5BB736F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930" name="Oval 1058">
                <a:extLst>
                  <a:ext uri="{FF2B5EF4-FFF2-40B4-BE49-F238E27FC236}">
                    <a16:creationId xmlns:a16="http://schemas.microsoft.com/office/drawing/2014/main" id="{0B96819E-AAEF-49F3-85BB-6FD8697CB0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31" name="Oval 1059">
                <a:extLst>
                  <a:ext uri="{FF2B5EF4-FFF2-40B4-BE49-F238E27FC236}">
                    <a16:creationId xmlns:a16="http://schemas.microsoft.com/office/drawing/2014/main" id="{9161B0EB-7241-4FEF-B48C-25B065DEDE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32" name="AutoShape 1060">
                <a:extLst>
                  <a:ext uri="{FF2B5EF4-FFF2-40B4-BE49-F238E27FC236}">
                    <a16:creationId xmlns:a16="http://schemas.microsoft.com/office/drawing/2014/main" id="{637A7628-DF59-4B9E-A34A-A18CD0011C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33" name="Oval 1061">
                <a:extLst>
                  <a:ext uri="{FF2B5EF4-FFF2-40B4-BE49-F238E27FC236}">
                    <a16:creationId xmlns:a16="http://schemas.microsoft.com/office/drawing/2014/main" id="{53D87B47-88B1-4D8F-938C-970B8ADFE0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34" name="Group 1062">
            <a:extLst>
              <a:ext uri="{FF2B5EF4-FFF2-40B4-BE49-F238E27FC236}">
                <a16:creationId xmlns:a16="http://schemas.microsoft.com/office/drawing/2014/main" id="{3E5EC4B9-6DB7-4DB6-B7ED-3E2EA0C2A1B1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2798763"/>
            <a:ext cx="630238" cy="766762"/>
            <a:chOff x="1192" y="2097"/>
            <a:chExt cx="998" cy="1213"/>
          </a:xfrm>
        </p:grpSpPr>
        <p:sp>
          <p:nvSpPr>
            <p:cNvPr id="80935" name="Oval 1063">
              <a:extLst>
                <a:ext uri="{FF2B5EF4-FFF2-40B4-BE49-F238E27FC236}">
                  <a16:creationId xmlns:a16="http://schemas.microsoft.com/office/drawing/2014/main" id="{85626A0E-72B6-4C2E-BFB5-FD4D9CB4E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36" name="Oval 1064">
              <a:extLst>
                <a:ext uri="{FF2B5EF4-FFF2-40B4-BE49-F238E27FC236}">
                  <a16:creationId xmlns:a16="http://schemas.microsoft.com/office/drawing/2014/main" id="{837A57BE-4D6A-4BE0-85FA-8F2DFD507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37" name="Group 1065">
              <a:extLst>
                <a:ext uri="{FF2B5EF4-FFF2-40B4-BE49-F238E27FC236}">
                  <a16:creationId xmlns:a16="http://schemas.microsoft.com/office/drawing/2014/main" id="{17FF1D62-E732-423B-957E-5E9575EC5C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938" name="Oval 1066">
                <a:extLst>
                  <a:ext uri="{FF2B5EF4-FFF2-40B4-BE49-F238E27FC236}">
                    <a16:creationId xmlns:a16="http://schemas.microsoft.com/office/drawing/2014/main" id="{2A05BD66-A73F-499A-9288-7CB4B289B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39" name="Oval 1067">
                <a:extLst>
                  <a:ext uri="{FF2B5EF4-FFF2-40B4-BE49-F238E27FC236}">
                    <a16:creationId xmlns:a16="http://schemas.microsoft.com/office/drawing/2014/main" id="{D458F12D-0B9C-494E-9CF3-EB5555F853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40" name="AutoShape 1068">
                <a:extLst>
                  <a:ext uri="{FF2B5EF4-FFF2-40B4-BE49-F238E27FC236}">
                    <a16:creationId xmlns:a16="http://schemas.microsoft.com/office/drawing/2014/main" id="{27E0BBF2-E250-4D5C-B598-C72AEBD01C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41" name="Oval 1069">
                <a:extLst>
                  <a:ext uri="{FF2B5EF4-FFF2-40B4-BE49-F238E27FC236}">
                    <a16:creationId xmlns:a16="http://schemas.microsoft.com/office/drawing/2014/main" id="{5804074E-A548-4D1E-8944-F746CEEBB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42" name="Group 1070">
            <a:extLst>
              <a:ext uri="{FF2B5EF4-FFF2-40B4-BE49-F238E27FC236}">
                <a16:creationId xmlns:a16="http://schemas.microsoft.com/office/drawing/2014/main" id="{FBAD1934-224B-4F75-8CF6-6F932ED6D7B8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4598988"/>
            <a:ext cx="635000" cy="766762"/>
            <a:chOff x="2269" y="2103"/>
            <a:chExt cx="998" cy="1207"/>
          </a:xfrm>
        </p:grpSpPr>
        <p:sp>
          <p:nvSpPr>
            <p:cNvPr id="80943" name="Oval 1071">
              <a:extLst>
                <a:ext uri="{FF2B5EF4-FFF2-40B4-BE49-F238E27FC236}">
                  <a16:creationId xmlns:a16="http://schemas.microsoft.com/office/drawing/2014/main" id="{61F0BE13-C72E-4328-A1E5-0A1BE1B48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44" name="Oval 1072">
              <a:extLst>
                <a:ext uri="{FF2B5EF4-FFF2-40B4-BE49-F238E27FC236}">
                  <a16:creationId xmlns:a16="http://schemas.microsoft.com/office/drawing/2014/main" id="{4DB0AFA8-6CA8-429A-9846-267DF0129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45" name="Group 1073">
              <a:extLst>
                <a:ext uri="{FF2B5EF4-FFF2-40B4-BE49-F238E27FC236}">
                  <a16:creationId xmlns:a16="http://schemas.microsoft.com/office/drawing/2014/main" id="{07835F50-5FDC-4763-9CDF-1803EA24C9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946" name="Oval 1074">
                <a:extLst>
                  <a:ext uri="{FF2B5EF4-FFF2-40B4-BE49-F238E27FC236}">
                    <a16:creationId xmlns:a16="http://schemas.microsoft.com/office/drawing/2014/main" id="{BBC27F29-D5F2-4CF6-8381-11609C6A9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47" name="Oval 1075">
                <a:extLst>
                  <a:ext uri="{FF2B5EF4-FFF2-40B4-BE49-F238E27FC236}">
                    <a16:creationId xmlns:a16="http://schemas.microsoft.com/office/drawing/2014/main" id="{5CFCF015-08F4-4834-8C55-DE9DBDD43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48" name="AutoShape 1076">
                <a:extLst>
                  <a:ext uri="{FF2B5EF4-FFF2-40B4-BE49-F238E27FC236}">
                    <a16:creationId xmlns:a16="http://schemas.microsoft.com/office/drawing/2014/main" id="{6C2F4F18-5EED-43D1-B64A-56300E8EE7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49" name="Oval 1077">
                <a:extLst>
                  <a:ext uri="{FF2B5EF4-FFF2-40B4-BE49-F238E27FC236}">
                    <a16:creationId xmlns:a16="http://schemas.microsoft.com/office/drawing/2014/main" id="{01686406-CBCC-46C7-B0B8-E64EB13137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50" name="Group 1078">
            <a:extLst>
              <a:ext uri="{FF2B5EF4-FFF2-40B4-BE49-F238E27FC236}">
                <a16:creationId xmlns:a16="http://schemas.microsoft.com/office/drawing/2014/main" id="{6ACF69CC-1C28-41D2-8FF3-E6C6090912D1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3698875"/>
            <a:ext cx="630238" cy="766763"/>
            <a:chOff x="1192" y="2097"/>
            <a:chExt cx="998" cy="1213"/>
          </a:xfrm>
        </p:grpSpPr>
        <p:sp>
          <p:nvSpPr>
            <p:cNvPr id="80951" name="Oval 1079">
              <a:extLst>
                <a:ext uri="{FF2B5EF4-FFF2-40B4-BE49-F238E27FC236}">
                  <a16:creationId xmlns:a16="http://schemas.microsoft.com/office/drawing/2014/main" id="{4598A45F-1FFD-4B70-B743-AF690633D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52" name="Oval 1080">
              <a:extLst>
                <a:ext uri="{FF2B5EF4-FFF2-40B4-BE49-F238E27FC236}">
                  <a16:creationId xmlns:a16="http://schemas.microsoft.com/office/drawing/2014/main" id="{51E9482C-77D7-475D-8236-9A68735F6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53" name="Group 1081">
              <a:extLst>
                <a:ext uri="{FF2B5EF4-FFF2-40B4-BE49-F238E27FC236}">
                  <a16:creationId xmlns:a16="http://schemas.microsoft.com/office/drawing/2014/main" id="{E9358400-2289-4CBB-BC10-30318BEAFA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954" name="Oval 1082">
                <a:extLst>
                  <a:ext uri="{FF2B5EF4-FFF2-40B4-BE49-F238E27FC236}">
                    <a16:creationId xmlns:a16="http://schemas.microsoft.com/office/drawing/2014/main" id="{66A97471-0C27-44F7-8150-4C936C511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55" name="Oval 1083">
                <a:extLst>
                  <a:ext uri="{FF2B5EF4-FFF2-40B4-BE49-F238E27FC236}">
                    <a16:creationId xmlns:a16="http://schemas.microsoft.com/office/drawing/2014/main" id="{B8873D66-8E85-462E-8E9C-51AD55B285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56" name="AutoShape 1084">
                <a:extLst>
                  <a:ext uri="{FF2B5EF4-FFF2-40B4-BE49-F238E27FC236}">
                    <a16:creationId xmlns:a16="http://schemas.microsoft.com/office/drawing/2014/main" id="{725F7D6C-8AB9-4578-B60D-A67B473C89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57" name="Oval 1085">
                <a:extLst>
                  <a:ext uri="{FF2B5EF4-FFF2-40B4-BE49-F238E27FC236}">
                    <a16:creationId xmlns:a16="http://schemas.microsoft.com/office/drawing/2014/main" id="{C3DF26CA-C2BD-4B6D-BFA1-CBAF7DC4E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58" name="Group 1086">
            <a:extLst>
              <a:ext uri="{FF2B5EF4-FFF2-40B4-BE49-F238E27FC236}">
                <a16:creationId xmlns:a16="http://schemas.microsoft.com/office/drawing/2014/main" id="{55C2DF86-164D-436A-8D10-2B1ED1CBFB0D}"/>
              </a:ext>
            </a:extLst>
          </p:cNvPr>
          <p:cNvGrpSpPr>
            <a:grpSpLocks/>
          </p:cNvGrpSpPr>
          <p:nvPr/>
        </p:nvGrpSpPr>
        <p:grpSpPr bwMode="auto">
          <a:xfrm>
            <a:off x="5673725" y="5499100"/>
            <a:ext cx="635000" cy="766763"/>
            <a:chOff x="2269" y="2103"/>
            <a:chExt cx="998" cy="1207"/>
          </a:xfrm>
        </p:grpSpPr>
        <p:sp>
          <p:nvSpPr>
            <p:cNvPr id="80959" name="Oval 1087">
              <a:extLst>
                <a:ext uri="{FF2B5EF4-FFF2-40B4-BE49-F238E27FC236}">
                  <a16:creationId xmlns:a16="http://schemas.microsoft.com/office/drawing/2014/main" id="{2BFD8CD1-7154-4B25-BE3E-F57A231C0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60" name="Oval 1088">
              <a:extLst>
                <a:ext uri="{FF2B5EF4-FFF2-40B4-BE49-F238E27FC236}">
                  <a16:creationId xmlns:a16="http://schemas.microsoft.com/office/drawing/2014/main" id="{1E3BC54C-0BEA-4A5D-87FB-73314E70D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61" name="Group 1089">
              <a:extLst>
                <a:ext uri="{FF2B5EF4-FFF2-40B4-BE49-F238E27FC236}">
                  <a16:creationId xmlns:a16="http://schemas.microsoft.com/office/drawing/2014/main" id="{5C5103B5-7C15-4BB8-88D2-BC06F5BB47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962" name="Oval 1090">
                <a:extLst>
                  <a:ext uri="{FF2B5EF4-FFF2-40B4-BE49-F238E27FC236}">
                    <a16:creationId xmlns:a16="http://schemas.microsoft.com/office/drawing/2014/main" id="{80D150F5-1762-47E9-81D7-4B0F240A7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63" name="Oval 1091">
                <a:extLst>
                  <a:ext uri="{FF2B5EF4-FFF2-40B4-BE49-F238E27FC236}">
                    <a16:creationId xmlns:a16="http://schemas.microsoft.com/office/drawing/2014/main" id="{6068AA73-BBA2-48A7-BE7D-38B27FFF66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64" name="AutoShape 1092">
                <a:extLst>
                  <a:ext uri="{FF2B5EF4-FFF2-40B4-BE49-F238E27FC236}">
                    <a16:creationId xmlns:a16="http://schemas.microsoft.com/office/drawing/2014/main" id="{667D735E-97F4-48EC-B231-8C85FFF34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65" name="Oval 1093">
                <a:extLst>
                  <a:ext uri="{FF2B5EF4-FFF2-40B4-BE49-F238E27FC236}">
                    <a16:creationId xmlns:a16="http://schemas.microsoft.com/office/drawing/2014/main" id="{EE49D519-8B2E-42A7-A4B2-CBB7125BE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66" name="Group 1094">
            <a:extLst>
              <a:ext uri="{FF2B5EF4-FFF2-40B4-BE49-F238E27FC236}">
                <a16:creationId xmlns:a16="http://schemas.microsoft.com/office/drawing/2014/main" id="{D6FEF880-D100-456A-A7C8-EA8098B4A6B6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2798763"/>
            <a:ext cx="630237" cy="766762"/>
            <a:chOff x="1192" y="2097"/>
            <a:chExt cx="998" cy="1213"/>
          </a:xfrm>
        </p:grpSpPr>
        <p:sp>
          <p:nvSpPr>
            <p:cNvPr id="80967" name="Oval 1095">
              <a:extLst>
                <a:ext uri="{FF2B5EF4-FFF2-40B4-BE49-F238E27FC236}">
                  <a16:creationId xmlns:a16="http://schemas.microsoft.com/office/drawing/2014/main" id="{8CFCD234-6038-4B72-9C28-0D91CFB6E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68" name="Oval 1096">
              <a:extLst>
                <a:ext uri="{FF2B5EF4-FFF2-40B4-BE49-F238E27FC236}">
                  <a16:creationId xmlns:a16="http://schemas.microsoft.com/office/drawing/2014/main" id="{A28D85B4-A5B0-49AC-BC67-C359C1A79F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69" name="Group 1097">
              <a:extLst>
                <a:ext uri="{FF2B5EF4-FFF2-40B4-BE49-F238E27FC236}">
                  <a16:creationId xmlns:a16="http://schemas.microsoft.com/office/drawing/2014/main" id="{FAD1A950-5FD8-4122-9EE3-356E491D7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970" name="Oval 1098">
                <a:extLst>
                  <a:ext uri="{FF2B5EF4-FFF2-40B4-BE49-F238E27FC236}">
                    <a16:creationId xmlns:a16="http://schemas.microsoft.com/office/drawing/2014/main" id="{E4F7DDB9-BA8E-409B-B835-33CA7B667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71" name="Oval 1099">
                <a:extLst>
                  <a:ext uri="{FF2B5EF4-FFF2-40B4-BE49-F238E27FC236}">
                    <a16:creationId xmlns:a16="http://schemas.microsoft.com/office/drawing/2014/main" id="{B27632CF-D352-4C34-94AC-B637D4CD4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72" name="AutoShape 1100">
                <a:extLst>
                  <a:ext uri="{FF2B5EF4-FFF2-40B4-BE49-F238E27FC236}">
                    <a16:creationId xmlns:a16="http://schemas.microsoft.com/office/drawing/2014/main" id="{0FA6E9EE-81BA-49EF-B254-F29A1CC1B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73" name="Oval 1101">
                <a:extLst>
                  <a:ext uri="{FF2B5EF4-FFF2-40B4-BE49-F238E27FC236}">
                    <a16:creationId xmlns:a16="http://schemas.microsoft.com/office/drawing/2014/main" id="{FF31B048-9B01-4724-B5AF-A33984D393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74" name="Group 1102">
            <a:extLst>
              <a:ext uri="{FF2B5EF4-FFF2-40B4-BE49-F238E27FC236}">
                <a16:creationId xmlns:a16="http://schemas.microsoft.com/office/drawing/2014/main" id="{742E8768-2F6D-4C5F-B95C-1F93E0B3F305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4598988"/>
            <a:ext cx="635000" cy="766762"/>
            <a:chOff x="2269" y="2103"/>
            <a:chExt cx="998" cy="1207"/>
          </a:xfrm>
        </p:grpSpPr>
        <p:sp>
          <p:nvSpPr>
            <p:cNvPr id="80975" name="Oval 1103">
              <a:extLst>
                <a:ext uri="{FF2B5EF4-FFF2-40B4-BE49-F238E27FC236}">
                  <a16:creationId xmlns:a16="http://schemas.microsoft.com/office/drawing/2014/main" id="{D69587C9-8743-41F1-A099-3B9F69B21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76" name="Oval 1104">
              <a:extLst>
                <a:ext uri="{FF2B5EF4-FFF2-40B4-BE49-F238E27FC236}">
                  <a16:creationId xmlns:a16="http://schemas.microsoft.com/office/drawing/2014/main" id="{3492487C-1DDB-41BD-B980-E6946AD4C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77" name="Group 1105">
              <a:extLst>
                <a:ext uri="{FF2B5EF4-FFF2-40B4-BE49-F238E27FC236}">
                  <a16:creationId xmlns:a16="http://schemas.microsoft.com/office/drawing/2014/main" id="{2C031D63-3697-492A-8F79-AC9E78A3B5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978" name="Oval 1106">
                <a:extLst>
                  <a:ext uri="{FF2B5EF4-FFF2-40B4-BE49-F238E27FC236}">
                    <a16:creationId xmlns:a16="http://schemas.microsoft.com/office/drawing/2014/main" id="{625EE25D-EE1E-43F7-8EC7-F7BD836E3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79" name="Oval 1107">
                <a:extLst>
                  <a:ext uri="{FF2B5EF4-FFF2-40B4-BE49-F238E27FC236}">
                    <a16:creationId xmlns:a16="http://schemas.microsoft.com/office/drawing/2014/main" id="{038C08B4-5C2E-41D6-B3CF-130CB25FA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80" name="AutoShape 1108">
                <a:extLst>
                  <a:ext uri="{FF2B5EF4-FFF2-40B4-BE49-F238E27FC236}">
                    <a16:creationId xmlns:a16="http://schemas.microsoft.com/office/drawing/2014/main" id="{F66B25F1-8DA2-4139-BD2A-116044C86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81" name="Oval 1109">
                <a:extLst>
                  <a:ext uri="{FF2B5EF4-FFF2-40B4-BE49-F238E27FC236}">
                    <a16:creationId xmlns:a16="http://schemas.microsoft.com/office/drawing/2014/main" id="{10A532B8-1B40-457C-94D2-9B85559AC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82" name="Group 1110">
            <a:extLst>
              <a:ext uri="{FF2B5EF4-FFF2-40B4-BE49-F238E27FC236}">
                <a16:creationId xmlns:a16="http://schemas.microsoft.com/office/drawing/2014/main" id="{F6707E53-2DD7-482D-9CC7-5F7366DECADE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698875"/>
            <a:ext cx="630237" cy="766763"/>
            <a:chOff x="1192" y="2097"/>
            <a:chExt cx="998" cy="1213"/>
          </a:xfrm>
        </p:grpSpPr>
        <p:sp>
          <p:nvSpPr>
            <p:cNvPr id="80983" name="Oval 1111">
              <a:extLst>
                <a:ext uri="{FF2B5EF4-FFF2-40B4-BE49-F238E27FC236}">
                  <a16:creationId xmlns:a16="http://schemas.microsoft.com/office/drawing/2014/main" id="{27F9EB43-3839-41B5-AA77-1B8DDBF20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84" name="Oval 1112">
              <a:extLst>
                <a:ext uri="{FF2B5EF4-FFF2-40B4-BE49-F238E27FC236}">
                  <a16:creationId xmlns:a16="http://schemas.microsoft.com/office/drawing/2014/main" id="{476E9B54-FB3E-4AC8-8C33-DECBB1242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85" name="Group 1113">
              <a:extLst>
                <a:ext uri="{FF2B5EF4-FFF2-40B4-BE49-F238E27FC236}">
                  <a16:creationId xmlns:a16="http://schemas.microsoft.com/office/drawing/2014/main" id="{44478D41-2F29-46A9-9294-178DB9C1BB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0986" name="Oval 1114">
                <a:extLst>
                  <a:ext uri="{FF2B5EF4-FFF2-40B4-BE49-F238E27FC236}">
                    <a16:creationId xmlns:a16="http://schemas.microsoft.com/office/drawing/2014/main" id="{8F15BC9B-2BE5-472C-B193-B59608F2D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87" name="Oval 1115">
                <a:extLst>
                  <a:ext uri="{FF2B5EF4-FFF2-40B4-BE49-F238E27FC236}">
                    <a16:creationId xmlns:a16="http://schemas.microsoft.com/office/drawing/2014/main" id="{A825EC7D-EE97-49C4-ABDD-B65B481C8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88" name="AutoShape 1116">
                <a:extLst>
                  <a:ext uri="{FF2B5EF4-FFF2-40B4-BE49-F238E27FC236}">
                    <a16:creationId xmlns:a16="http://schemas.microsoft.com/office/drawing/2014/main" id="{048D0521-E910-40D0-BBA8-25DB677C2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89" name="Oval 1117">
                <a:extLst>
                  <a:ext uri="{FF2B5EF4-FFF2-40B4-BE49-F238E27FC236}">
                    <a16:creationId xmlns:a16="http://schemas.microsoft.com/office/drawing/2014/main" id="{2D6F68FB-F979-443C-B7A2-B3197D9D2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90" name="Group 1118">
            <a:extLst>
              <a:ext uri="{FF2B5EF4-FFF2-40B4-BE49-F238E27FC236}">
                <a16:creationId xmlns:a16="http://schemas.microsoft.com/office/drawing/2014/main" id="{3944A957-33EA-4394-8C64-E33609A7806B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5499100"/>
            <a:ext cx="635000" cy="766763"/>
            <a:chOff x="2269" y="2103"/>
            <a:chExt cx="998" cy="1207"/>
          </a:xfrm>
        </p:grpSpPr>
        <p:sp>
          <p:nvSpPr>
            <p:cNvPr id="80991" name="Oval 1119">
              <a:extLst>
                <a:ext uri="{FF2B5EF4-FFF2-40B4-BE49-F238E27FC236}">
                  <a16:creationId xmlns:a16="http://schemas.microsoft.com/office/drawing/2014/main" id="{9544980B-B3B7-4BC6-9A53-4E33BB02E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0992" name="Oval 1120">
              <a:extLst>
                <a:ext uri="{FF2B5EF4-FFF2-40B4-BE49-F238E27FC236}">
                  <a16:creationId xmlns:a16="http://schemas.microsoft.com/office/drawing/2014/main" id="{175C6897-4C54-4E9A-A94F-C6A0A80BC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0993" name="Group 1121">
              <a:extLst>
                <a:ext uri="{FF2B5EF4-FFF2-40B4-BE49-F238E27FC236}">
                  <a16:creationId xmlns:a16="http://schemas.microsoft.com/office/drawing/2014/main" id="{93D2B255-FD00-4C70-8686-4172A5CBCC2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0994" name="Oval 1122">
                <a:extLst>
                  <a:ext uri="{FF2B5EF4-FFF2-40B4-BE49-F238E27FC236}">
                    <a16:creationId xmlns:a16="http://schemas.microsoft.com/office/drawing/2014/main" id="{6D18E626-12AE-4702-BD5F-26E973F8B3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95" name="Oval 1123">
                <a:extLst>
                  <a:ext uri="{FF2B5EF4-FFF2-40B4-BE49-F238E27FC236}">
                    <a16:creationId xmlns:a16="http://schemas.microsoft.com/office/drawing/2014/main" id="{696F75BD-5063-4DE7-B108-E2BDB10E9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96" name="AutoShape 1124">
                <a:extLst>
                  <a:ext uri="{FF2B5EF4-FFF2-40B4-BE49-F238E27FC236}">
                    <a16:creationId xmlns:a16="http://schemas.microsoft.com/office/drawing/2014/main" id="{94EB19D9-10AC-4D8E-9062-39A6AD270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97" name="Oval 1125">
                <a:extLst>
                  <a:ext uri="{FF2B5EF4-FFF2-40B4-BE49-F238E27FC236}">
                    <a16:creationId xmlns:a16="http://schemas.microsoft.com/office/drawing/2014/main" id="{73ADD5DC-87C8-4768-9198-901B31461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0998" name="Group 1126">
            <a:extLst>
              <a:ext uri="{FF2B5EF4-FFF2-40B4-BE49-F238E27FC236}">
                <a16:creationId xmlns:a16="http://schemas.microsoft.com/office/drawing/2014/main" id="{95C51CDC-03F8-4525-AA18-92E4CC5A539B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2798763"/>
            <a:ext cx="630237" cy="766762"/>
            <a:chOff x="1192" y="2097"/>
            <a:chExt cx="998" cy="1213"/>
          </a:xfrm>
        </p:grpSpPr>
        <p:sp>
          <p:nvSpPr>
            <p:cNvPr id="80999" name="Oval 1127">
              <a:extLst>
                <a:ext uri="{FF2B5EF4-FFF2-40B4-BE49-F238E27FC236}">
                  <a16:creationId xmlns:a16="http://schemas.microsoft.com/office/drawing/2014/main" id="{A8015DFF-7CA0-4F66-8BBA-369AE6A132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00" name="Oval 1128">
              <a:extLst>
                <a:ext uri="{FF2B5EF4-FFF2-40B4-BE49-F238E27FC236}">
                  <a16:creationId xmlns:a16="http://schemas.microsoft.com/office/drawing/2014/main" id="{FDA7AE63-1A41-4627-90F8-5D74D2DC2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001" name="Group 1129">
              <a:extLst>
                <a:ext uri="{FF2B5EF4-FFF2-40B4-BE49-F238E27FC236}">
                  <a16:creationId xmlns:a16="http://schemas.microsoft.com/office/drawing/2014/main" id="{805923D8-9F7A-426B-AEE7-C6B0FCEA355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1002" name="Oval 1130">
                <a:extLst>
                  <a:ext uri="{FF2B5EF4-FFF2-40B4-BE49-F238E27FC236}">
                    <a16:creationId xmlns:a16="http://schemas.microsoft.com/office/drawing/2014/main" id="{FE84F63E-DB48-4E59-AF85-19F16F694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03" name="Oval 1131">
                <a:extLst>
                  <a:ext uri="{FF2B5EF4-FFF2-40B4-BE49-F238E27FC236}">
                    <a16:creationId xmlns:a16="http://schemas.microsoft.com/office/drawing/2014/main" id="{B4E79BBB-553C-4D32-8650-FC9C78959B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04" name="AutoShape 1132">
                <a:extLst>
                  <a:ext uri="{FF2B5EF4-FFF2-40B4-BE49-F238E27FC236}">
                    <a16:creationId xmlns:a16="http://schemas.microsoft.com/office/drawing/2014/main" id="{539D8962-D285-42CF-9AC1-9C5EB26B5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05" name="Oval 1133">
                <a:extLst>
                  <a:ext uri="{FF2B5EF4-FFF2-40B4-BE49-F238E27FC236}">
                    <a16:creationId xmlns:a16="http://schemas.microsoft.com/office/drawing/2014/main" id="{19102BB6-9A01-4330-B850-797C477618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1006" name="Group 1134">
            <a:extLst>
              <a:ext uri="{FF2B5EF4-FFF2-40B4-BE49-F238E27FC236}">
                <a16:creationId xmlns:a16="http://schemas.microsoft.com/office/drawing/2014/main" id="{498F3FE2-7CD9-49D9-A1F5-44B87BCBD811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4598988"/>
            <a:ext cx="635000" cy="766762"/>
            <a:chOff x="2269" y="2103"/>
            <a:chExt cx="998" cy="1207"/>
          </a:xfrm>
        </p:grpSpPr>
        <p:sp>
          <p:nvSpPr>
            <p:cNvPr id="81007" name="Oval 1135">
              <a:extLst>
                <a:ext uri="{FF2B5EF4-FFF2-40B4-BE49-F238E27FC236}">
                  <a16:creationId xmlns:a16="http://schemas.microsoft.com/office/drawing/2014/main" id="{2E2BDE4F-CDCE-4FD1-B35B-AABFD800D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08" name="Oval 1136">
              <a:extLst>
                <a:ext uri="{FF2B5EF4-FFF2-40B4-BE49-F238E27FC236}">
                  <a16:creationId xmlns:a16="http://schemas.microsoft.com/office/drawing/2014/main" id="{FD782FC5-21D0-4314-95B0-955736738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009" name="Group 1137">
              <a:extLst>
                <a:ext uri="{FF2B5EF4-FFF2-40B4-BE49-F238E27FC236}">
                  <a16:creationId xmlns:a16="http://schemas.microsoft.com/office/drawing/2014/main" id="{D07B3DE7-9544-4452-B135-462FCD5107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1010" name="Oval 1138">
                <a:extLst>
                  <a:ext uri="{FF2B5EF4-FFF2-40B4-BE49-F238E27FC236}">
                    <a16:creationId xmlns:a16="http://schemas.microsoft.com/office/drawing/2014/main" id="{6DF62765-F9F9-4563-AE03-8BE8A3414E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11" name="Oval 1139">
                <a:extLst>
                  <a:ext uri="{FF2B5EF4-FFF2-40B4-BE49-F238E27FC236}">
                    <a16:creationId xmlns:a16="http://schemas.microsoft.com/office/drawing/2014/main" id="{31111E47-F549-4AF9-8ECB-70C26CB193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12" name="AutoShape 1140">
                <a:extLst>
                  <a:ext uri="{FF2B5EF4-FFF2-40B4-BE49-F238E27FC236}">
                    <a16:creationId xmlns:a16="http://schemas.microsoft.com/office/drawing/2014/main" id="{17CDDA7D-8394-4121-8651-F7F043401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13" name="Oval 1141">
                <a:extLst>
                  <a:ext uri="{FF2B5EF4-FFF2-40B4-BE49-F238E27FC236}">
                    <a16:creationId xmlns:a16="http://schemas.microsoft.com/office/drawing/2014/main" id="{642EB22C-6DA3-4BA0-BB6C-0792F7CBA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1014" name="Group 1142">
            <a:extLst>
              <a:ext uri="{FF2B5EF4-FFF2-40B4-BE49-F238E27FC236}">
                <a16:creationId xmlns:a16="http://schemas.microsoft.com/office/drawing/2014/main" id="{D2132A33-C75D-4B47-9F3F-27834249ACA2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3698875"/>
            <a:ext cx="630237" cy="766763"/>
            <a:chOff x="1192" y="2097"/>
            <a:chExt cx="998" cy="1213"/>
          </a:xfrm>
        </p:grpSpPr>
        <p:sp>
          <p:nvSpPr>
            <p:cNvPr id="81015" name="Oval 1143">
              <a:extLst>
                <a:ext uri="{FF2B5EF4-FFF2-40B4-BE49-F238E27FC236}">
                  <a16:creationId xmlns:a16="http://schemas.microsoft.com/office/drawing/2014/main" id="{A4F7310D-0AB6-4157-BB5E-014E951FD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16" name="Oval 1144">
              <a:extLst>
                <a:ext uri="{FF2B5EF4-FFF2-40B4-BE49-F238E27FC236}">
                  <a16:creationId xmlns:a16="http://schemas.microsoft.com/office/drawing/2014/main" id="{67E3A40D-6E23-434F-908A-62EFB9CBD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97"/>
              <a:ext cx="998" cy="998"/>
            </a:xfrm>
            <a:prstGeom prst="ellipse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017" name="Group 1145">
              <a:extLst>
                <a:ext uri="{FF2B5EF4-FFF2-40B4-BE49-F238E27FC236}">
                  <a16:creationId xmlns:a16="http://schemas.microsoft.com/office/drawing/2014/main" id="{78EDA8AD-1E91-4AD9-9F8D-A47EBC9652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2" y="2097"/>
              <a:ext cx="998" cy="998"/>
              <a:chOff x="1111" y="1661"/>
              <a:chExt cx="998" cy="998"/>
            </a:xfrm>
          </p:grpSpPr>
          <p:sp>
            <p:nvSpPr>
              <p:cNvPr id="81018" name="Oval 1146">
                <a:extLst>
                  <a:ext uri="{FF2B5EF4-FFF2-40B4-BE49-F238E27FC236}">
                    <a16:creationId xmlns:a16="http://schemas.microsoft.com/office/drawing/2014/main" id="{08C25B77-8199-4823-992C-5615316DA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19" name="Oval 1147">
                <a:extLst>
                  <a:ext uri="{FF2B5EF4-FFF2-40B4-BE49-F238E27FC236}">
                    <a16:creationId xmlns:a16="http://schemas.microsoft.com/office/drawing/2014/main" id="{D0843829-7F19-4CDC-AFF3-744C6B4A8C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20" name="AutoShape 1148">
                <a:extLst>
                  <a:ext uri="{FF2B5EF4-FFF2-40B4-BE49-F238E27FC236}">
                    <a16:creationId xmlns:a16="http://schemas.microsoft.com/office/drawing/2014/main" id="{858277FE-8E11-47FE-9C90-D2BF0C776C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21" name="Oval 1149">
                <a:extLst>
                  <a:ext uri="{FF2B5EF4-FFF2-40B4-BE49-F238E27FC236}">
                    <a16:creationId xmlns:a16="http://schemas.microsoft.com/office/drawing/2014/main" id="{5E8EFF49-49FA-48ED-90EC-776BE5E60D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1022" name="Group 1150">
            <a:extLst>
              <a:ext uri="{FF2B5EF4-FFF2-40B4-BE49-F238E27FC236}">
                <a16:creationId xmlns:a16="http://schemas.microsoft.com/office/drawing/2014/main" id="{EC622F2C-6821-4045-A619-8AC220DEEB59}"/>
              </a:ext>
            </a:extLst>
          </p:cNvPr>
          <p:cNvGrpSpPr>
            <a:grpSpLocks/>
          </p:cNvGrpSpPr>
          <p:nvPr/>
        </p:nvGrpSpPr>
        <p:grpSpPr bwMode="auto">
          <a:xfrm>
            <a:off x="7113588" y="5499100"/>
            <a:ext cx="635000" cy="766763"/>
            <a:chOff x="2269" y="2103"/>
            <a:chExt cx="998" cy="1207"/>
          </a:xfrm>
        </p:grpSpPr>
        <p:sp>
          <p:nvSpPr>
            <p:cNvPr id="81023" name="Oval 1151">
              <a:extLst>
                <a:ext uri="{FF2B5EF4-FFF2-40B4-BE49-F238E27FC236}">
                  <a16:creationId xmlns:a16="http://schemas.microsoft.com/office/drawing/2014/main" id="{0E2BC144-A340-4405-B8BD-8A5B95C45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897"/>
              <a:ext cx="964" cy="413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0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1024" name="Oval 1152">
              <a:extLst>
                <a:ext uri="{FF2B5EF4-FFF2-40B4-BE49-F238E27FC236}">
                  <a16:creationId xmlns:a16="http://schemas.microsoft.com/office/drawing/2014/main" id="{BABF2608-0B44-4DD7-B1ED-A53B2C5D0E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9" y="2103"/>
              <a:ext cx="998" cy="998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025" name="Group 1153">
              <a:extLst>
                <a:ext uri="{FF2B5EF4-FFF2-40B4-BE49-F238E27FC236}">
                  <a16:creationId xmlns:a16="http://schemas.microsoft.com/office/drawing/2014/main" id="{7A3A5671-A229-4CED-AEC1-83F5209548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9" y="2103"/>
              <a:ext cx="998" cy="998"/>
              <a:chOff x="1111" y="1661"/>
              <a:chExt cx="998" cy="998"/>
            </a:xfrm>
          </p:grpSpPr>
          <p:sp>
            <p:nvSpPr>
              <p:cNvPr id="81026" name="Oval 1154">
                <a:extLst>
                  <a:ext uri="{FF2B5EF4-FFF2-40B4-BE49-F238E27FC236}">
                    <a16:creationId xmlns:a16="http://schemas.microsoft.com/office/drawing/2014/main" id="{A37084E8-CA8D-48AD-B1DD-5F0C59E84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alpha val="0"/>
                    </a:srgbClr>
                  </a:gs>
                  <a:gs pos="100000">
                    <a:srgbClr val="333333">
                      <a:gamma/>
                      <a:shade val="46275"/>
                      <a:invGamma/>
                      <a:alpha val="39999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27" name="Oval 1155">
                <a:extLst>
                  <a:ext uri="{FF2B5EF4-FFF2-40B4-BE49-F238E27FC236}">
                    <a16:creationId xmlns:a16="http://schemas.microsoft.com/office/drawing/2014/main" id="{4427D082-E46A-42C5-A740-2E14F547A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" y="166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gamma/>
                      <a:tint val="0"/>
                      <a:invGamma/>
                      <a:alpha val="60001"/>
                    </a:schemeClr>
                  </a:gs>
                  <a:gs pos="100000">
                    <a:schemeClr val="bg1">
                      <a:alpha val="20000"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28" name="AutoShape 1156">
                <a:extLst>
                  <a:ext uri="{FF2B5EF4-FFF2-40B4-BE49-F238E27FC236}">
                    <a16:creationId xmlns:a16="http://schemas.microsoft.com/office/drawing/2014/main" id="{795AC49B-90B1-42D1-A1D8-A8150C6179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5400000">
                <a:off x="1360" y="1911"/>
                <a:ext cx="499" cy="998"/>
              </a:xfrm>
              <a:prstGeom prst="moon">
                <a:avLst>
                  <a:gd name="adj" fmla="val 4208"/>
                </a:avLst>
              </a:prstGeom>
              <a:solidFill>
                <a:schemeClr val="tx1">
                  <a:alpha val="7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029" name="Oval 1157">
                <a:extLst>
                  <a:ext uri="{FF2B5EF4-FFF2-40B4-BE49-F238E27FC236}">
                    <a16:creationId xmlns:a16="http://schemas.microsoft.com/office/drawing/2014/main" id="{A187966C-7961-4B3D-B614-6F141A0C1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38" y="1706"/>
                <a:ext cx="544" cy="318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2106" name="Group 2234">
            <a:extLst>
              <a:ext uri="{FF2B5EF4-FFF2-40B4-BE49-F238E27FC236}">
                <a16:creationId xmlns:a16="http://schemas.microsoft.com/office/drawing/2014/main" id="{25DB8FB6-9252-4849-83DE-D4C939C3BCAD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2947988"/>
            <a:ext cx="257175" cy="360362"/>
            <a:chOff x="399" y="1027"/>
            <a:chExt cx="283" cy="396"/>
          </a:xfrm>
        </p:grpSpPr>
        <p:sp>
          <p:nvSpPr>
            <p:cNvPr id="82107" name="Oval 2235">
              <a:extLst>
                <a:ext uri="{FF2B5EF4-FFF2-40B4-BE49-F238E27FC236}">
                  <a16:creationId xmlns:a16="http://schemas.microsoft.com/office/drawing/2014/main" id="{124DA004-F578-4D00-A28C-28D9D56674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08" name="Oval 2236">
              <a:extLst>
                <a:ext uri="{FF2B5EF4-FFF2-40B4-BE49-F238E27FC236}">
                  <a16:creationId xmlns:a16="http://schemas.microsoft.com/office/drawing/2014/main" id="{9C75425E-CD2A-43B4-90CC-104AF7B5A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09" name="Oval 2237">
              <a:extLst>
                <a:ext uri="{FF2B5EF4-FFF2-40B4-BE49-F238E27FC236}">
                  <a16:creationId xmlns:a16="http://schemas.microsoft.com/office/drawing/2014/main" id="{6E4454D0-954F-457E-AA6B-BDAF4DFAC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0" name="Oval 2238">
              <a:extLst>
                <a:ext uri="{FF2B5EF4-FFF2-40B4-BE49-F238E27FC236}">
                  <a16:creationId xmlns:a16="http://schemas.microsoft.com/office/drawing/2014/main" id="{33327003-8FCE-474B-9FC4-6012F66FD3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1" name="Oval 2239">
              <a:extLst>
                <a:ext uri="{FF2B5EF4-FFF2-40B4-BE49-F238E27FC236}">
                  <a16:creationId xmlns:a16="http://schemas.microsoft.com/office/drawing/2014/main" id="{1DB71E07-6FEA-4984-9FB1-5F93A0933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2" name="Oval 2240">
              <a:extLst>
                <a:ext uri="{FF2B5EF4-FFF2-40B4-BE49-F238E27FC236}">
                  <a16:creationId xmlns:a16="http://schemas.microsoft.com/office/drawing/2014/main" id="{0DAF38A2-7806-448A-BD4B-06830877FF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3" name="Oval 2241">
              <a:extLst>
                <a:ext uri="{FF2B5EF4-FFF2-40B4-BE49-F238E27FC236}">
                  <a16:creationId xmlns:a16="http://schemas.microsoft.com/office/drawing/2014/main" id="{40D9B5FC-4157-46F1-9598-EA20C41D9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4" name="Oval 2242">
              <a:extLst>
                <a:ext uri="{FF2B5EF4-FFF2-40B4-BE49-F238E27FC236}">
                  <a16:creationId xmlns:a16="http://schemas.microsoft.com/office/drawing/2014/main" id="{DAACC746-0A1E-4ECF-B8CD-A18F9C1B5C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5" name="Oval 2243">
              <a:extLst>
                <a:ext uri="{FF2B5EF4-FFF2-40B4-BE49-F238E27FC236}">
                  <a16:creationId xmlns:a16="http://schemas.microsoft.com/office/drawing/2014/main" id="{8DC863E3-725D-415E-B7DD-B2F3307D0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6" name="Oval 2244">
              <a:extLst>
                <a:ext uri="{FF2B5EF4-FFF2-40B4-BE49-F238E27FC236}">
                  <a16:creationId xmlns:a16="http://schemas.microsoft.com/office/drawing/2014/main" id="{257264D6-3A1F-4EE3-8B76-1F2389D80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7" name="Oval 2245">
              <a:extLst>
                <a:ext uri="{FF2B5EF4-FFF2-40B4-BE49-F238E27FC236}">
                  <a16:creationId xmlns:a16="http://schemas.microsoft.com/office/drawing/2014/main" id="{5244C473-A819-4C00-9A57-430C59CAE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8" name="Oval 2246">
              <a:extLst>
                <a:ext uri="{FF2B5EF4-FFF2-40B4-BE49-F238E27FC236}">
                  <a16:creationId xmlns:a16="http://schemas.microsoft.com/office/drawing/2014/main" id="{42FAD016-41DD-40D5-B538-7FBDF4FC73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19" name="Oval 2247">
              <a:extLst>
                <a:ext uri="{FF2B5EF4-FFF2-40B4-BE49-F238E27FC236}">
                  <a16:creationId xmlns:a16="http://schemas.microsoft.com/office/drawing/2014/main" id="{67C83CF8-D14B-41C1-B493-119F47A3A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0" name="Oval 2248">
              <a:extLst>
                <a:ext uri="{FF2B5EF4-FFF2-40B4-BE49-F238E27FC236}">
                  <a16:creationId xmlns:a16="http://schemas.microsoft.com/office/drawing/2014/main" id="{149F5993-36EB-4C06-A504-FCBDF175F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1" name="Oval 2249">
              <a:extLst>
                <a:ext uri="{FF2B5EF4-FFF2-40B4-BE49-F238E27FC236}">
                  <a16:creationId xmlns:a16="http://schemas.microsoft.com/office/drawing/2014/main" id="{19FC1950-ECB1-43A8-9939-572DC98A7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2" name="Oval 2250">
              <a:extLst>
                <a:ext uri="{FF2B5EF4-FFF2-40B4-BE49-F238E27FC236}">
                  <a16:creationId xmlns:a16="http://schemas.microsoft.com/office/drawing/2014/main" id="{7A3891E3-7F1C-4518-9283-D281FDB28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3" name="Oval 2251">
              <a:extLst>
                <a:ext uri="{FF2B5EF4-FFF2-40B4-BE49-F238E27FC236}">
                  <a16:creationId xmlns:a16="http://schemas.microsoft.com/office/drawing/2014/main" id="{FE634181-13A7-489F-9F27-AAF135828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4" name="Oval 2252">
              <a:extLst>
                <a:ext uri="{FF2B5EF4-FFF2-40B4-BE49-F238E27FC236}">
                  <a16:creationId xmlns:a16="http://schemas.microsoft.com/office/drawing/2014/main" id="{7C1A3BE7-95EA-4F37-A8FF-E4CE55F528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5" name="Oval 2253">
              <a:extLst>
                <a:ext uri="{FF2B5EF4-FFF2-40B4-BE49-F238E27FC236}">
                  <a16:creationId xmlns:a16="http://schemas.microsoft.com/office/drawing/2014/main" id="{1EAD7530-E52B-4094-9DEA-27BF00E408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6" name="Oval 2254">
              <a:extLst>
                <a:ext uri="{FF2B5EF4-FFF2-40B4-BE49-F238E27FC236}">
                  <a16:creationId xmlns:a16="http://schemas.microsoft.com/office/drawing/2014/main" id="{FA0B1322-218F-403A-8575-6C7887C23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7" name="Oval 2255">
              <a:extLst>
                <a:ext uri="{FF2B5EF4-FFF2-40B4-BE49-F238E27FC236}">
                  <a16:creationId xmlns:a16="http://schemas.microsoft.com/office/drawing/2014/main" id="{AC221899-6009-4390-80BB-366FA33BD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8" name="Oval 2256">
              <a:extLst>
                <a:ext uri="{FF2B5EF4-FFF2-40B4-BE49-F238E27FC236}">
                  <a16:creationId xmlns:a16="http://schemas.microsoft.com/office/drawing/2014/main" id="{1F5DD001-36F8-44EF-B3A4-292F56D60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29" name="Oval 2257">
              <a:extLst>
                <a:ext uri="{FF2B5EF4-FFF2-40B4-BE49-F238E27FC236}">
                  <a16:creationId xmlns:a16="http://schemas.microsoft.com/office/drawing/2014/main" id="{65309E0C-9A24-4C03-8AE7-BF4A0FC27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0" name="Oval 2258">
              <a:extLst>
                <a:ext uri="{FF2B5EF4-FFF2-40B4-BE49-F238E27FC236}">
                  <a16:creationId xmlns:a16="http://schemas.microsoft.com/office/drawing/2014/main" id="{437CD2D4-F3C6-4904-9CDA-ADD4E24A3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1" name="Oval 2259">
              <a:extLst>
                <a:ext uri="{FF2B5EF4-FFF2-40B4-BE49-F238E27FC236}">
                  <a16:creationId xmlns:a16="http://schemas.microsoft.com/office/drawing/2014/main" id="{3EE15391-B7CC-4CF3-A00A-654870627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2" name="Oval 2260">
              <a:extLst>
                <a:ext uri="{FF2B5EF4-FFF2-40B4-BE49-F238E27FC236}">
                  <a16:creationId xmlns:a16="http://schemas.microsoft.com/office/drawing/2014/main" id="{EE9A1D91-846D-4B93-A65C-7594CD1C8B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3" name="Oval 2261">
              <a:extLst>
                <a:ext uri="{FF2B5EF4-FFF2-40B4-BE49-F238E27FC236}">
                  <a16:creationId xmlns:a16="http://schemas.microsoft.com/office/drawing/2014/main" id="{149B5CC6-A200-459C-9A92-85911AEE27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4" name="Oval 2262">
              <a:extLst>
                <a:ext uri="{FF2B5EF4-FFF2-40B4-BE49-F238E27FC236}">
                  <a16:creationId xmlns:a16="http://schemas.microsoft.com/office/drawing/2014/main" id="{D76EB845-D66E-482C-A4FC-CEBC7496C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5" name="Oval 2263">
              <a:extLst>
                <a:ext uri="{FF2B5EF4-FFF2-40B4-BE49-F238E27FC236}">
                  <a16:creationId xmlns:a16="http://schemas.microsoft.com/office/drawing/2014/main" id="{F8D1BB12-FFC5-4D39-BB84-DC2E6C866E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6" name="Oval 2264">
              <a:extLst>
                <a:ext uri="{FF2B5EF4-FFF2-40B4-BE49-F238E27FC236}">
                  <a16:creationId xmlns:a16="http://schemas.microsoft.com/office/drawing/2014/main" id="{C60A8739-02EC-49E6-BDF7-3C209A836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137" name="Group 2265">
            <a:extLst>
              <a:ext uri="{FF2B5EF4-FFF2-40B4-BE49-F238E27FC236}">
                <a16:creationId xmlns:a16="http://schemas.microsoft.com/office/drawing/2014/main" id="{7BFE22B7-DAE1-40F0-B389-D0C62EC864C1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2947988"/>
            <a:ext cx="255587" cy="360362"/>
            <a:chOff x="739" y="1027"/>
            <a:chExt cx="282" cy="396"/>
          </a:xfrm>
        </p:grpSpPr>
        <p:sp>
          <p:nvSpPr>
            <p:cNvPr id="82138" name="Oval 2266">
              <a:extLst>
                <a:ext uri="{FF2B5EF4-FFF2-40B4-BE49-F238E27FC236}">
                  <a16:creationId xmlns:a16="http://schemas.microsoft.com/office/drawing/2014/main" id="{196E7129-F3E8-42D9-AFC4-0D19305523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39" name="Oval 2267">
              <a:extLst>
                <a:ext uri="{FF2B5EF4-FFF2-40B4-BE49-F238E27FC236}">
                  <a16:creationId xmlns:a16="http://schemas.microsoft.com/office/drawing/2014/main" id="{C98B6413-670E-4BD9-AA70-E5365EE929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0" name="Oval 2268">
              <a:extLst>
                <a:ext uri="{FF2B5EF4-FFF2-40B4-BE49-F238E27FC236}">
                  <a16:creationId xmlns:a16="http://schemas.microsoft.com/office/drawing/2014/main" id="{EDCB4028-D87B-4DFA-AE3C-F50CC9C84C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1" name="Oval 2269">
              <a:extLst>
                <a:ext uri="{FF2B5EF4-FFF2-40B4-BE49-F238E27FC236}">
                  <a16:creationId xmlns:a16="http://schemas.microsoft.com/office/drawing/2014/main" id="{87142EEE-748B-4EA0-985B-3C0408072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2" name="Oval 2270">
              <a:extLst>
                <a:ext uri="{FF2B5EF4-FFF2-40B4-BE49-F238E27FC236}">
                  <a16:creationId xmlns:a16="http://schemas.microsoft.com/office/drawing/2014/main" id="{D5AE97C2-0A63-43FD-927F-D187E1290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3" name="Oval 2271">
              <a:extLst>
                <a:ext uri="{FF2B5EF4-FFF2-40B4-BE49-F238E27FC236}">
                  <a16:creationId xmlns:a16="http://schemas.microsoft.com/office/drawing/2014/main" id="{5D64D9DB-0021-4BF8-AE2F-AA0293209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4" name="Oval 2272">
              <a:extLst>
                <a:ext uri="{FF2B5EF4-FFF2-40B4-BE49-F238E27FC236}">
                  <a16:creationId xmlns:a16="http://schemas.microsoft.com/office/drawing/2014/main" id="{A8ADC085-A896-4D90-9D40-1BCC9C1BD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5" name="Oval 2273">
              <a:extLst>
                <a:ext uri="{FF2B5EF4-FFF2-40B4-BE49-F238E27FC236}">
                  <a16:creationId xmlns:a16="http://schemas.microsoft.com/office/drawing/2014/main" id="{C29BDD2A-19B7-4C6D-BA2F-30B9BC038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6" name="Oval 2274">
              <a:extLst>
                <a:ext uri="{FF2B5EF4-FFF2-40B4-BE49-F238E27FC236}">
                  <a16:creationId xmlns:a16="http://schemas.microsoft.com/office/drawing/2014/main" id="{C9BEC710-FF5E-46D8-81D8-F81D64AD6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7" name="Oval 2275">
              <a:extLst>
                <a:ext uri="{FF2B5EF4-FFF2-40B4-BE49-F238E27FC236}">
                  <a16:creationId xmlns:a16="http://schemas.microsoft.com/office/drawing/2014/main" id="{9A57BF13-E073-4696-9199-A391C3461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8" name="Oval 2276">
              <a:extLst>
                <a:ext uri="{FF2B5EF4-FFF2-40B4-BE49-F238E27FC236}">
                  <a16:creationId xmlns:a16="http://schemas.microsoft.com/office/drawing/2014/main" id="{938B10DE-9737-44F4-9C84-ED150FB43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49" name="Oval 2277">
              <a:extLst>
                <a:ext uri="{FF2B5EF4-FFF2-40B4-BE49-F238E27FC236}">
                  <a16:creationId xmlns:a16="http://schemas.microsoft.com/office/drawing/2014/main" id="{41B4FD7D-4C91-420E-9B78-9AF9D1240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0" name="Oval 2278">
              <a:extLst>
                <a:ext uri="{FF2B5EF4-FFF2-40B4-BE49-F238E27FC236}">
                  <a16:creationId xmlns:a16="http://schemas.microsoft.com/office/drawing/2014/main" id="{7CC7C082-530E-440D-8F2B-376947C8AD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1" name="Oval 2279">
              <a:extLst>
                <a:ext uri="{FF2B5EF4-FFF2-40B4-BE49-F238E27FC236}">
                  <a16:creationId xmlns:a16="http://schemas.microsoft.com/office/drawing/2014/main" id="{AF7F5334-083F-4ABC-8A6B-9D69E2373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2" name="Oval 2280">
              <a:extLst>
                <a:ext uri="{FF2B5EF4-FFF2-40B4-BE49-F238E27FC236}">
                  <a16:creationId xmlns:a16="http://schemas.microsoft.com/office/drawing/2014/main" id="{331A7415-D59D-4763-B3F7-9D084F334C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3" name="Oval 2281">
              <a:extLst>
                <a:ext uri="{FF2B5EF4-FFF2-40B4-BE49-F238E27FC236}">
                  <a16:creationId xmlns:a16="http://schemas.microsoft.com/office/drawing/2014/main" id="{8DF35344-5B61-4792-BED4-CC60D297B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4" name="Oval 2282">
              <a:extLst>
                <a:ext uri="{FF2B5EF4-FFF2-40B4-BE49-F238E27FC236}">
                  <a16:creationId xmlns:a16="http://schemas.microsoft.com/office/drawing/2014/main" id="{AF490164-C78F-450C-8AFF-87D3B1A64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5" name="Oval 2283">
              <a:extLst>
                <a:ext uri="{FF2B5EF4-FFF2-40B4-BE49-F238E27FC236}">
                  <a16:creationId xmlns:a16="http://schemas.microsoft.com/office/drawing/2014/main" id="{24584351-EAAE-4A3E-8BAF-50E63910C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6" name="Oval 2284">
              <a:extLst>
                <a:ext uri="{FF2B5EF4-FFF2-40B4-BE49-F238E27FC236}">
                  <a16:creationId xmlns:a16="http://schemas.microsoft.com/office/drawing/2014/main" id="{3E80F3E0-5881-45DF-8323-15F9F8F13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57" name="Oval 2285">
              <a:extLst>
                <a:ext uri="{FF2B5EF4-FFF2-40B4-BE49-F238E27FC236}">
                  <a16:creationId xmlns:a16="http://schemas.microsoft.com/office/drawing/2014/main" id="{19647EE8-0D37-4042-9897-9A9657530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158" name="Group 2286">
            <a:extLst>
              <a:ext uri="{FF2B5EF4-FFF2-40B4-BE49-F238E27FC236}">
                <a16:creationId xmlns:a16="http://schemas.microsoft.com/office/drawing/2014/main" id="{4297FD1D-6FC5-490E-BED1-314610BD9F8F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2947988"/>
            <a:ext cx="255587" cy="360362"/>
            <a:chOff x="1078" y="1027"/>
            <a:chExt cx="282" cy="396"/>
          </a:xfrm>
        </p:grpSpPr>
        <p:sp>
          <p:nvSpPr>
            <p:cNvPr id="82159" name="Oval 2287">
              <a:extLst>
                <a:ext uri="{FF2B5EF4-FFF2-40B4-BE49-F238E27FC236}">
                  <a16:creationId xmlns:a16="http://schemas.microsoft.com/office/drawing/2014/main" id="{379EBB44-1271-474B-83E7-AF5E918D40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0" name="Oval 2288">
              <a:extLst>
                <a:ext uri="{FF2B5EF4-FFF2-40B4-BE49-F238E27FC236}">
                  <a16:creationId xmlns:a16="http://schemas.microsoft.com/office/drawing/2014/main" id="{40F2E4D6-A670-4CFD-AB9A-597651111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1" name="Oval 2289">
              <a:extLst>
                <a:ext uri="{FF2B5EF4-FFF2-40B4-BE49-F238E27FC236}">
                  <a16:creationId xmlns:a16="http://schemas.microsoft.com/office/drawing/2014/main" id="{01E69828-69E7-4012-8176-54D921BD9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2" name="Oval 2290">
              <a:extLst>
                <a:ext uri="{FF2B5EF4-FFF2-40B4-BE49-F238E27FC236}">
                  <a16:creationId xmlns:a16="http://schemas.microsoft.com/office/drawing/2014/main" id="{294DB093-C501-49D0-BE15-97994DB285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3" name="Oval 2291">
              <a:extLst>
                <a:ext uri="{FF2B5EF4-FFF2-40B4-BE49-F238E27FC236}">
                  <a16:creationId xmlns:a16="http://schemas.microsoft.com/office/drawing/2014/main" id="{FB8A522A-0D4A-4B39-AB8E-2AE4A2D0F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4" name="Oval 2292">
              <a:extLst>
                <a:ext uri="{FF2B5EF4-FFF2-40B4-BE49-F238E27FC236}">
                  <a16:creationId xmlns:a16="http://schemas.microsoft.com/office/drawing/2014/main" id="{82D334A3-8D99-4A3B-A194-ED5340E9A6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5" name="Oval 2293">
              <a:extLst>
                <a:ext uri="{FF2B5EF4-FFF2-40B4-BE49-F238E27FC236}">
                  <a16:creationId xmlns:a16="http://schemas.microsoft.com/office/drawing/2014/main" id="{D2A2F84C-10CD-4A4C-8397-4B765EA04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6" name="Oval 2294">
              <a:extLst>
                <a:ext uri="{FF2B5EF4-FFF2-40B4-BE49-F238E27FC236}">
                  <a16:creationId xmlns:a16="http://schemas.microsoft.com/office/drawing/2014/main" id="{9BEEDBA5-6866-42BB-B6E1-E00E69075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7" name="Oval 2295">
              <a:extLst>
                <a:ext uri="{FF2B5EF4-FFF2-40B4-BE49-F238E27FC236}">
                  <a16:creationId xmlns:a16="http://schemas.microsoft.com/office/drawing/2014/main" id="{2334B63B-FEEE-4093-88D5-41211B704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8" name="Oval 2296">
              <a:extLst>
                <a:ext uri="{FF2B5EF4-FFF2-40B4-BE49-F238E27FC236}">
                  <a16:creationId xmlns:a16="http://schemas.microsoft.com/office/drawing/2014/main" id="{EB927A14-C165-4E94-95C4-C9685EEE7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69" name="Oval 2297">
              <a:extLst>
                <a:ext uri="{FF2B5EF4-FFF2-40B4-BE49-F238E27FC236}">
                  <a16:creationId xmlns:a16="http://schemas.microsoft.com/office/drawing/2014/main" id="{C4DBBECF-AFEC-4382-9BDC-10E4D1511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0" name="Oval 2298">
              <a:extLst>
                <a:ext uri="{FF2B5EF4-FFF2-40B4-BE49-F238E27FC236}">
                  <a16:creationId xmlns:a16="http://schemas.microsoft.com/office/drawing/2014/main" id="{295DC4E9-5B54-4504-BBF9-C0ACDC092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1" name="Oval 2299">
              <a:extLst>
                <a:ext uri="{FF2B5EF4-FFF2-40B4-BE49-F238E27FC236}">
                  <a16:creationId xmlns:a16="http://schemas.microsoft.com/office/drawing/2014/main" id="{14C67ADE-8265-4CA1-8FB3-734999BE46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2" name="Oval 2300">
              <a:extLst>
                <a:ext uri="{FF2B5EF4-FFF2-40B4-BE49-F238E27FC236}">
                  <a16:creationId xmlns:a16="http://schemas.microsoft.com/office/drawing/2014/main" id="{552D1E1E-0380-48AD-9664-3C73ADB9A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3" name="Oval 2301">
              <a:extLst>
                <a:ext uri="{FF2B5EF4-FFF2-40B4-BE49-F238E27FC236}">
                  <a16:creationId xmlns:a16="http://schemas.microsoft.com/office/drawing/2014/main" id="{A6FA07F1-3212-4CBB-9FF9-5EABF2192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4" name="Oval 2302">
              <a:extLst>
                <a:ext uri="{FF2B5EF4-FFF2-40B4-BE49-F238E27FC236}">
                  <a16:creationId xmlns:a16="http://schemas.microsoft.com/office/drawing/2014/main" id="{F55C8ABD-3819-4BBB-BE78-9B32C6B9F2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5" name="Oval 2303">
              <a:extLst>
                <a:ext uri="{FF2B5EF4-FFF2-40B4-BE49-F238E27FC236}">
                  <a16:creationId xmlns:a16="http://schemas.microsoft.com/office/drawing/2014/main" id="{2DBA39DB-C522-4DDD-9251-EE5F1373FD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6" name="Oval 2304">
              <a:extLst>
                <a:ext uri="{FF2B5EF4-FFF2-40B4-BE49-F238E27FC236}">
                  <a16:creationId xmlns:a16="http://schemas.microsoft.com/office/drawing/2014/main" id="{D0C35AA7-83ED-456A-880B-FF76EEC23F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7" name="Oval 2305">
              <a:extLst>
                <a:ext uri="{FF2B5EF4-FFF2-40B4-BE49-F238E27FC236}">
                  <a16:creationId xmlns:a16="http://schemas.microsoft.com/office/drawing/2014/main" id="{195C8CAF-5DA5-49C0-B6EE-AED35F2363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8" name="Oval 2306">
              <a:extLst>
                <a:ext uri="{FF2B5EF4-FFF2-40B4-BE49-F238E27FC236}">
                  <a16:creationId xmlns:a16="http://schemas.microsoft.com/office/drawing/2014/main" id="{3CB8643A-FA23-4D11-A6E1-D8A9DC47B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79" name="Oval 2307">
              <a:extLst>
                <a:ext uri="{FF2B5EF4-FFF2-40B4-BE49-F238E27FC236}">
                  <a16:creationId xmlns:a16="http://schemas.microsoft.com/office/drawing/2014/main" id="{A88C2892-4134-46E0-B84D-57526EE64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0" name="Oval 2308">
              <a:extLst>
                <a:ext uri="{FF2B5EF4-FFF2-40B4-BE49-F238E27FC236}">
                  <a16:creationId xmlns:a16="http://schemas.microsoft.com/office/drawing/2014/main" id="{1019A0CC-C8E2-4FFC-9933-C2327CB88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1" name="Oval 2309">
              <a:extLst>
                <a:ext uri="{FF2B5EF4-FFF2-40B4-BE49-F238E27FC236}">
                  <a16:creationId xmlns:a16="http://schemas.microsoft.com/office/drawing/2014/main" id="{918074A8-A9B8-4ECC-BB3F-0B8FA1321F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2" name="Oval 2310">
              <a:extLst>
                <a:ext uri="{FF2B5EF4-FFF2-40B4-BE49-F238E27FC236}">
                  <a16:creationId xmlns:a16="http://schemas.microsoft.com/office/drawing/2014/main" id="{5C9184D0-8B46-465E-B9EC-F33F98148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183" name="Group 2311">
            <a:extLst>
              <a:ext uri="{FF2B5EF4-FFF2-40B4-BE49-F238E27FC236}">
                <a16:creationId xmlns:a16="http://schemas.microsoft.com/office/drawing/2014/main" id="{B18E0D4C-D98E-4310-AFD1-C130BA18C624}"/>
              </a:ext>
            </a:extLst>
          </p:cNvPr>
          <p:cNvGrpSpPr>
            <a:grpSpLocks/>
          </p:cNvGrpSpPr>
          <p:nvPr/>
        </p:nvGrpSpPr>
        <p:grpSpPr bwMode="auto">
          <a:xfrm>
            <a:off x="2973388" y="2947988"/>
            <a:ext cx="257175" cy="360362"/>
            <a:chOff x="1419" y="1027"/>
            <a:chExt cx="283" cy="396"/>
          </a:xfrm>
        </p:grpSpPr>
        <p:sp>
          <p:nvSpPr>
            <p:cNvPr id="82184" name="Oval 2312">
              <a:extLst>
                <a:ext uri="{FF2B5EF4-FFF2-40B4-BE49-F238E27FC236}">
                  <a16:creationId xmlns:a16="http://schemas.microsoft.com/office/drawing/2014/main" id="{CF727F40-8104-487E-87CD-42BCBFE50A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5" name="Oval 2313">
              <a:extLst>
                <a:ext uri="{FF2B5EF4-FFF2-40B4-BE49-F238E27FC236}">
                  <a16:creationId xmlns:a16="http://schemas.microsoft.com/office/drawing/2014/main" id="{892ED632-4484-4300-A65B-3B5F87F22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6" name="Oval 2314">
              <a:extLst>
                <a:ext uri="{FF2B5EF4-FFF2-40B4-BE49-F238E27FC236}">
                  <a16:creationId xmlns:a16="http://schemas.microsoft.com/office/drawing/2014/main" id="{3FA14C59-9E06-4769-A406-1F82025B47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7" name="Oval 2315">
              <a:extLst>
                <a:ext uri="{FF2B5EF4-FFF2-40B4-BE49-F238E27FC236}">
                  <a16:creationId xmlns:a16="http://schemas.microsoft.com/office/drawing/2014/main" id="{E4D016FC-335F-4E69-82B1-55F3833F2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8" name="Oval 2316">
              <a:extLst>
                <a:ext uri="{FF2B5EF4-FFF2-40B4-BE49-F238E27FC236}">
                  <a16:creationId xmlns:a16="http://schemas.microsoft.com/office/drawing/2014/main" id="{4D1A59FD-E8E9-4059-8ADF-EF5E4A8EDD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89" name="Oval 2317">
              <a:extLst>
                <a:ext uri="{FF2B5EF4-FFF2-40B4-BE49-F238E27FC236}">
                  <a16:creationId xmlns:a16="http://schemas.microsoft.com/office/drawing/2014/main" id="{37919D7D-7301-4D8E-BE11-8E5D95D8D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0" name="Oval 2318">
              <a:extLst>
                <a:ext uri="{FF2B5EF4-FFF2-40B4-BE49-F238E27FC236}">
                  <a16:creationId xmlns:a16="http://schemas.microsoft.com/office/drawing/2014/main" id="{3E6E4EF3-3C47-4BD3-B91E-6D7F762DE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1" name="Oval 2319">
              <a:extLst>
                <a:ext uri="{FF2B5EF4-FFF2-40B4-BE49-F238E27FC236}">
                  <a16:creationId xmlns:a16="http://schemas.microsoft.com/office/drawing/2014/main" id="{F4D25EA9-C258-4CF9-9BD8-B1A9FC369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2" name="Oval 2320">
              <a:extLst>
                <a:ext uri="{FF2B5EF4-FFF2-40B4-BE49-F238E27FC236}">
                  <a16:creationId xmlns:a16="http://schemas.microsoft.com/office/drawing/2014/main" id="{D0592C7B-017B-4F94-8D40-622AE557A2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3" name="Oval 2321">
              <a:extLst>
                <a:ext uri="{FF2B5EF4-FFF2-40B4-BE49-F238E27FC236}">
                  <a16:creationId xmlns:a16="http://schemas.microsoft.com/office/drawing/2014/main" id="{EA42FE72-9550-4695-9BB2-163D98B49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4" name="Oval 2322">
              <a:extLst>
                <a:ext uri="{FF2B5EF4-FFF2-40B4-BE49-F238E27FC236}">
                  <a16:creationId xmlns:a16="http://schemas.microsoft.com/office/drawing/2014/main" id="{C2CC1A3E-86F3-46E6-B880-2910A81F0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5" name="Oval 2323">
              <a:extLst>
                <a:ext uri="{FF2B5EF4-FFF2-40B4-BE49-F238E27FC236}">
                  <a16:creationId xmlns:a16="http://schemas.microsoft.com/office/drawing/2014/main" id="{FBB65C3E-D31A-4737-8EF2-5F6E2D5593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6" name="Oval 2324">
              <a:extLst>
                <a:ext uri="{FF2B5EF4-FFF2-40B4-BE49-F238E27FC236}">
                  <a16:creationId xmlns:a16="http://schemas.microsoft.com/office/drawing/2014/main" id="{AEEC3E55-9AAE-4A30-B63C-5B2A08E71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7" name="Oval 2325">
              <a:extLst>
                <a:ext uri="{FF2B5EF4-FFF2-40B4-BE49-F238E27FC236}">
                  <a16:creationId xmlns:a16="http://schemas.microsoft.com/office/drawing/2014/main" id="{EBFBAB5E-680B-4E33-92EA-ED701955F6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8" name="Oval 2326">
              <a:extLst>
                <a:ext uri="{FF2B5EF4-FFF2-40B4-BE49-F238E27FC236}">
                  <a16:creationId xmlns:a16="http://schemas.microsoft.com/office/drawing/2014/main" id="{C03060C5-0ABA-48DE-AABA-546605654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99" name="Oval 2327">
              <a:extLst>
                <a:ext uri="{FF2B5EF4-FFF2-40B4-BE49-F238E27FC236}">
                  <a16:creationId xmlns:a16="http://schemas.microsoft.com/office/drawing/2014/main" id="{2458F2DE-FA9F-4D10-A1B8-B5E5609F0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0" name="Oval 2328">
              <a:extLst>
                <a:ext uri="{FF2B5EF4-FFF2-40B4-BE49-F238E27FC236}">
                  <a16:creationId xmlns:a16="http://schemas.microsoft.com/office/drawing/2014/main" id="{938BF3C4-296C-4D49-82BB-01CA20635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1" name="Oval 2329">
              <a:extLst>
                <a:ext uri="{FF2B5EF4-FFF2-40B4-BE49-F238E27FC236}">
                  <a16:creationId xmlns:a16="http://schemas.microsoft.com/office/drawing/2014/main" id="{27AECECE-CAD3-4A77-9296-D9E5F6E0E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2" name="Oval 2330">
              <a:extLst>
                <a:ext uri="{FF2B5EF4-FFF2-40B4-BE49-F238E27FC236}">
                  <a16:creationId xmlns:a16="http://schemas.microsoft.com/office/drawing/2014/main" id="{E8EBDD42-3713-43B6-B56A-3926C72D94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3" name="Oval 2331">
              <a:extLst>
                <a:ext uri="{FF2B5EF4-FFF2-40B4-BE49-F238E27FC236}">
                  <a16:creationId xmlns:a16="http://schemas.microsoft.com/office/drawing/2014/main" id="{061F5421-10CF-41CA-97A5-9CEA11966A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4" name="Oval 2332">
              <a:extLst>
                <a:ext uri="{FF2B5EF4-FFF2-40B4-BE49-F238E27FC236}">
                  <a16:creationId xmlns:a16="http://schemas.microsoft.com/office/drawing/2014/main" id="{3D755F3C-8378-4D75-B7FF-1E757745F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5" name="Oval 2333">
              <a:extLst>
                <a:ext uri="{FF2B5EF4-FFF2-40B4-BE49-F238E27FC236}">
                  <a16:creationId xmlns:a16="http://schemas.microsoft.com/office/drawing/2014/main" id="{41AA54ED-7AD0-4ECD-9887-5F0CC5375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6" name="Oval 2334">
              <a:extLst>
                <a:ext uri="{FF2B5EF4-FFF2-40B4-BE49-F238E27FC236}">
                  <a16:creationId xmlns:a16="http://schemas.microsoft.com/office/drawing/2014/main" id="{4C881474-61EA-47B7-89AD-8017229F2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7" name="Oval 2335">
              <a:extLst>
                <a:ext uri="{FF2B5EF4-FFF2-40B4-BE49-F238E27FC236}">
                  <a16:creationId xmlns:a16="http://schemas.microsoft.com/office/drawing/2014/main" id="{550130C8-0B54-4849-B66D-8A039ACB8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08" name="Oval 2336">
              <a:extLst>
                <a:ext uri="{FF2B5EF4-FFF2-40B4-BE49-F238E27FC236}">
                  <a16:creationId xmlns:a16="http://schemas.microsoft.com/office/drawing/2014/main" id="{616F3F2F-390B-4221-9EA6-BC1FBDC61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209" name="Group 2337">
            <a:extLst>
              <a:ext uri="{FF2B5EF4-FFF2-40B4-BE49-F238E27FC236}">
                <a16:creationId xmlns:a16="http://schemas.microsoft.com/office/drawing/2014/main" id="{584952A2-67D8-4149-B258-D71EC4DDE761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2947988"/>
            <a:ext cx="257175" cy="360362"/>
            <a:chOff x="1759" y="1027"/>
            <a:chExt cx="283" cy="396"/>
          </a:xfrm>
        </p:grpSpPr>
        <p:sp>
          <p:nvSpPr>
            <p:cNvPr id="82210" name="Oval 2338">
              <a:extLst>
                <a:ext uri="{FF2B5EF4-FFF2-40B4-BE49-F238E27FC236}">
                  <a16:creationId xmlns:a16="http://schemas.microsoft.com/office/drawing/2014/main" id="{1188C33A-BF06-457B-9E73-01159AC87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1" name="Oval 2339">
              <a:extLst>
                <a:ext uri="{FF2B5EF4-FFF2-40B4-BE49-F238E27FC236}">
                  <a16:creationId xmlns:a16="http://schemas.microsoft.com/office/drawing/2014/main" id="{51F947D7-5C20-4E80-B957-5E4BEB4B1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2" name="Oval 2340">
              <a:extLst>
                <a:ext uri="{FF2B5EF4-FFF2-40B4-BE49-F238E27FC236}">
                  <a16:creationId xmlns:a16="http://schemas.microsoft.com/office/drawing/2014/main" id="{8A057353-BE00-4C1D-BAE6-F9B441ED0D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3" name="Oval 2341">
              <a:extLst>
                <a:ext uri="{FF2B5EF4-FFF2-40B4-BE49-F238E27FC236}">
                  <a16:creationId xmlns:a16="http://schemas.microsoft.com/office/drawing/2014/main" id="{06DB1FF1-83AF-4C42-8E92-957FCEBC5B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4" name="Oval 2342">
              <a:extLst>
                <a:ext uri="{FF2B5EF4-FFF2-40B4-BE49-F238E27FC236}">
                  <a16:creationId xmlns:a16="http://schemas.microsoft.com/office/drawing/2014/main" id="{2702B4B4-DDD6-4871-B233-E4E8857E5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5" name="Oval 2343">
              <a:extLst>
                <a:ext uri="{FF2B5EF4-FFF2-40B4-BE49-F238E27FC236}">
                  <a16:creationId xmlns:a16="http://schemas.microsoft.com/office/drawing/2014/main" id="{7550A330-1827-48D4-AFC4-BFC86BC01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6" name="Oval 2344">
              <a:extLst>
                <a:ext uri="{FF2B5EF4-FFF2-40B4-BE49-F238E27FC236}">
                  <a16:creationId xmlns:a16="http://schemas.microsoft.com/office/drawing/2014/main" id="{D4A233BC-1BCF-4B0E-9D18-AADB4007E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7" name="Oval 2345">
              <a:extLst>
                <a:ext uri="{FF2B5EF4-FFF2-40B4-BE49-F238E27FC236}">
                  <a16:creationId xmlns:a16="http://schemas.microsoft.com/office/drawing/2014/main" id="{F1E6E2F0-5FA7-49F5-B85B-63197D4C0F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8" name="Oval 2346">
              <a:extLst>
                <a:ext uri="{FF2B5EF4-FFF2-40B4-BE49-F238E27FC236}">
                  <a16:creationId xmlns:a16="http://schemas.microsoft.com/office/drawing/2014/main" id="{F829F7EC-21DB-4AAD-B5E4-83696E61E5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19" name="Oval 2347">
              <a:extLst>
                <a:ext uri="{FF2B5EF4-FFF2-40B4-BE49-F238E27FC236}">
                  <a16:creationId xmlns:a16="http://schemas.microsoft.com/office/drawing/2014/main" id="{1C620411-E4DA-4F41-895D-1BEFB4F8DB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0" name="Oval 2348">
              <a:extLst>
                <a:ext uri="{FF2B5EF4-FFF2-40B4-BE49-F238E27FC236}">
                  <a16:creationId xmlns:a16="http://schemas.microsoft.com/office/drawing/2014/main" id="{4CBC80C7-C84E-4370-9A06-C8142A359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1" name="Oval 2349">
              <a:extLst>
                <a:ext uri="{FF2B5EF4-FFF2-40B4-BE49-F238E27FC236}">
                  <a16:creationId xmlns:a16="http://schemas.microsoft.com/office/drawing/2014/main" id="{7FB2CCCA-F631-4BFA-AAD9-6F7D30F141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2" name="Oval 2350">
              <a:extLst>
                <a:ext uri="{FF2B5EF4-FFF2-40B4-BE49-F238E27FC236}">
                  <a16:creationId xmlns:a16="http://schemas.microsoft.com/office/drawing/2014/main" id="{601381C5-C4BE-404E-8405-208274531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3" name="Oval 2351">
              <a:extLst>
                <a:ext uri="{FF2B5EF4-FFF2-40B4-BE49-F238E27FC236}">
                  <a16:creationId xmlns:a16="http://schemas.microsoft.com/office/drawing/2014/main" id="{6B5A396F-80AC-43CD-8579-1AA0BEC30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4" name="Oval 2352">
              <a:extLst>
                <a:ext uri="{FF2B5EF4-FFF2-40B4-BE49-F238E27FC236}">
                  <a16:creationId xmlns:a16="http://schemas.microsoft.com/office/drawing/2014/main" id="{40FA9FE3-5CA7-476C-AB81-36C4469EC9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5" name="Oval 2353">
              <a:extLst>
                <a:ext uri="{FF2B5EF4-FFF2-40B4-BE49-F238E27FC236}">
                  <a16:creationId xmlns:a16="http://schemas.microsoft.com/office/drawing/2014/main" id="{4D027534-1492-4FE6-96A1-CA69AACCA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6" name="Oval 2354">
              <a:extLst>
                <a:ext uri="{FF2B5EF4-FFF2-40B4-BE49-F238E27FC236}">
                  <a16:creationId xmlns:a16="http://schemas.microsoft.com/office/drawing/2014/main" id="{91DBFDE0-4B33-4D74-9761-3A14603F8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7" name="Oval 2355">
              <a:extLst>
                <a:ext uri="{FF2B5EF4-FFF2-40B4-BE49-F238E27FC236}">
                  <a16:creationId xmlns:a16="http://schemas.microsoft.com/office/drawing/2014/main" id="{191D3A23-C830-4425-96F5-0BE43C09B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8" name="Oval 2356">
              <a:extLst>
                <a:ext uri="{FF2B5EF4-FFF2-40B4-BE49-F238E27FC236}">
                  <a16:creationId xmlns:a16="http://schemas.microsoft.com/office/drawing/2014/main" id="{5C302DAC-B75C-48BB-97F5-2EEF3AFB1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29" name="Oval 2357">
              <a:extLst>
                <a:ext uri="{FF2B5EF4-FFF2-40B4-BE49-F238E27FC236}">
                  <a16:creationId xmlns:a16="http://schemas.microsoft.com/office/drawing/2014/main" id="{516D009B-602C-4648-BAE1-08C39DD70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0" name="Oval 2358">
              <a:extLst>
                <a:ext uri="{FF2B5EF4-FFF2-40B4-BE49-F238E27FC236}">
                  <a16:creationId xmlns:a16="http://schemas.microsoft.com/office/drawing/2014/main" id="{D6C444AD-CE45-4B4C-A3E1-496648B75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1" name="Oval 2359">
              <a:extLst>
                <a:ext uri="{FF2B5EF4-FFF2-40B4-BE49-F238E27FC236}">
                  <a16:creationId xmlns:a16="http://schemas.microsoft.com/office/drawing/2014/main" id="{B9C438AE-287D-4D82-9078-4B03D2CD2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2" name="Oval 2360">
              <a:extLst>
                <a:ext uri="{FF2B5EF4-FFF2-40B4-BE49-F238E27FC236}">
                  <a16:creationId xmlns:a16="http://schemas.microsoft.com/office/drawing/2014/main" id="{108C6D5A-25DD-4484-9766-FDFC1D6CA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3" name="Oval 2361">
              <a:extLst>
                <a:ext uri="{FF2B5EF4-FFF2-40B4-BE49-F238E27FC236}">
                  <a16:creationId xmlns:a16="http://schemas.microsoft.com/office/drawing/2014/main" id="{0B0EDC4E-633C-4C1F-B01B-29C926C10E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4" name="Oval 2362">
              <a:extLst>
                <a:ext uri="{FF2B5EF4-FFF2-40B4-BE49-F238E27FC236}">
                  <a16:creationId xmlns:a16="http://schemas.microsoft.com/office/drawing/2014/main" id="{6E21A755-8F5D-4092-910D-35367242D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5" name="Oval 2363">
              <a:extLst>
                <a:ext uri="{FF2B5EF4-FFF2-40B4-BE49-F238E27FC236}">
                  <a16:creationId xmlns:a16="http://schemas.microsoft.com/office/drawing/2014/main" id="{EF551D97-5207-4F90-9AE0-06EA53136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6" name="Oval 2364">
              <a:extLst>
                <a:ext uri="{FF2B5EF4-FFF2-40B4-BE49-F238E27FC236}">
                  <a16:creationId xmlns:a16="http://schemas.microsoft.com/office/drawing/2014/main" id="{82C0E782-1213-414D-8387-A8007FFFD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237" name="Group 2365">
            <a:extLst>
              <a:ext uri="{FF2B5EF4-FFF2-40B4-BE49-F238E27FC236}">
                <a16:creationId xmlns:a16="http://schemas.microsoft.com/office/drawing/2014/main" id="{63414473-8EA7-4BBF-B5C2-B60C67890417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2947988"/>
            <a:ext cx="257175" cy="360362"/>
            <a:chOff x="2100" y="1027"/>
            <a:chExt cx="283" cy="396"/>
          </a:xfrm>
        </p:grpSpPr>
        <p:sp>
          <p:nvSpPr>
            <p:cNvPr id="82238" name="Oval 2366">
              <a:extLst>
                <a:ext uri="{FF2B5EF4-FFF2-40B4-BE49-F238E27FC236}">
                  <a16:creationId xmlns:a16="http://schemas.microsoft.com/office/drawing/2014/main" id="{163BE31C-B968-4AD9-BC32-86023ACDF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39" name="Oval 2367">
              <a:extLst>
                <a:ext uri="{FF2B5EF4-FFF2-40B4-BE49-F238E27FC236}">
                  <a16:creationId xmlns:a16="http://schemas.microsoft.com/office/drawing/2014/main" id="{DA18437A-F3D7-4734-84C6-1C58955BD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0" name="Oval 2368">
              <a:extLst>
                <a:ext uri="{FF2B5EF4-FFF2-40B4-BE49-F238E27FC236}">
                  <a16:creationId xmlns:a16="http://schemas.microsoft.com/office/drawing/2014/main" id="{0610A313-4C17-47AA-843C-05F4CC9E1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1" name="Oval 2369">
              <a:extLst>
                <a:ext uri="{FF2B5EF4-FFF2-40B4-BE49-F238E27FC236}">
                  <a16:creationId xmlns:a16="http://schemas.microsoft.com/office/drawing/2014/main" id="{656A671C-349B-49F5-B76E-BECB431A2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2" name="Oval 2370">
              <a:extLst>
                <a:ext uri="{FF2B5EF4-FFF2-40B4-BE49-F238E27FC236}">
                  <a16:creationId xmlns:a16="http://schemas.microsoft.com/office/drawing/2014/main" id="{ABC31087-3420-4AE0-AC51-EACCE8AFE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3" name="Oval 2371">
              <a:extLst>
                <a:ext uri="{FF2B5EF4-FFF2-40B4-BE49-F238E27FC236}">
                  <a16:creationId xmlns:a16="http://schemas.microsoft.com/office/drawing/2014/main" id="{BEBE03E6-421D-4736-837E-C2E3891F0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4" name="Oval 2372">
              <a:extLst>
                <a:ext uri="{FF2B5EF4-FFF2-40B4-BE49-F238E27FC236}">
                  <a16:creationId xmlns:a16="http://schemas.microsoft.com/office/drawing/2014/main" id="{1B34766A-FB3E-45FF-95E7-F57597BFEC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5" name="Oval 2373">
              <a:extLst>
                <a:ext uri="{FF2B5EF4-FFF2-40B4-BE49-F238E27FC236}">
                  <a16:creationId xmlns:a16="http://schemas.microsoft.com/office/drawing/2014/main" id="{23EF5BF0-65DD-404D-B979-2CD4F7AFA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6" name="Oval 2374">
              <a:extLst>
                <a:ext uri="{FF2B5EF4-FFF2-40B4-BE49-F238E27FC236}">
                  <a16:creationId xmlns:a16="http://schemas.microsoft.com/office/drawing/2014/main" id="{1B75DC32-DF6A-4801-B738-B834F4FB2C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7" name="Oval 2375">
              <a:extLst>
                <a:ext uri="{FF2B5EF4-FFF2-40B4-BE49-F238E27FC236}">
                  <a16:creationId xmlns:a16="http://schemas.microsoft.com/office/drawing/2014/main" id="{B1F5B275-1A72-4A7A-AC58-24A7DD0E8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8" name="Oval 2376">
              <a:extLst>
                <a:ext uri="{FF2B5EF4-FFF2-40B4-BE49-F238E27FC236}">
                  <a16:creationId xmlns:a16="http://schemas.microsoft.com/office/drawing/2014/main" id="{0DF2552D-C56E-44FC-9685-F0773E149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49" name="Oval 2377">
              <a:extLst>
                <a:ext uri="{FF2B5EF4-FFF2-40B4-BE49-F238E27FC236}">
                  <a16:creationId xmlns:a16="http://schemas.microsoft.com/office/drawing/2014/main" id="{7A8622B5-3409-425C-AA82-9511D4C648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0" name="Oval 2378">
              <a:extLst>
                <a:ext uri="{FF2B5EF4-FFF2-40B4-BE49-F238E27FC236}">
                  <a16:creationId xmlns:a16="http://schemas.microsoft.com/office/drawing/2014/main" id="{643B25EE-6811-4B9C-823D-A97325CD5B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1" name="Oval 2379">
              <a:extLst>
                <a:ext uri="{FF2B5EF4-FFF2-40B4-BE49-F238E27FC236}">
                  <a16:creationId xmlns:a16="http://schemas.microsoft.com/office/drawing/2014/main" id="{5931B44E-4163-4B5E-A09D-824068F5E5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2" name="Oval 2380">
              <a:extLst>
                <a:ext uri="{FF2B5EF4-FFF2-40B4-BE49-F238E27FC236}">
                  <a16:creationId xmlns:a16="http://schemas.microsoft.com/office/drawing/2014/main" id="{B3373B2D-E7C7-41D8-8F59-3034654EC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3" name="Oval 2381">
              <a:extLst>
                <a:ext uri="{FF2B5EF4-FFF2-40B4-BE49-F238E27FC236}">
                  <a16:creationId xmlns:a16="http://schemas.microsoft.com/office/drawing/2014/main" id="{97E73838-3075-4349-999F-EA3E21EFCE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4" name="Oval 2382">
              <a:extLst>
                <a:ext uri="{FF2B5EF4-FFF2-40B4-BE49-F238E27FC236}">
                  <a16:creationId xmlns:a16="http://schemas.microsoft.com/office/drawing/2014/main" id="{5403ACC2-CFB4-4B10-8AC2-3500C8ABB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5" name="Oval 2383">
              <a:extLst>
                <a:ext uri="{FF2B5EF4-FFF2-40B4-BE49-F238E27FC236}">
                  <a16:creationId xmlns:a16="http://schemas.microsoft.com/office/drawing/2014/main" id="{5B6EE26E-4D4F-4DA1-9AAC-EB284BC9C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6" name="Oval 2384">
              <a:extLst>
                <a:ext uri="{FF2B5EF4-FFF2-40B4-BE49-F238E27FC236}">
                  <a16:creationId xmlns:a16="http://schemas.microsoft.com/office/drawing/2014/main" id="{AA554744-E024-4471-A243-924980E3F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7" name="Oval 2385">
              <a:extLst>
                <a:ext uri="{FF2B5EF4-FFF2-40B4-BE49-F238E27FC236}">
                  <a16:creationId xmlns:a16="http://schemas.microsoft.com/office/drawing/2014/main" id="{E199052A-EAD1-4E27-B591-E763EF032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8" name="Oval 2386">
              <a:extLst>
                <a:ext uri="{FF2B5EF4-FFF2-40B4-BE49-F238E27FC236}">
                  <a16:creationId xmlns:a16="http://schemas.microsoft.com/office/drawing/2014/main" id="{D18D17C3-89F1-486E-BD99-213C41BCF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59" name="Oval 2387">
              <a:extLst>
                <a:ext uri="{FF2B5EF4-FFF2-40B4-BE49-F238E27FC236}">
                  <a16:creationId xmlns:a16="http://schemas.microsoft.com/office/drawing/2014/main" id="{76BC2AAA-8A1A-4AC9-BAAF-C7F70C5C6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0" name="Oval 2388">
              <a:extLst>
                <a:ext uri="{FF2B5EF4-FFF2-40B4-BE49-F238E27FC236}">
                  <a16:creationId xmlns:a16="http://schemas.microsoft.com/office/drawing/2014/main" id="{710B5282-006D-4753-9FDF-3A758C28DB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261" name="Group 2389">
            <a:extLst>
              <a:ext uri="{FF2B5EF4-FFF2-40B4-BE49-F238E27FC236}">
                <a16:creationId xmlns:a16="http://schemas.microsoft.com/office/drawing/2014/main" id="{ED3C74F6-1E78-4470-B9F8-436C467C3DE9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2947988"/>
            <a:ext cx="255587" cy="360362"/>
            <a:chOff x="2779" y="1027"/>
            <a:chExt cx="282" cy="396"/>
          </a:xfrm>
        </p:grpSpPr>
        <p:sp>
          <p:nvSpPr>
            <p:cNvPr id="82262" name="Oval 2390">
              <a:extLst>
                <a:ext uri="{FF2B5EF4-FFF2-40B4-BE49-F238E27FC236}">
                  <a16:creationId xmlns:a16="http://schemas.microsoft.com/office/drawing/2014/main" id="{AE3ABF4C-E140-4FDC-82CB-55019F140B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3" name="Oval 2391">
              <a:extLst>
                <a:ext uri="{FF2B5EF4-FFF2-40B4-BE49-F238E27FC236}">
                  <a16:creationId xmlns:a16="http://schemas.microsoft.com/office/drawing/2014/main" id="{D42A204C-37D6-47A1-BA7B-E71F8656E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4" name="Oval 2392">
              <a:extLst>
                <a:ext uri="{FF2B5EF4-FFF2-40B4-BE49-F238E27FC236}">
                  <a16:creationId xmlns:a16="http://schemas.microsoft.com/office/drawing/2014/main" id="{03227CC1-3FC5-49CE-A370-F4C7B35D8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5" name="Oval 2393">
              <a:extLst>
                <a:ext uri="{FF2B5EF4-FFF2-40B4-BE49-F238E27FC236}">
                  <a16:creationId xmlns:a16="http://schemas.microsoft.com/office/drawing/2014/main" id="{FF2C57E2-46FB-4892-B7C6-7B7836BB1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6" name="Oval 2394">
              <a:extLst>
                <a:ext uri="{FF2B5EF4-FFF2-40B4-BE49-F238E27FC236}">
                  <a16:creationId xmlns:a16="http://schemas.microsoft.com/office/drawing/2014/main" id="{2AAF1C6A-3CC2-43F9-AD28-EE8FCB6AD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7" name="Oval 2395">
              <a:extLst>
                <a:ext uri="{FF2B5EF4-FFF2-40B4-BE49-F238E27FC236}">
                  <a16:creationId xmlns:a16="http://schemas.microsoft.com/office/drawing/2014/main" id="{2DE5DB3A-F0DD-4E7D-B9CC-AF507EFE3D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8" name="Oval 2396">
              <a:extLst>
                <a:ext uri="{FF2B5EF4-FFF2-40B4-BE49-F238E27FC236}">
                  <a16:creationId xmlns:a16="http://schemas.microsoft.com/office/drawing/2014/main" id="{06E272B9-F738-4ED4-B939-825346D559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69" name="Oval 2397">
              <a:extLst>
                <a:ext uri="{FF2B5EF4-FFF2-40B4-BE49-F238E27FC236}">
                  <a16:creationId xmlns:a16="http://schemas.microsoft.com/office/drawing/2014/main" id="{26033521-22CF-4697-856D-CF78F65CC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0" name="Oval 2398">
              <a:extLst>
                <a:ext uri="{FF2B5EF4-FFF2-40B4-BE49-F238E27FC236}">
                  <a16:creationId xmlns:a16="http://schemas.microsoft.com/office/drawing/2014/main" id="{142AA7E8-5716-4891-8B48-F701757F0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1" name="Oval 2399">
              <a:extLst>
                <a:ext uri="{FF2B5EF4-FFF2-40B4-BE49-F238E27FC236}">
                  <a16:creationId xmlns:a16="http://schemas.microsoft.com/office/drawing/2014/main" id="{BA62D99C-D804-4C37-9235-AD106351A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2" name="Oval 2400">
              <a:extLst>
                <a:ext uri="{FF2B5EF4-FFF2-40B4-BE49-F238E27FC236}">
                  <a16:creationId xmlns:a16="http://schemas.microsoft.com/office/drawing/2014/main" id="{4E4C11DC-DC60-4970-B2A5-E6B7E7648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3" name="Oval 2401">
              <a:extLst>
                <a:ext uri="{FF2B5EF4-FFF2-40B4-BE49-F238E27FC236}">
                  <a16:creationId xmlns:a16="http://schemas.microsoft.com/office/drawing/2014/main" id="{324DF3FB-6030-4CFF-9CD6-B6BF39E91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4" name="Oval 2402">
              <a:extLst>
                <a:ext uri="{FF2B5EF4-FFF2-40B4-BE49-F238E27FC236}">
                  <a16:creationId xmlns:a16="http://schemas.microsoft.com/office/drawing/2014/main" id="{1011BDC3-CE8E-4620-B219-D7F56DA6C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5" name="Oval 2403">
              <a:extLst>
                <a:ext uri="{FF2B5EF4-FFF2-40B4-BE49-F238E27FC236}">
                  <a16:creationId xmlns:a16="http://schemas.microsoft.com/office/drawing/2014/main" id="{D72B2135-9BE2-4FFC-9B23-0CFA9910C3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6" name="Oval 2404">
              <a:extLst>
                <a:ext uri="{FF2B5EF4-FFF2-40B4-BE49-F238E27FC236}">
                  <a16:creationId xmlns:a16="http://schemas.microsoft.com/office/drawing/2014/main" id="{CE1C91CF-D19D-46D0-9D23-330578B68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7" name="Oval 2405">
              <a:extLst>
                <a:ext uri="{FF2B5EF4-FFF2-40B4-BE49-F238E27FC236}">
                  <a16:creationId xmlns:a16="http://schemas.microsoft.com/office/drawing/2014/main" id="{DDC07DD8-087D-4715-9E00-8F42BB5AE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8" name="Oval 2406">
              <a:extLst>
                <a:ext uri="{FF2B5EF4-FFF2-40B4-BE49-F238E27FC236}">
                  <a16:creationId xmlns:a16="http://schemas.microsoft.com/office/drawing/2014/main" id="{CAEEDF4C-359B-4A17-8B22-EC23467D1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79" name="Oval 2407">
              <a:extLst>
                <a:ext uri="{FF2B5EF4-FFF2-40B4-BE49-F238E27FC236}">
                  <a16:creationId xmlns:a16="http://schemas.microsoft.com/office/drawing/2014/main" id="{02701CCC-A4D4-47A1-A25E-51764F36A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0" name="Oval 2408">
              <a:extLst>
                <a:ext uri="{FF2B5EF4-FFF2-40B4-BE49-F238E27FC236}">
                  <a16:creationId xmlns:a16="http://schemas.microsoft.com/office/drawing/2014/main" id="{EE7CA2B7-655C-492A-84F6-C2EBB1A867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1" name="Oval 2409">
              <a:extLst>
                <a:ext uri="{FF2B5EF4-FFF2-40B4-BE49-F238E27FC236}">
                  <a16:creationId xmlns:a16="http://schemas.microsoft.com/office/drawing/2014/main" id="{30BC062F-DE44-4B66-B67C-AF1E931A8C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2" name="Oval 2410">
              <a:extLst>
                <a:ext uri="{FF2B5EF4-FFF2-40B4-BE49-F238E27FC236}">
                  <a16:creationId xmlns:a16="http://schemas.microsoft.com/office/drawing/2014/main" id="{3AEDC168-5234-4FA0-8631-E9D3D303D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283" name="Group 2411">
            <a:extLst>
              <a:ext uri="{FF2B5EF4-FFF2-40B4-BE49-F238E27FC236}">
                <a16:creationId xmlns:a16="http://schemas.microsoft.com/office/drawing/2014/main" id="{C874F2FA-9959-4DB5-8CB3-FE660E3B23B7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2947988"/>
            <a:ext cx="269875" cy="360362"/>
            <a:chOff x="3460" y="1027"/>
            <a:chExt cx="283" cy="396"/>
          </a:xfrm>
        </p:grpSpPr>
        <p:sp>
          <p:nvSpPr>
            <p:cNvPr id="82284" name="Oval 2412">
              <a:extLst>
                <a:ext uri="{FF2B5EF4-FFF2-40B4-BE49-F238E27FC236}">
                  <a16:creationId xmlns:a16="http://schemas.microsoft.com/office/drawing/2014/main" id="{4191CE7E-7D06-4F41-9225-E84369BC0C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5" name="Oval 2413">
              <a:extLst>
                <a:ext uri="{FF2B5EF4-FFF2-40B4-BE49-F238E27FC236}">
                  <a16:creationId xmlns:a16="http://schemas.microsoft.com/office/drawing/2014/main" id="{6F9C29E9-650D-4C62-AED3-0B0ECB8BA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6" name="Oval 2414">
              <a:extLst>
                <a:ext uri="{FF2B5EF4-FFF2-40B4-BE49-F238E27FC236}">
                  <a16:creationId xmlns:a16="http://schemas.microsoft.com/office/drawing/2014/main" id="{5EBDD7A3-A95C-4BB8-B6D2-AAC636DCA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7" name="Oval 2415">
              <a:extLst>
                <a:ext uri="{FF2B5EF4-FFF2-40B4-BE49-F238E27FC236}">
                  <a16:creationId xmlns:a16="http://schemas.microsoft.com/office/drawing/2014/main" id="{725902DD-46D1-467B-B796-5A7FDAB98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8" name="Oval 2416">
              <a:extLst>
                <a:ext uri="{FF2B5EF4-FFF2-40B4-BE49-F238E27FC236}">
                  <a16:creationId xmlns:a16="http://schemas.microsoft.com/office/drawing/2014/main" id="{22AC4DFC-E8B9-4EA7-899A-488DE3A96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89" name="Oval 2417">
              <a:extLst>
                <a:ext uri="{FF2B5EF4-FFF2-40B4-BE49-F238E27FC236}">
                  <a16:creationId xmlns:a16="http://schemas.microsoft.com/office/drawing/2014/main" id="{EB857EBA-94C2-44B4-A41F-E42632A488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0" name="Oval 2418">
              <a:extLst>
                <a:ext uri="{FF2B5EF4-FFF2-40B4-BE49-F238E27FC236}">
                  <a16:creationId xmlns:a16="http://schemas.microsoft.com/office/drawing/2014/main" id="{62124865-0664-4319-B29A-93232A5AB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1" name="Oval 2419">
              <a:extLst>
                <a:ext uri="{FF2B5EF4-FFF2-40B4-BE49-F238E27FC236}">
                  <a16:creationId xmlns:a16="http://schemas.microsoft.com/office/drawing/2014/main" id="{21FE4819-392A-4CAC-96C2-ECA4786CF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2" name="Oval 2420">
              <a:extLst>
                <a:ext uri="{FF2B5EF4-FFF2-40B4-BE49-F238E27FC236}">
                  <a16:creationId xmlns:a16="http://schemas.microsoft.com/office/drawing/2014/main" id="{3A50E214-1A09-43EC-9FE5-A906C51B48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3" name="Oval 2421">
              <a:extLst>
                <a:ext uri="{FF2B5EF4-FFF2-40B4-BE49-F238E27FC236}">
                  <a16:creationId xmlns:a16="http://schemas.microsoft.com/office/drawing/2014/main" id="{9CE9A86F-0561-41AB-BB25-44D36CB5F6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4" name="Oval 2422">
              <a:extLst>
                <a:ext uri="{FF2B5EF4-FFF2-40B4-BE49-F238E27FC236}">
                  <a16:creationId xmlns:a16="http://schemas.microsoft.com/office/drawing/2014/main" id="{ED6DA0EF-4488-4062-9A2E-9E93CF3649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5" name="Oval 2423">
              <a:extLst>
                <a:ext uri="{FF2B5EF4-FFF2-40B4-BE49-F238E27FC236}">
                  <a16:creationId xmlns:a16="http://schemas.microsoft.com/office/drawing/2014/main" id="{0FC57C09-4753-427C-96C6-E6BBA50A4D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6" name="Oval 2424">
              <a:extLst>
                <a:ext uri="{FF2B5EF4-FFF2-40B4-BE49-F238E27FC236}">
                  <a16:creationId xmlns:a16="http://schemas.microsoft.com/office/drawing/2014/main" id="{0E36B282-CA4A-4430-9121-7EE7195FE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7" name="Oval 2425">
              <a:extLst>
                <a:ext uri="{FF2B5EF4-FFF2-40B4-BE49-F238E27FC236}">
                  <a16:creationId xmlns:a16="http://schemas.microsoft.com/office/drawing/2014/main" id="{D0706AF2-C6C3-4A2A-81C7-039E70A15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8" name="Oval 2426">
              <a:extLst>
                <a:ext uri="{FF2B5EF4-FFF2-40B4-BE49-F238E27FC236}">
                  <a16:creationId xmlns:a16="http://schemas.microsoft.com/office/drawing/2014/main" id="{914C0070-CD7F-4430-8952-8212AAD06D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299" name="Oval 2427">
              <a:extLst>
                <a:ext uri="{FF2B5EF4-FFF2-40B4-BE49-F238E27FC236}">
                  <a16:creationId xmlns:a16="http://schemas.microsoft.com/office/drawing/2014/main" id="{D22E5F8B-D1FB-4E1D-AE65-2CBCBEEF31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0" name="Oval 2428">
              <a:extLst>
                <a:ext uri="{FF2B5EF4-FFF2-40B4-BE49-F238E27FC236}">
                  <a16:creationId xmlns:a16="http://schemas.microsoft.com/office/drawing/2014/main" id="{90B5411A-3B79-4F67-A42F-EDE679524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1" name="Oval 2429">
              <a:extLst>
                <a:ext uri="{FF2B5EF4-FFF2-40B4-BE49-F238E27FC236}">
                  <a16:creationId xmlns:a16="http://schemas.microsoft.com/office/drawing/2014/main" id="{9D855A9C-87AD-4196-81A3-5DFD953DDA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2" name="Oval 2430">
              <a:extLst>
                <a:ext uri="{FF2B5EF4-FFF2-40B4-BE49-F238E27FC236}">
                  <a16:creationId xmlns:a16="http://schemas.microsoft.com/office/drawing/2014/main" id="{0A75A2BC-3EAF-47DE-8C04-96B45660D8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3" name="Oval 2431">
              <a:extLst>
                <a:ext uri="{FF2B5EF4-FFF2-40B4-BE49-F238E27FC236}">
                  <a16:creationId xmlns:a16="http://schemas.microsoft.com/office/drawing/2014/main" id="{36247CCA-89D1-4EC8-8773-71CAC0C46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4" name="Oval 2432">
              <a:extLst>
                <a:ext uri="{FF2B5EF4-FFF2-40B4-BE49-F238E27FC236}">
                  <a16:creationId xmlns:a16="http://schemas.microsoft.com/office/drawing/2014/main" id="{639195DB-F521-4738-A339-B3D7264A2C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5" name="Oval 2433">
              <a:extLst>
                <a:ext uri="{FF2B5EF4-FFF2-40B4-BE49-F238E27FC236}">
                  <a16:creationId xmlns:a16="http://schemas.microsoft.com/office/drawing/2014/main" id="{BAD08D20-4150-45AC-8C8A-8B5359EBB9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6" name="Oval 2434">
              <a:extLst>
                <a:ext uri="{FF2B5EF4-FFF2-40B4-BE49-F238E27FC236}">
                  <a16:creationId xmlns:a16="http://schemas.microsoft.com/office/drawing/2014/main" id="{51918EB5-2D50-43EF-8759-6EB8D44BE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7" name="Oval 2435">
              <a:extLst>
                <a:ext uri="{FF2B5EF4-FFF2-40B4-BE49-F238E27FC236}">
                  <a16:creationId xmlns:a16="http://schemas.microsoft.com/office/drawing/2014/main" id="{237C3829-0B8D-493C-8E8E-B50DD0808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8" name="Oval 2436">
              <a:extLst>
                <a:ext uri="{FF2B5EF4-FFF2-40B4-BE49-F238E27FC236}">
                  <a16:creationId xmlns:a16="http://schemas.microsoft.com/office/drawing/2014/main" id="{1F81AB62-ED43-4239-8393-E8CAE6D4D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09" name="Oval 2437">
              <a:extLst>
                <a:ext uri="{FF2B5EF4-FFF2-40B4-BE49-F238E27FC236}">
                  <a16:creationId xmlns:a16="http://schemas.microsoft.com/office/drawing/2014/main" id="{36D70525-DBF7-4F71-8B4E-ABC688FCD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0" name="Oval 2438">
              <a:extLst>
                <a:ext uri="{FF2B5EF4-FFF2-40B4-BE49-F238E27FC236}">
                  <a16:creationId xmlns:a16="http://schemas.microsoft.com/office/drawing/2014/main" id="{BFC86026-591C-4A7B-A573-7A46D0347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1" name="Oval 2439">
              <a:extLst>
                <a:ext uri="{FF2B5EF4-FFF2-40B4-BE49-F238E27FC236}">
                  <a16:creationId xmlns:a16="http://schemas.microsoft.com/office/drawing/2014/main" id="{3896B712-257A-4778-8FC9-90B5AC8AD1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2" name="Oval 2440">
              <a:extLst>
                <a:ext uri="{FF2B5EF4-FFF2-40B4-BE49-F238E27FC236}">
                  <a16:creationId xmlns:a16="http://schemas.microsoft.com/office/drawing/2014/main" id="{DC7BBD8C-51FE-4315-AE2F-EA1ADC699F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313" name="Group 2441">
            <a:extLst>
              <a:ext uri="{FF2B5EF4-FFF2-40B4-BE49-F238E27FC236}">
                <a16:creationId xmlns:a16="http://schemas.microsoft.com/office/drawing/2014/main" id="{2FC59F51-60A7-4634-AC5C-BD8E319B6B61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2947988"/>
            <a:ext cx="257175" cy="360362"/>
            <a:chOff x="3119" y="1027"/>
            <a:chExt cx="283" cy="396"/>
          </a:xfrm>
        </p:grpSpPr>
        <p:sp>
          <p:nvSpPr>
            <p:cNvPr id="82314" name="Oval 2442">
              <a:extLst>
                <a:ext uri="{FF2B5EF4-FFF2-40B4-BE49-F238E27FC236}">
                  <a16:creationId xmlns:a16="http://schemas.microsoft.com/office/drawing/2014/main" id="{3878A0B3-5B2A-4919-BE27-B397C21F8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5" name="Oval 2443">
              <a:extLst>
                <a:ext uri="{FF2B5EF4-FFF2-40B4-BE49-F238E27FC236}">
                  <a16:creationId xmlns:a16="http://schemas.microsoft.com/office/drawing/2014/main" id="{42999503-BAC1-4E02-84AE-36CFA0B0A9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6" name="Oval 2444">
              <a:extLst>
                <a:ext uri="{FF2B5EF4-FFF2-40B4-BE49-F238E27FC236}">
                  <a16:creationId xmlns:a16="http://schemas.microsoft.com/office/drawing/2014/main" id="{9ED6A289-1EB1-4D14-9BAF-025F642A0E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7" name="Oval 2445">
              <a:extLst>
                <a:ext uri="{FF2B5EF4-FFF2-40B4-BE49-F238E27FC236}">
                  <a16:creationId xmlns:a16="http://schemas.microsoft.com/office/drawing/2014/main" id="{05CB364D-092C-48DA-BA28-A6B32393E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8" name="Oval 2446">
              <a:extLst>
                <a:ext uri="{FF2B5EF4-FFF2-40B4-BE49-F238E27FC236}">
                  <a16:creationId xmlns:a16="http://schemas.microsoft.com/office/drawing/2014/main" id="{8F30258E-55B6-441C-8B66-DDBC58188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19" name="Oval 2447">
              <a:extLst>
                <a:ext uri="{FF2B5EF4-FFF2-40B4-BE49-F238E27FC236}">
                  <a16:creationId xmlns:a16="http://schemas.microsoft.com/office/drawing/2014/main" id="{03F634C5-29AD-4B9E-A51C-3FFB16139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0" name="Oval 2448">
              <a:extLst>
                <a:ext uri="{FF2B5EF4-FFF2-40B4-BE49-F238E27FC236}">
                  <a16:creationId xmlns:a16="http://schemas.microsoft.com/office/drawing/2014/main" id="{EE496E2E-8367-4223-89C5-E06339FEAF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1" name="Oval 2449">
              <a:extLst>
                <a:ext uri="{FF2B5EF4-FFF2-40B4-BE49-F238E27FC236}">
                  <a16:creationId xmlns:a16="http://schemas.microsoft.com/office/drawing/2014/main" id="{70427448-F55B-4297-ADCB-A252507035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2" name="Oval 2450">
              <a:extLst>
                <a:ext uri="{FF2B5EF4-FFF2-40B4-BE49-F238E27FC236}">
                  <a16:creationId xmlns:a16="http://schemas.microsoft.com/office/drawing/2014/main" id="{E1FCDD54-302B-4491-84B9-97CCEFDEE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3" name="Oval 2451">
              <a:extLst>
                <a:ext uri="{FF2B5EF4-FFF2-40B4-BE49-F238E27FC236}">
                  <a16:creationId xmlns:a16="http://schemas.microsoft.com/office/drawing/2014/main" id="{D4B70E4C-097E-4F8F-BEDC-AE9BA6954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4" name="Oval 2452">
              <a:extLst>
                <a:ext uri="{FF2B5EF4-FFF2-40B4-BE49-F238E27FC236}">
                  <a16:creationId xmlns:a16="http://schemas.microsoft.com/office/drawing/2014/main" id="{84DECD72-4010-4748-AD8F-3E7AF9E6E6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5" name="Oval 2453">
              <a:extLst>
                <a:ext uri="{FF2B5EF4-FFF2-40B4-BE49-F238E27FC236}">
                  <a16:creationId xmlns:a16="http://schemas.microsoft.com/office/drawing/2014/main" id="{53760E33-705C-4BBE-A681-C32382F6E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6" name="Oval 2454">
              <a:extLst>
                <a:ext uri="{FF2B5EF4-FFF2-40B4-BE49-F238E27FC236}">
                  <a16:creationId xmlns:a16="http://schemas.microsoft.com/office/drawing/2014/main" id="{A39CB0F2-50CC-456B-B494-6160AF93C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7" name="Oval 2455">
              <a:extLst>
                <a:ext uri="{FF2B5EF4-FFF2-40B4-BE49-F238E27FC236}">
                  <a16:creationId xmlns:a16="http://schemas.microsoft.com/office/drawing/2014/main" id="{3C9DFB5D-5AAF-4DEA-AD5E-7A0C1F75F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8" name="Oval 2456">
              <a:extLst>
                <a:ext uri="{FF2B5EF4-FFF2-40B4-BE49-F238E27FC236}">
                  <a16:creationId xmlns:a16="http://schemas.microsoft.com/office/drawing/2014/main" id="{4B5C029C-793A-4660-9EED-F556AC3DF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29" name="Oval 2457">
              <a:extLst>
                <a:ext uri="{FF2B5EF4-FFF2-40B4-BE49-F238E27FC236}">
                  <a16:creationId xmlns:a16="http://schemas.microsoft.com/office/drawing/2014/main" id="{9ABEBE9A-4097-4EDB-9BB6-53FD29BCEF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0" name="Oval 2458">
              <a:extLst>
                <a:ext uri="{FF2B5EF4-FFF2-40B4-BE49-F238E27FC236}">
                  <a16:creationId xmlns:a16="http://schemas.microsoft.com/office/drawing/2014/main" id="{E17FC0BE-EACE-4E48-AF3A-DEFF3C632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1" name="Oval 2459">
              <a:extLst>
                <a:ext uri="{FF2B5EF4-FFF2-40B4-BE49-F238E27FC236}">
                  <a16:creationId xmlns:a16="http://schemas.microsoft.com/office/drawing/2014/main" id="{F0AE7A87-169C-4C9A-AE82-6F74ACF34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2" name="Oval 2460">
              <a:extLst>
                <a:ext uri="{FF2B5EF4-FFF2-40B4-BE49-F238E27FC236}">
                  <a16:creationId xmlns:a16="http://schemas.microsoft.com/office/drawing/2014/main" id="{53D0B223-26C7-417B-81F7-6DDAA6E095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3" name="Oval 2461">
              <a:extLst>
                <a:ext uri="{FF2B5EF4-FFF2-40B4-BE49-F238E27FC236}">
                  <a16:creationId xmlns:a16="http://schemas.microsoft.com/office/drawing/2014/main" id="{C6607789-C2DA-4707-B9A2-1C6D1697F7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4" name="Oval 2462">
              <a:extLst>
                <a:ext uri="{FF2B5EF4-FFF2-40B4-BE49-F238E27FC236}">
                  <a16:creationId xmlns:a16="http://schemas.microsoft.com/office/drawing/2014/main" id="{75C1088C-4B42-4E68-A7EB-65040CB36B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5" name="Oval 2463">
              <a:extLst>
                <a:ext uri="{FF2B5EF4-FFF2-40B4-BE49-F238E27FC236}">
                  <a16:creationId xmlns:a16="http://schemas.microsoft.com/office/drawing/2014/main" id="{76109098-4769-4B55-8142-A16DBD1943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6" name="Oval 2464">
              <a:extLst>
                <a:ext uri="{FF2B5EF4-FFF2-40B4-BE49-F238E27FC236}">
                  <a16:creationId xmlns:a16="http://schemas.microsoft.com/office/drawing/2014/main" id="{94C52C01-7D4D-4AAE-BAB9-C50A3543E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7" name="Oval 2465">
              <a:extLst>
                <a:ext uri="{FF2B5EF4-FFF2-40B4-BE49-F238E27FC236}">
                  <a16:creationId xmlns:a16="http://schemas.microsoft.com/office/drawing/2014/main" id="{1E7F91B5-B161-4AA0-B7BE-7E648314D0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8" name="Oval 2466">
              <a:extLst>
                <a:ext uri="{FF2B5EF4-FFF2-40B4-BE49-F238E27FC236}">
                  <a16:creationId xmlns:a16="http://schemas.microsoft.com/office/drawing/2014/main" id="{A0688210-627A-4955-8987-AFF45EF299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39" name="Oval 2467">
              <a:extLst>
                <a:ext uri="{FF2B5EF4-FFF2-40B4-BE49-F238E27FC236}">
                  <a16:creationId xmlns:a16="http://schemas.microsoft.com/office/drawing/2014/main" id="{0359885D-5D5F-4547-B980-F2FCBDFD2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0" name="Oval 2468">
              <a:extLst>
                <a:ext uri="{FF2B5EF4-FFF2-40B4-BE49-F238E27FC236}">
                  <a16:creationId xmlns:a16="http://schemas.microsoft.com/office/drawing/2014/main" id="{49F216BD-2958-4F5F-B871-14ADBDF86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1" name="Oval 2469">
              <a:extLst>
                <a:ext uri="{FF2B5EF4-FFF2-40B4-BE49-F238E27FC236}">
                  <a16:creationId xmlns:a16="http://schemas.microsoft.com/office/drawing/2014/main" id="{88961788-AD84-4FF0-98CA-267782232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2" name="Oval 2470">
              <a:extLst>
                <a:ext uri="{FF2B5EF4-FFF2-40B4-BE49-F238E27FC236}">
                  <a16:creationId xmlns:a16="http://schemas.microsoft.com/office/drawing/2014/main" id="{A2213672-1EFE-40AF-88C7-C82D0F322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3" name="Oval 2471">
              <a:extLst>
                <a:ext uri="{FF2B5EF4-FFF2-40B4-BE49-F238E27FC236}">
                  <a16:creationId xmlns:a16="http://schemas.microsoft.com/office/drawing/2014/main" id="{3DCF1ABB-C490-4009-A60E-EB05CF86D9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4" name="Oval 2472">
              <a:extLst>
                <a:ext uri="{FF2B5EF4-FFF2-40B4-BE49-F238E27FC236}">
                  <a16:creationId xmlns:a16="http://schemas.microsoft.com/office/drawing/2014/main" id="{99944265-4C66-4F76-8B15-BB4C32DF79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345" name="Group 2473">
            <a:extLst>
              <a:ext uri="{FF2B5EF4-FFF2-40B4-BE49-F238E27FC236}">
                <a16:creationId xmlns:a16="http://schemas.microsoft.com/office/drawing/2014/main" id="{80BF2799-5410-4DE1-B1FF-91BBD8147868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2947988"/>
            <a:ext cx="257175" cy="360362"/>
            <a:chOff x="2438" y="1027"/>
            <a:chExt cx="283" cy="396"/>
          </a:xfrm>
        </p:grpSpPr>
        <p:sp>
          <p:nvSpPr>
            <p:cNvPr id="82346" name="Oval 2474">
              <a:extLst>
                <a:ext uri="{FF2B5EF4-FFF2-40B4-BE49-F238E27FC236}">
                  <a16:creationId xmlns:a16="http://schemas.microsoft.com/office/drawing/2014/main" id="{56F0D796-68BE-43E3-A0D4-72755E48A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7" name="Oval 2475">
              <a:extLst>
                <a:ext uri="{FF2B5EF4-FFF2-40B4-BE49-F238E27FC236}">
                  <a16:creationId xmlns:a16="http://schemas.microsoft.com/office/drawing/2014/main" id="{7A10B641-6E64-4B7F-8248-4CADC8385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8" name="Oval 2476">
              <a:extLst>
                <a:ext uri="{FF2B5EF4-FFF2-40B4-BE49-F238E27FC236}">
                  <a16:creationId xmlns:a16="http://schemas.microsoft.com/office/drawing/2014/main" id="{0E27D67A-E8FF-4BD2-AB13-79C8D1D452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49" name="Oval 2477">
              <a:extLst>
                <a:ext uri="{FF2B5EF4-FFF2-40B4-BE49-F238E27FC236}">
                  <a16:creationId xmlns:a16="http://schemas.microsoft.com/office/drawing/2014/main" id="{C09D7C4A-F62D-4CBF-B703-EB8B453263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0" name="Oval 2478">
              <a:extLst>
                <a:ext uri="{FF2B5EF4-FFF2-40B4-BE49-F238E27FC236}">
                  <a16:creationId xmlns:a16="http://schemas.microsoft.com/office/drawing/2014/main" id="{8FC0EC1D-4D0C-4B95-A70D-C1230DEEF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1" name="Oval 2479">
              <a:extLst>
                <a:ext uri="{FF2B5EF4-FFF2-40B4-BE49-F238E27FC236}">
                  <a16:creationId xmlns:a16="http://schemas.microsoft.com/office/drawing/2014/main" id="{F5914DD9-18CD-41CA-AB43-FC74B3C01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2" name="Oval 2480">
              <a:extLst>
                <a:ext uri="{FF2B5EF4-FFF2-40B4-BE49-F238E27FC236}">
                  <a16:creationId xmlns:a16="http://schemas.microsoft.com/office/drawing/2014/main" id="{D6FDA617-97EC-490B-A1AE-181D2B135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3" name="Oval 2481">
              <a:extLst>
                <a:ext uri="{FF2B5EF4-FFF2-40B4-BE49-F238E27FC236}">
                  <a16:creationId xmlns:a16="http://schemas.microsoft.com/office/drawing/2014/main" id="{2509142C-A303-4278-BF30-DE2809743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4" name="Oval 2482">
              <a:extLst>
                <a:ext uri="{FF2B5EF4-FFF2-40B4-BE49-F238E27FC236}">
                  <a16:creationId xmlns:a16="http://schemas.microsoft.com/office/drawing/2014/main" id="{CB1CD441-43F7-49C0-850C-24AF2D8F1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5" name="Oval 2483">
              <a:extLst>
                <a:ext uri="{FF2B5EF4-FFF2-40B4-BE49-F238E27FC236}">
                  <a16:creationId xmlns:a16="http://schemas.microsoft.com/office/drawing/2014/main" id="{E3F72963-9F50-4BEC-A03D-2F60B1610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6" name="Oval 2484">
              <a:extLst>
                <a:ext uri="{FF2B5EF4-FFF2-40B4-BE49-F238E27FC236}">
                  <a16:creationId xmlns:a16="http://schemas.microsoft.com/office/drawing/2014/main" id="{3D9E2865-801E-498F-82ED-1DA338905E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7" name="Oval 2485">
              <a:extLst>
                <a:ext uri="{FF2B5EF4-FFF2-40B4-BE49-F238E27FC236}">
                  <a16:creationId xmlns:a16="http://schemas.microsoft.com/office/drawing/2014/main" id="{3058274C-A910-438F-8D57-91CB7B1E0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8" name="Oval 2486">
              <a:extLst>
                <a:ext uri="{FF2B5EF4-FFF2-40B4-BE49-F238E27FC236}">
                  <a16:creationId xmlns:a16="http://schemas.microsoft.com/office/drawing/2014/main" id="{845CF2EE-C5D4-4B56-914B-4B52B51B4C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59" name="Oval 2487">
              <a:extLst>
                <a:ext uri="{FF2B5EF4-FFF2-40B4-BE49-F238E27FC236}">
                  <a16:creationId xmlns:a16="http://schemas.microsoft.com/office/drawing/2014/main" id="{B5638544-9400-424F-B2E1-5D872DDB5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0" name="Oval 2488">
              <a:extLst>
                <a:ext uri="{FF2B5EF4-FFF2-40B4-BE49-F238E27FC236}">
                  <a16:creationId xmlns:a16="http://schemas.microsoft.com/office/drawing/2014/main" id="{E3755823-FF65-40CB-A984-E5F9B9403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1" name="Oval 2489">
              <a:extLst>
                <a:ext uri="{FF2B5EF4-FFF2-40B4-BE49-F238E27FC236}">
                  <a16:creationId xmlns:a16="http://schemas.microsoft.com/office/drawing/2014/main" id="{DC9A33FB-8E0F-4631-85D9-0E5AE7298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2" name="Oval 2490">
              <a:extLst>
                <a:ext uri="{FF2B5EF4-FFF2-40B4-BE49-F238E27FC236}">
                  <a16:creationId xmlns:a16="http://schemas.microsoft.com/office/drawing/2014/main" id="{A0FCDF85-242D-4155-B0E6-D9AD04161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3" name="Oval 2491">
              <a:extLst>
                <a:ext uri="{FF2B5EF4-FFF2-40B4-BE49-F238E27FC236}">
                  <a16:creationId xmlns:a16="http://schemas.microsoft.com/office/drawing/2014/main" id="{19FE73D5-60F5-4D2E-8BBD-2AC6E3598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4" name="Oval 2492">
              <a:extLst>
                <a:ext uri="{FF2B5EF4-FFF2-40B4-BE49-F238E27FC236}">
                  <a16:creationId xmlns:a16="http://schemas.microsoft.com/office/drawing/2014/main" id="{459D9C19-7322-452C-AE17-E9F25686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5" name="Oval 2493">
              <a:extLst>
                <a:ext uri="{FF2B5EF4-FFF2-40B4-BE49-F238E27FC236}">
                  <a16:creationId xmlns:a16="http://schemas.microsoft.com/office/drawing/2014/main" id="{09889596-86FF-4432-B963-64C26A51CA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6" name="Oval 2494">
              <a:extLst>
                <a:ext uri="{FF2B5EF4-FFF2-40B4-BE49-F238E27FC236}">
                  <a16:creationId xmlns:a16="http://schemas.microsoft.com/office/drawing/2014/main" id="{7C0257A9-1645-4242-BA5F-CD53E5F941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7" name="Oval 2495">
              <a:extLst>
                <a:ext uri="{FF2B5EF4-FFF2-40B4-BE49-F238E27FC236}">
                  <a16:creationId xmlns:a16="http://schemas.microsoft.com/office/drawing/2014/main" id="{364ADB8C-3EF4-4303-899B-B996DBFE8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8" name="Oval 2496">
              <a:extLst>
                <a:ext uri="{FF2B5EF4-FFF2-40B4-BE49-F238E27FC236}">
                  <a16:creationId xmlns:a16="http://schemas.microsoft.com/office/drawing/2014/main" id="{AF7D2E46-8EFD-4265-A171-48F899C0B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69" name="Oval 2497">
              <a:extLst>
                <a:ext uri="{FF2B5EF4-FFF2-40B4-BE49-F238E27FC236}">
                  <a16:creationId xmlns:a16="http://schemas.microsoft.com/office/drawing/2014/main" id="{18B30288-7287-41F4-9899-624DDAF32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0" name="Oval 2498">
              <a:extLst>
                <a:ext uri="{FF2B5EF4-FFF2-40B4-BE49-F238E27FC236}">
                  <a16:creationId xmlns:a16="http://schemas.microsoft.com/office/drawing/2014/main" id="{D5318706-9578-4DC6-920A-D4E374B68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1" name="Oval 2499">
              <a:extLst>
                <a:ext uri="{FF2B5EF4-FFF2-40B4-BE49-F238E27FC236}">
                  <a16:creationId xmlns:a16="http://schemas.microsoft.com/office/drawing/2014/main" id="{89B18D09-7A04-418A-849C-7223E3E9B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2" name="Oval 2500">
              <a:extLst>
                <a:ext uri="{FF2B5EF4-FFF2-40B4-BE49-F238E27FC236}">
                  <a16:creationId xmlns:a16="http://schemas.microsoft.com/office/drawing/2014/main" id="{C125077B-A4DD-4433-833C-364DD05FED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3" name="Oval 2501">
              <a:extLst>
                <a:ext uri="{FF2B5EF4-FFF2-40B4-BE49-F238E27FC236}">
                  <a16:creationId xmlns:a16="http://schemas.microsoft.com/office/drawing/2014/main" id="{197D0DA4-3495-41A9-A95E-4AE249D24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4" name="Oval 2502">
              <a:extLst>
                <a:ext uri="{FF2B5EF4-FFF2-40B4-BE49-F238E27FC236}">
                  <a16:creationId xmlns:a16="http://schemas.microsoft.com/office/drawing/2014/main" id="{D6F7FB96-7705-4A3E-9161-41A0587F5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375" name="Group 2503">
            <a:extLst>
              <a:ext uri="{FF2B5EF4-FFF2-40B4-BE49-F238E27FC236}">
                <a16:creationId xmlns:a16="http://schemas.microsoft.com/office/drawing/2014/main" id="{934194ED-8C83-49A1-B355-DC2334E2DE46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3838575"/>
            <a:ext cx="257175" cy="360363"/>
            <a:chOff x="399" y="1027"/>
            <a:chExt cx="283" cy="396"/>
          </a:xfrm>
        </p:grpSpPr>
        <p:sp>
          <p:nvSpPr>
            <p:cNvPr id="82376" name="Oval 2504">
              <a:extLst>
                <a:ext uri="{FF2B5EF4-FFF2-40B4-BE49-F238E27FC236}">
                  <a16:creationId xmlns:a16="http://schemas.microsoft.com/office/drawing/2014/main" id="{9DD5D5D0-62A1-4BD4-9012-C7B2212967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7" name="Oval 2505">
              <a:extLst>
                <a:ext uri="{FF2B5EF4-FFF2-40B4-BE49-F238E27FC236}">
                  <a16:creationId xmlns:a16="http://schemas.microsoft.com/office/drawing/2014/main" id="{95C66653-C849-4C70-9898-58D548945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8" name="Oval 2506">
              <a:extLst>
                <a:ext uri="{FF2B5EF4-FFF2-40B4-BE49-F238E27FC236}">
                  <a16:creationId xmlns:a16="http://schemas.microsoft.com/office/drawing/2014/main" id="{60D3AC85-CFBE-4EE4-8F84-8A24D7728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79" name="Oval 2507">
              <a:extLst>
                <a:ext uri="{FF2B5EF4-FFF2-40B4-BE49-F238E27FC236}">
                  <a16:creationId xmlns:a16="http://schemas.microsoft.com/office/drawing/2014/main" id="{70952DF0-F4DC-4C00-88B6-49E8FD0ADF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0" name="Oval 2508">
              <a:extLst>
                <a:ext uri="{FF2B5EF4-FFF2-40B4-BE49-F238E27FC236}">
                  <a16:creationId xmlns:a16="http://schemas.microsoft.com/office/drawing/2014/main" id="{D5425D23-5C41-42B4-938C-3B0488D2E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1" name="Oval 2509">
              <a:extLst>
                <a:ext uri="{FF2B5EF4-FFF2-40B4-BE49-F238E27FC236}">
                  <a16:creationId xmlns:a16="http://schemas.microsoft.com/office/drawing/2014/main" id="{67F50734-C403-40A9-B53A-BFCC1BB44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2" name="Oval 2510">
              <a:extLst>
                <a:ext uri="{FF2B5EF4-FFF2-40B4-BE49-F238E27FC236}">
                  <a16:creationId xmlns:a16="http://schemas.microsoft.com/office/drawing/2014/main" id="{047F2CAD-7612-4929-96BB-651D5AAB93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3" name="Oval 2511">
              <a:extLst>
                <a:ext uri="{FF2B5EF4-FFF2-40B4-BE49-F238E27FC236}">
                  <a16:creationId xmlns:a16="http://schemas.microsoft.com/office/drawing/2014/main" id="{5C3421BD-4E10-416B-BE9A-6996386BB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4" name="Oval 2512">
              <a:extLst>
                <a:ext uri="{FF2B5EF4-FFF2-40B4-BE49-F238E27FC236}">
                  <a16:creationId xmlns:a16="http://schemas.microsoft.com/office/drawing/2014/main" id="{3B3DC923-62CC-4551-93CD-2D74E3173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5" name="Oval 2513">
              <a:extLst>
                <a:ext uri="{FF2B5EF4-FFF2-40B4-BE49-F238E27FC236}">
                  <a16:creationId xmlns:a16="http://schemas.microsoft.com/office/drawing/2014/main" id="{EB3C9F55-68D1-4A1A-82B7-CE6A28FA9E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6" name="Oval 2514">
              <a:extLst>
                <a:ext uri="{FF2B5EF4-FFF2-40B4-BE49-F238E27FC236}">
                  <a16:creationId xmlns:a16="http://schemas.microsoft.com/office/drawing/2014/main" id="{7B40996F-7DDB-43C2-B572-6B250EF078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7" name="Oval 2515">
              <a:extLst>
                <a:ext uri="{FF2B5EF4-FFF2-40B4-BE49-F238E27FC236}">
                  <a16:creationId xmlns:a16="http://schemas.microsoft.com/office/drawing/2014/main" id="{A85E16EA-DDEC-4431-845E-E24F4042BF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8" name="Oval 2516">
              <a:extLst>
                <a:ext uri="{FF2B5EF4-FFF2-40B4-BE49-F238E27FC236}">
                  <a16:creationId xmlns:a16="http://schemas.microsoft.com/office/drawing/2014/main" id="{9458C9F6-E2C6-48B1-BC63-0A48C201B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89" name="Oval 2517">
              <a:extLst>
                <a:ext uri="{FF2B5EF4-FFF2-40B4-BE49-F238E27FC236}">
                  <a16:creationId xmlns:a16="http://schemas.microsoft.com/office/drawing/2014/main" id="{5E29D620-F23D-4096-90F1-CC26B11C6C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0" name="Oval 2518">
              <a:extLst>
                <a:ext uri="{FF2B5EF4-FFF2-40B4-BE49-F238E27FC236}">
                  <a16:creationId xmlns:a16="http://schemas.microsoft.com/office/drawing/2014/main" id="{3AFA19CC-EA26-4011-A262-FB63F6B8C5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1" name="Oval 2519">
              <a:extLst>
                <a:ext uri="{FF2B5EF4-FFF2-40B4-BE49-F238E27FC236}">
                  <a16:creationId xmlns:a16="http://schemas.microsoft.com/office/drawing/2014/main" id="{45695514-CADA-4D69-9129-7448AF1819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2" name="Oval 2520">
              <a:extLst>
                <a:ext uri="{FF2B5EF4-FFF2-40B4-BE49-F238E27FC236}">
                  <a16:creationId xmlns:a16="http://schemas.microsoft.com/office/drawing/2014/main" id="{77C9438B-2423-42BF-A32E-E9561073B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3" name="Oval 2521">
              <a:extLst>
                <a:ext uri="{FF2B5EF4-FFF2-40B4-BE49-F238E27FC236}">
                  <a16:creationId xmlns:a16="http://schemas.microsoft.com/office/drawing/2014/main" id="{3335371C-8E1A-4E8B-A81D-C8B4A1A34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4" name="Oval 2522">
              <a:extLst>
                <a:ext uri="{FF2B5EF4-FFF2-40B4-BE49-F238E27FC236}">
                  <a16:creationId xmlns:a16="http://schemas.microsoft.com/office/drawing/2014/main" id="{68EFEBF9-65D6-4001-91B0-BF8D6B1F4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5" name="Oval 2523">
              <a:extLst>
                <a:ext uri="{FF2B5EF4-FFF2-40B4-BE49-F238E27FC236}">
                  <a16:creationId xmlns:a16="http://schemas.microsoft.com/office/drawing/2014/main" id="{F27E882D-8B34-4061-AAB6-0793DC4DF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6" name="Oval 2524">
              <a:extLst>
                <a:ext uri="{FF2B5EF4-FFF2-40B4-BE49-F238E27FC236}">
                  <a16:creationId xmlns:a16="http://schemas.microsoft.com/office/drawing/2014/main" id="{E814BDD2-D1F4-4C80-961E-C691FECCB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7" name="Oval 2525">
              <a:extLst>
                <a:ext uri="{FF2B5EF4-FFF2-40B4-BE49-F238E27FC236}">
                  <a16:creationId xmlns:a16="http://schemas.microsoft.com/office/drawing/2014/main" id="{A86CD734-E1A7-42C3-88CB-90133701BC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8" name="Oval 2526">
              <a:extLst>
                <a:ext uri="{FF2B5EF4-FFF2-40B4-BE49-F238E27FC236}">
                  <a16:creationId xmlns:a16="http://schemas.microsoft.com/office/drawing/2014/main" id="{8A1DA601-5B84-4B05-AA49-316ED41E89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399" name="Oval 2527">
              <a:extLst>
                <a:ext uri="{FF2B5EF4-FFF2-40B4-BE49-F238E27FC236}">
                  <a16:creationId xmlns:a16="http://schemas.microsoft.com/office/drawing/2014/main" id="{B412F9B6-D989-4B48-B6B9-EBC30CC83F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0" name="Oval 2528">
              <a:extLst>
                <a:ext uri="{FF2B5EF4-FFF2-40B4-BE49-F238E27FC236}">
                  <a16:creationId xmlns:a16="http://schemas.microsoft.com/office/drawing/2014/main" id="{09007057-AE90-4AC6-B82C-016F022E4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1" name="Oval 2529">
              <a:extLst>
                <a:ext uri="{FF2B5EF4-FFF2-40B4-BE49-F238E27FC236}">
                  <a16:creationId xmlns:a16="http://schemas.microsoft.com/office/drawing/2014/main" id="{EFF8059B-99CB-47F8-8B34-7C5AFB2A3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2" name="Oval 2530">
              <a:extLst>
                <a:ext uri="{FF2B5EF4-FFF2-40B4-BE49-F238E27FC236}">
                  <a16:creationId xmlns:a16="http://schemas.microsoft.com/office/drawing/2014/main" id="{FB7B95FD-4EBA-4341-AB60-B590439242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3" name="Oval 2531">
              <a:extLst>
                <a:ext uri="{FF2B5EF4-FFF2-40B4-BE49-F238E27FC236}">
                  <a16:creationId xmlns:a16="http://schemas.microsoft.com/office/drawing/2014/main" id="{963F333C-4BF7-4FE8-96AA-CCF1DAB66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4" name="Oval 2532">
              <a:extLst>
                <a:ext uri="{FF2B5EF4-FFF2-40B4-BE49-F238E27FC236}">
                  <a16:creationId xmlns:a16="http://schemas.microsoft.com/office/drawing/2014/main" id="{E56F7256-127D-411A-A219-8B52B830D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5" name="Oval 2533">
              <a:extLst>
                <a:ext uri="{FF2B5EF4-FFF2-40B4-BE49-F238E27FC236}">
                  <a16:creationId xmlns:a16="http://schemas.microsoft.com/office/drawing/2014/main" id="{55DE25EC-BECB-41D4-A962-5A8C6479F9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406" name="Group 2534">
            <a:extLst>
              <a:ext uri="{FF2B5EF4-FFF2-40B4-BE49-F238E27FC236}">
                <a16:creationId xmlns:a16="http://schemas.microsoft.com/office/drawing/2014/main" id="{DBB250F4-28F5-418E-AA25-6E10299DFBA6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3838575"/>
            <a:ext cx="255587" cy="360363"/>
            <a:chOff x="739" y="1027"/>
            <a:chExt cx="282" cy="396"/>
          </a:xfrm>
        </p:grpSpPr>
        <p:sp>
          <p:nvSpPr>
            <p:cNvPr id="82407" name="Oval 2535">
              <a:extLst>
                <a:ext uri="{FF2B5EF4-FFF2-40B4-BE49-F238E27FC236}">
                  <a16:creationId xmlns:a16="http://schemas.microsoft.com/office/drawing/2014/main" id="{D1CFCF68-1320-4802-BFDB-F099510344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8" name="Oval 2536">
              <a:extLst>
                <a:ext uri="{FF2B5EF4-FFF2-40B4-BE49-F238E27FC236}">
                  <a16:creationId xmlns:a16="http://schemas.microsoft.com/office/drawing/2014/main" id="{52CAB18C-814F-426D-A704-E5CD8F1CC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09" name="Oval 2537">
              <a:extLst>
                <a:ext uri="{FF2B5EF4-FFF2-40B4-BE49-F238E27FC236}">
                  <a16:creationId xmlns:a16="http://schemas.microsoft.com/office/drawing/2014/main" id="{7094984B-1F71-448E-946D-609872921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0" name="Oval 2538">
              <a:extLst>
                <a:ext uri="{FF2B5EF4-FFF2-40B4-BE49-F238E27FC236}">
                  <a16:creationId xmlns:a16="http://schemas.microsoft.com/office/drawing/2014/main" id="{7CD33AEC-621D-4888-B47F-C74A3F55A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1" name="Oval 2539">
              <a:extLst>
                <a:ext uri="{FF2B5EF4-FFF2-40B4-BE49-F238E27FC236}">
                  <a16:creationId xmlns:a16="http://schemas.microsoft.com/office/drawing/2014/main" id="{BA1A96A8-86E0-4316-93EC-7B9040DA2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2" name="Oval 2540">
              <a:extLst>
                <a:ext uri="{FF2B5EF4-FFF2-40B4-BE49-F238E27FC236}">
                  <a16:creationId xmlns:a16="http://schemas.microsoft.com/office/drawing/2014/main" id="{5D5BD81D-AB10-40BA-A7EA-772D7B233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3" name="Oval 2541">
              <a:extLst>
                <a:ext uri="{FF2B5EF4-FFF2-40B4-BE49-F238E27FC236}">
                  <a16:creationId xmlns:a16="http://schemas.microsoft.com/office/drawing/2014/main" id="{2CFA7D31-190F-4F5F-913B-890C15432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4" name="Oval 2542">
              <a:extLst>
                <a:ext uri="{FF2B5EF4-FFF2-40B4-BE49-F238E27FC236}">
                  <a16:creationId xmlns:a16="http://schemas.microsoft.com/office/drawing/2014/main" id="{1E14E0B1-4B7A-406F-B3C8-85EBABE321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5" name="Oval 2543">
              <a:extLst>
                <a:ext uri="{FF2B5EF4-FFF2-40B4-BE49-F238E27FC236}">
                  <a16:creationId xmlns:a16="http://schemas.microsoft.com/office/drawing/2014/main" id="{14C817F0-0C18-47C9-8973-A2BDD40179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6" name="Oval 2544">
              <a:extLst>
                <a:ext uri="{FF2B5EF4-FFF2-40B4-BE49-F238E27FC236}">
                  <a16:creationId xmlns:a16="http://schemas.microsoft.com/office/drawing/2014/main" id="{EFB2A7C5-5D1E-4674-9D19-A88A58691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7" name="Oval 2545">
              <a:extLst>
                <a:ext uri="{FF2B5EF4-FFF2-40B4-BE49-F238E27FC236}">
                  <a16:creationId xmlns:a16="http://schemas.microsoft.com/office/drawing/2014/main" id="{DE6FE54D-34DB-4477-B824-73282577D6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8" name="Oval 2546">
              <a:extLst>
                <a:ext uri="{FF2B5EF4-FFF2-40B4-BE49-F238E27FC236}">
                  <a16:creationId xmlns:a16="http://schemas.microsoft.com/office/drawing/2014/main" id="{7D0490ED-2A69-4F8B-A213-8AFB1FA77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19" name="Oval 2547">
              <a:extLst>
                <a:ext uri="{FF2B5EF4-FFF2-40B4-BE49-F238E27FC236}">
                  <a16:creationId xmlns:a16="http://schemas.microsoft.com/office/drawing/2014/main" id="{AC6A1F31-A16B-4795-8D61-688168991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0" name="Oval 2548">
              <a:extLst>
                <a:ext uri="{FF2B5EF4-FFF2-40B4-BE49-F238E27FC236}">
                  <a16:creationId xmlns:a16="http://schemas.microsoft.com/office/drawing/2014/main" id="{7FF239B0-8946-4007-A231-287019FC4A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1" name="Oval 2549">
              <a:extLst>
                <a:ext uri="{FF2B5EF4-FFF2-40B4-BE49-F238E27FC236}">
                  <a16:creationId xmlns:a16="http://schemas.microsoft.com/office/drawing/2014/main" id="{C1BDA537-1D89-4155-B687-CA9F1A3FF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2" name="Oval 2550">
              <a:extLst>
                <a:ext uri="{FF2B5EF4-FFF2-40B4-BE49-F238E27FC236}">
                  <a16:creationId xmlns:a16="http://schemas.microsoft.com/office/drawing/2014/main" id="{A6F4A559-6451-4A2D-9577-FFCD844D0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3" name="Oval 2551">
              <a:extLst>
                <a:ext uri="{FF2B5EF4-FFF2-40B4-BE49-F238E27FC236}">
                  <a16:creationId xmlns:a16="http://schemas.microsoft.com/office/drawing/2014/main" id="{5D368E21-C789-4711-99FD-91CE08136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4" name="Oval 2552">
              <a:extLst>
                <a:ext uri="{FF2B5EF4-FFF2-40B4-BE49-F238E27FC236}">
                  <a16:creationId xmlns:a16="http://schemas.microsoft.com/office/drawing/2014/main" id="{48D7F232-5D3E-45FE-B302-1AE0C3B79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5" name="Oval 2553">
              <a:extLst>
                <a:ext uri="{FF2B5EF4-FFF2-40B4-BE49-F238E27FC236}">
                  <a16:creationId xmlns:a16="http://schemas.microsoft.com/office/drawing/2014/main" id="{8F849DAB-4EDD-453D-A125-C95091BFF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6" name="Oval 2554">
              <a:extLst>
                <a:ext uri="{FF2B5EF4-FFF2-40B4-BE49-F238E27FC236}">
                  <a16:creationId xmlns:a16="http://schemas.microsoft.com/office/drawing/2014/main" id="{0427AB3C-CD50-4EF9-B900-A7E028BF7B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427" name="Group 2555">
            <a:extLst>
              <a:ext uri="{FF2B5EF4-FFF2-40B4-BE49-F238E27FC236}">
                <a16:creationId xmlns:a16="http://schemas.microsoft.com/office/drawing/2014/main" id="{E910EB7C-3B39-46F7-A829-84C47EE25655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3838575"/>
            <a:ext cx="255587" cy="360363"/>
            <a:chOff x="1078" y="1027"/>
            <a:chExt cx="282" cy="396"/>
          </a:xfrm>
        </p:grpSpPr>
        <p:sp>
          <p:nvSpPr>
            <p:cNvPr id="82428" name="Oval 2556">
              <a:extLst>
                <a:ext uri="{FF2B5EF4-FFF2-40B4-BE49-F238E27FC236}">
                  <a16:creationId xmlns:a16="http://schemas.microsoft.com/office/drawing/2014/main" id="{41E5FD62-B389-435E-AD95-ACC15AC990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29" name="Oval 2557">
              <a:extLst>
                <a:ext uri="{FF2B5EF4-FFF2-40B4-BE49-F238E27FC236}">
                  <a16:creationId xmlns:a16="http://schemas.microsoft.com/office/drawing/2014/main" id="{11BCE6EA-2521-476A-A8B7-C2A08FCDA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0" name="Oval 2558">
              <a:extLst>
                <a:ext uri="{FF2B5EF4-FFF2-40B4-BE49-F238E27FC236}">
                  <a16:creationId xmlns:a16="http://schemas.microsoft.com/office/drawing/2014/main" id="{51461B58-9B50-4DF0-BAD9-5B9D09C14E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1" name="Oval 2559">
              <a:extLst>
                <a:ext uri="{FF2B5EF4-FFF2-40B4-BE49-F238E27FC236}">
                  <a16:creationId xmlns:a16="http://schemas.microsoft.com/office/drawing/2014/main" id="{43B6BA93-FF27-43BA-9C09-AD9C8C0BF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2" name="Oval 2560">
              <a:extLst>
                <a:ext uri="{FF2B5EF4-FFF2-40B4-BE49-F238E27FC236}">
                  <a16:creationId xmlns:a16="http://schemas.microsoft.com/office/drawing/2014/main" id="{C1A7E8AA-1EFE-41DF-9089-419BF0F6DB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3" name="Oval 2561">
              <a:extLst>
                <a:ext uri="{FF2B5EF4-FFF2-40B4-BE49-F238E27FC236}">
                  <a16:creationId xmlns:a16="http://schemas.microsoft.com/office/drawing/2014/main" id="{8F9797A7-1CAB-44C0-9767-7C8F6D4FAE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4" name="Oval 2562">
              <a:extLst>
                <a:ext uri="{FF2B5EF4-FFF2-40B4-BE49-F238E27FC236}">
                  <a16:creationId xmlns:a16="http://schemas.microsoft.com/office/drawing/2014/main" id="{1CBD1D5B-C086-4F9B-8199-E76034976F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5" name="Oval 2563">
              <a:extLst>
                <a:ext uri="{FF2B5EF4-FFF2-40B4-BE49-F238E27FC236}">
                  <a16:creationId xmlns:a16="http://schemas.microsoft.com/office/drawing/2014/main" id="{DBAEEDD7-0A3A-41E9-91B5-D5286BFCE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6" name="Oval 2564">
              <a:extLst>
                <a:ext uri="{FF2B5EF4-FFF2-40B4-BE49-F238E27FC236}">
                  <a16:creationId xmlns:a16="http://schemas.microsoft.com/office/drawing/2014/main" id="{462D215D-43F6-484E-BB3F-AE026A28DA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7" name="Oval 2565">
              <a:extLst>
                <a:ext uri="{FF2B5EF4-FFF2-40B4-BE49-F238E27FC236}">
                  <a16:creationId xmlns:a16="http://schemas.microsoft.com/office/drawing/2014/main" id="{FB159839-572E-465D-9706-8B211C0F10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8" name="Oval 2566">
              <a:extLst>
                <a:ext uri="{FF2B5EF4-FFF2-40B4-BE49-F238E27FC236}">
                  <a16:creationId xmlns:a16="http://schemas.microsoft.com/office/drawing/2014/main" id="{C15E4E54-2A1E-490C-8E7B-B2487345E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39" name="Oval 2567">
              <a:extLst>
                <a:ext uri="{FF2B5EF4-FFF2-40B4-BE49-F238E27FC236}">
                  <a16:creationId xmlns:a16="http://schemas.microsoft.com/office/drawing/2014/main" id="{341FCED0-9EA0-4695-987B-99BDC7529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0" name="Oval 2568">
              <a:extLst>
                <a:ext uri="{FF2B5EF4-FFF2-40B4-BE49-F238E27FC236}">
                  <a16:creationId xmlns:a16="http://schemas.microsoft.com/office/drawing/2014/main" id="{19DFD606-9B3E-4E25-99FD-DBDF9794D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1" name="Oval 2569">
              <a:extLst>
                <a:ext uri="{FF2B5EF4-FFF2-40B4-BE49-F238E27FC236}">
                  <a16:creationId xmlns:a16="http://schemas.microsoft.com/office/drawing/2014/main" id="{ADAA62F1-EDF9-4EEF-BDE9-535090F4C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2" name="Oval 2570">
              <a:extLst>
                <a:ext uri="{FF2B5EF4-FFF2-40B4-BE49-F238E27FC236}">
                  <a16:creationId xmlns:a16="http://schemas.microsoft.com/office/drawing/2014/main" id="{16E8BF13-1FC8-46ED-8EB9-7B5A82EEE3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3" name="Oval 2571">
              <a:extLst>
                <a:ext uri="{FF2B5EF4-FFF2-40B4-BE49-F238E27FC236}">
                  <a16:creationId xmlns:a16="http://schemas.microsoft.com/office/drawing/2014/main" id="{1A2A7BAA-DAC7-495C-B6EB-4A2DB63100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4" name="Oval 2572">
              <a:extLst>
                <a:ext uri="{FF2B5EF4-FFF2-40B4-BE49-F238E27FC236}">
                  <a16:creationId xmlns:a16="http://schemas.microsoft.com/office/drawing/2014/main" id="{932102A4-4445-4613-B4CA-30DD97AEC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5" name="Oval 2573">
              <a:extLst>
                <a:ext uri="{FF2B5EF4-FFF2-40B4-BE49-F238E27FC236}">
                  <a16:creationId xmlns:a16="http://schemas.microsoft.com/office/drawing/2014/main" id="{640570BA-416F-496B-9B56-479AC9FAE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6" name="Oval 2574">
              <a:extLst>
                <a:ext uri="{FF2B5EF4-FFF2-40B4-BE49-F238E27FC236}">
                  <a16:creationId xmlns:a16="http://schemas.microsoft.com/office/drawing/2014/main" id="{8BA87325-E23E-4FFF-B2F5-EA9EE8C59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7" name="Oval 2575">
              <a:extLst>
                <a:ext uri="{FF2B5EF4-FFF2-40B4-BE49-F238E27FC236}">
                  <a16:creationId xmlns:a16="http://schemas.microsoft.com/office/drawing/2014/main" id="{0B704036-B684-4345-8478-0BA13B02A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8" name="Oval 2576">
              <a:extLst>
                <a:ext uri="{FF2B5EF4-FFF2-40B4-BE49-F238E27FC236}">
                  <a16:creationId xmlns:a16="http://schemas.microsoft.com/office/drawing/2014/main" id="{130193DB-1F25-4288-9BDB-4E52D33CF7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49" name="Oval 2577">
              <a:extLst>
                <a:ext uri="{FF2B5EF4-FFF2-40B4-BE49-F238E27FC236}">
                  <a16:creationId xmlns:a16="http://schemas.microsoft.com/office/drawing/2014/main" id="{2EE5FE21-8CA2-4E69-96D1-F489BB08B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0" name="Oval 2578">
              <a:extLst>
                <a:ext uri="{FF2B5EF4-FFF2-40B4-BE49-F238E27FC236}">
                  <a16:creationId xmlns:a16="http://schemas.microsoft.com/office/drawing/2014/main" id="{6AD0C8AB-CEB6-48B8-B0E3-ADBD93CE79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1" name="Oval 2579">
              <a:extLst>
                <a:ext uri="{FF2B5EF4-FFF2-40B4-BE49-F238E27FC236}">
                  <a16:creationId xmlns:a16="http://schemas.microsoft.com/office/drawing/2014/main" id="{E19F6DEF-4760-4FF4-9F8E-17B1C7C08A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452" name="Group 2580">
            <a:extLst>
              <a:ext uri="{FF2B5EF4-FFF2-40B4-BE49-F238E27FC236}">
                <a16:creationId xmlns:a16="http://schemas.microsoft.com/office/drawing/2014/main" id="{5F8641F6-5179-4114-ABB8-CF45E38E54B5}"/>
              </a:ext>
            </a:extLst>
          </p:cNvPr>
          <p:cNvGrpSpPr>
            <a:grpSpLocks/>
          </p:cNvGrpSpPr>
          <p:nvPr/>
        </p:nvGrpSpPr>
        <p:grpSpPr bwMode="auto">
          <a:xfrm>
            <a:off x="2973388" y="3838575"/>
            <a:ext cx="257175" cy="360363"/>
            <a:chOff x="1419" y="1027"/>
            <a:chExt cx="283" cy="396"/>
          </a:xfrm>
        </p:grpSpPr>
        <p:sp>
          <p:nvSpPr>
            <p:cNvPr id="82453" name="Oval 2581">
              <a:extLst>
                <a:ext uri="{FF2B5EF4-FFF2-40B4-BE49-F238E27FC236}">
                  <a16:creationId xmlns:a16="http://schemas.microsoft.com/office/drawing/2014/main" id="{1AE487E2-5D9C-4853-B979-85FAC1BCA2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4" name="Oval 2582">
              <a:extLst>
                <a:ext uri="{FF2B5EF4-FFF2-40B4-BE49-F238E27FC236}">
                  <a16:creationId xmlns:a16="http://schemas.microsoft.com/office/drawing/2014/main" id="{DBD21DBC-559E-4738-8912-C52288E761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5" name="Oval 2583">
              <a:extLst>
                <a:ext uri="{FF2B5EF4-FFF2-40B4-BE49-F238E27FC236}">
                  <a16:creationId xmlns:a16="http://schemas.microsoft.com/office/drawing/2014/main" id="{8586A274-EA2D-4673-921E-6BD754FD8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6" name="Oval 2584">
              <a:extLst>
                <a:ext uri="{FF2B5EF4-FFF2-40B4-BE49-F238E27FC236}">
                  <a16:creationId xmlns:a16="http://schemas.microsoft.com/office/drawing/2014/main" id="{D8DB5D10-DBF2-46D0-BFA5-41C6173C1F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7" name="Oval 2585">
              <a:extLst>
                <a:ext uri="{FF2B5EF4-FFF2-40B4-BE49-F238E27FC236}">
                  <a16:creationId xmlns:a16="http://schemas.microsoft.com/office/drawing/2014/main" id="{02035B69-E160-4885-93E5-928C1D923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8" name="Oval 2586">
              <a:extLst>
                <a:ext uri="{FF2B5EF4-FFF2-40B4-BE49-F238E27FC236}">
                  <a16:creationId xmlns:a16="http://schemas.microsoft.com/office/drawing/2014/main" id="{5FD978BC-2889-42B0-B9BD-49BDC2185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59" name="Oval 2587">
              <a:extLst>
                <a:ext uri="{FF2B5EF4-FFF2-40B4-BE49-F238E27FC236}">
                  <a16:creationId xmlns:a16="http://schemas.microsoft.com/office/drawing/2014/main" id="{6703B2CB-829F-401F-B56C-DC7A7ACE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0" name="Oval 2588">
              <a:extLst>
                <a:ext uri="{FF2B5EF4-FFF2-40B4-BE49-F238E27FC236}">
                  <a16:creationId xmlns:a16="http://schemas.microsoft.com/office/drawing/2014/main" id="{70C8BCCD-7E8E-4254-814F-6EAB0B0D9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1" name="Oval 2589">
              <a:extLst>
                <a:ext uri="{FF2B5EF4-FFF2-40B4-BE49-F238E27FC236}">
                  <a16:creationId xmlns:a16="http://schemas.microsoft.com/office/drawing/2014/main" id="{8DE7545D-3653-4B06-84DD-5A02C85923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2" name="Oval 2590">
              <a:extLst>
                <a:ext uri="{FF2B5EF4-FFF2-40B4-BE49-F238E27FC236}">
                  <a16:creationId xmlns:a16="http://schemas.microsoft.com/office/drawing/2014/main" id="{8CCC5776-D47E-41CC-A0A8-F9555BB45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3" name="Oval 2591">
              <a:extLst>
                <a:ext uri="{FF2B5EF4-FFF2-40B4-BE49-F238E27FC236}">
                  <a16:creationId xmlns:a16="http://schemas.microsoft.com/office/drawing/2014/main" id="{3B387943-5783-4424-B133-91673DD45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4" name="Oval 2592">
              <a:extLst>
                <a:ext uri="{FF2B5EF4-FFF2-40B4-BE49-F238E27FC236}">
                  <a16:creationId xmlns:a16="http://schemas.microsoft.com/office/drawing/2014/main" id="{3E0ECFC4-2A87-4353-AC48-B5ED426B7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5" name="Oval 2593">
              <a:extLst>
                <a:ext uri="{FF2B5EF4-FFF2-40B4-BE49-F238E27FC236}">
                  <a16:creationId xmlns:a16="http://schemas.microsoft.com/office/drawing/2014/main" id="{0777577F-4BC2-4940-9644-A6DCBFB3F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6" name="Oval 2594">
              <a:extLst>
                <a:ext uri="{FF2B5EF4-FFF2-40B4-BE49-F238E27FC236}">
                  <a16:creationId xmlns:a16="http://schemas.microsoft.com/office/drawing/2014/main" id="{42D98B33-EAD2-4FBC-A68C-1366D779C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7" name="Oval 2595">
              <a:extLst>
                <a:ext uri="{FF2B5EF4-FFF2-40B4-BE49-F238E27FC236}">
                  <a16:creationId xmlns:a16="http://schemas.microsoft.com/office/drawing/2014/main" id="{18A795F0-04A6-4374-BD4A-531254DE3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8" name="Oval 2596">
              <a:extLst>
                <a:ext uri="{FF2B5EF4-FFF2-40B4-BE49-F238E27FC236}">
                  <a16:creationId xmlns:a16="http://schemas.microsoft.com/office/drawing/2014/main" id="{76AB19C0-FA1B-4240-BC24-EDC827716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69" name="Oval 2597">
              <a:extLst>
                <a:ext uri="{FF2B5EF4-FFF2-40B4-BE49-F238E27FC236}">
                  <a16:creationId xmlns:a16="http://schemas.microsoft.com/office/drawing/2014/main" id="{EA86B191-448A-4708-A631-422A4599AC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0" name="Oval 2598">
              <a:extLst>
                <a:ext uri="{FF2B5EF4-FFF2-40B4-BE49-F238E27FC236}">
                  <a16:creationId xmlns:a16="http://schemas.microsoft.com/office/drawing/2014/main" id="{1172D746-CA24-462F-9129-80C57C041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1" name="Oval 2599">
              <a:extLst>
                <a:ext uri="{FF2B5EF4-FFF2-40B4-BE49-F238E27FC236}">
                  <a16:creationId xmlns:a16="http://schemas.microsoft.com/office/drawing/2014/main" id="{937E7106-A4C0-4F06-9DB6-4A71D71669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2" name="Oval 2600">
              <a:extLst>
                <a:ext uri="{FF2B5EF4-FFF2-40B4-BE49-F238E27FC236}">
                  <a16:creationId xmlns:a16="http://schemas.microsoft.com/office/drawing/2014/main" id="{1F197840-516A-41C4-A38D-70DD40CEC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3" name="Oval 2601">
              <a:extLst>
                <a:ext uri="{FF2B5EF4-FFF2-40B4-BE49-F238E27FC236}">
                  <a16:creationId xmlns:a16="http://schemas.microsoft.com/office/drawing/2014/main" id="{DC23476E-72EF-4A25-BA33-35C7008EF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4" name="Oval 2602">
              <a:extLst>
                <a:ext uri="{FF2B5EF4-FFF2-40B4-BE49-F238E27FC236}">
                  <a16:creationId xmlns:a16="http://schemas.microsoft.com/office/drawing/2014/main" id="{80750024-F4E3-4A7A-8726-8BDC3CC8FD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5" name="Oval 2603">
              <a:extLst>
                <a:ext uri="{FF2B5EF4-FFF2-40B4-BE49-F238E27FC236}">
                  <a16:creationId xmlns:a16="http://schemas.microsoft.com/office/drawing/2014/main" id="{CE89F087-8329-42F5-89B7-12577B331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6" name="Oval 2604">
              <a:extLst>
                <a:ext uri="{FF2B5EF4-FFF2-40B4-BE49-F238E27FC236}">
                  <a16:creationId xmlns:a16="http://schemas.microsoft.com/office/drawing/2014/main" id="{6BF269E4-4C3A-4B72-9D74-AD16B8C516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77" name="Oval 2605">
              <a:extLst>
                <a:ext uri="{FF2B5EF4-FFF2-40B4-BE49-F238E27FC236}">
                  <a16:creationId xmlns:a16="http://schemas.microsoft.com/office/drawing/2014/main" id="{D3E8D0CB-DA0D-4B45-A9D5-E866B10463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478" name="Group 2606">
            <a:extLst>
              <a:ext uri="{FF2B5EF4-FFF2-40B4-BE49-F238E27FC236}">
                <a16:creationId xmlns:a16="http://schemas.microsoft.com/office/drawing/2014/main" id="{B5A2D5FA-8BB7-48F7-A1FF-C010820AA122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3838575"/>
            <a:ext cx="257175" cy="360363"/>
            <a:chOff x="1759" y="1027"/>
            <a:chExt cx="283" cy="396"/>
          </a:xfrm>
        </p:grpSpPr>
        <p:sp>
          <p:nvSpPr>
            <p:cNvPr id="82479" name="Oval 2607">
              <a:extLst>
                <a:ext uri="{FF2B5EF4-FFF2-40B4-BE49-F238E27FC236}">
                  <a16:creationId xmlns:a16="http://schemas.microsoft.com/office/drawing/2014/main" id="{BCF7F227-6E61-42A1-9EA1-AD8A299B1A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0" name="Oval 2608">
              <a:extLst>
                <a:ext uri="{FF2B5EF4-FFF2-40B4-BE49-F238E27FC236}">
                  <a16:creationId xmlns:a16="http://schemas.microsoft.com/office/drawing/2014/main" id="{25C15EC4-633B-4D6E-97D7-F8F5C18DC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1" name="Oval 2609">
              <a:extLst>
                <a:ext uri="{FF2B5EF4-FFF2-40B4-BE49-F238E27FC236}">
                  <a16:creationId xmlns:a16="http://schemas.microsoft.com/office/drawing/2014/main" id="{D429152F-525B-41BF-8FF2-26548BB1C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2" name="Oval 2610">
              <a:extLst>
                <a:ext uri="{FF2B5EF4-FFF2-40B4-BE49-F238E27FC236}">
                  <a16:creationId xmlns:a16="http://schemas.microsoft.com/office/drawing/2014/main" id="{1A882B85-DD9C-434E-97F3-9754C85B0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3" name="Oval 2611">
              <a:extLst>
                <a:ext uri="{FF2B5EF4-FFF2-40B4-BE49-F238E27FC236}">
                  <a16:creationId xmlns:a16="http://schemas.microsoft.com/office/drawing/2014/main" id="{F31D457D-1481-4583-89D6-08305E162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4" name="Oval 2612">
              <a:extLst>
                <a:ext uri="{FF2B5EF4-FFF2-40B4-BE49-F238E27FC236}">
                  <a16:creationId xmlns:a16="http://schemas.microsoft.com/office/drawing/2014/main" id="{0279AEFF-4C46-463F-97F4-0644B372BD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5" name="Oval 2613">
              <a:extLst>
                <a:ext uri="{FF2B5EF4-FFF2-40B4-BE49-F238E27FC236}">
                  <a16:creationId xmlns:a16="http://schemas.microsoft.com/office/drawing/2014/main" id="{21BB6269-C358-44A9-A77A-71004D72E6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6" name="Oval 2614">
              <a:extLst>
                <a:ext uri="{FF2B5EF4-FFF2-40B4-BE49-F238E27FC236}">
                  <a16:creationId xmlns:a16="http://schemas.microsoft.com/office/drawing/2014/main" id="{DC5EAA00-6E4F-4136-9903-3E774C24BC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7" name="Oval 2615">
              <a:extLst>
                <a:ext uri="{FF2B5EF4-FFF2-40B4-BE49-F238E27FC236}">
                  <a16:creationId xmlns:a16="http://schemas.microsoft.com/office/drawing/2014/main" id="{ED1687CB-58B2-49B5-AE49-2C3277F73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8" name="Oval 2616">
              <a:extLst>
                <a:ext uri="{FF2B5EF4-FFF2-40B4-BE49-F238E27FC236}">
                  <a16:creationId xmlns:a16="http://schemas.microsoft.com/office/drawing/2014/main" id="{F3C8FA1A-2C62-485B-9BCF-EDDD2419B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89" name="Oval 2617">
              <a:extLst>
                <a:ext uri="{FF2B5EF4-FFF2-40B4-BE49-F238E27FC236}">
                  <a16:creationId xmlns:a16="http://schemas.microsoft.com/office/drawing/2014/main" id="{57C81B1A-F5B6-49ED-A3D5-F33A97CB69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0" name="Oval 2618">
              <a:extLst>
                <a:ext uri="{FF2B5EF4-FFF2-40B4-BE49-F238E27FC236}">
                  <a16:creationId xmlns:a16="http://schemas.microsoft.com/office/drawing/2014/main" id="{0FB4C44C-8964-46C7-A51D-C1BF19288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1" name="Oval 2619">
              <a:extLst>
                <a:ext uri="{FF2B5EF4-FFF2-40B4-BE49-F238E27FC236}">
                  <a16:creationId xmlns:a16="http://schemas.microsoft.com/office/drawing/2014/main" id="{04132FFE-94AB-4D7A-9A0E-2D7E0583E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2" name="Oval 2620">
              <a:extLst>
                <a:ext uri="{FF2B5EF4-FFF2-40B4-BE49-F238E27FC236}">
                  <a16:creationId xmlns:a16="http://schemas.microsoft.com/office/drawing/2014/main" id="{668BFB00-86A8-4EA1-A755-17DC976F0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3" name="Oval 2621">
              <a:extLst>
                <a:ext uri="{FF2B5EF4-FFF2-40B4-BE49-F238E27FC236}">
                  <a16:creationId xmlns:a16="http://schemas.microsoft.com/office/drawing/2014/main" id="{E4292342-DB91-49EC-BA57-9678B78E65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4" name="Oval 2622">
              <a:extLst>
                <a:ext uri="{FF2B5EF4-FFF2-40B4-BE49-F238E27FC236}">
                  <a16:creationId xmlns:a16="http://schemas.microsoft.com/office/drawing/2014/main" id="{F34B1E05-72DF-4E9F-B769-783826549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5" name="Oval 2623">
              <a:extLst>
                <a:ext uri="{FF2B5EF4-FFF2-40B4-BE49-F238E27FC236}">
                  <a16:creationId xmlns:a16="http://schemas.microsoft.com/office/drawing/2014/main" id="{471CD004-ECC1-4C3F-BA76-462095AC7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6" name="Oval 2624">
              <a:extLst>
                <a:ext uri="{FF2B5EF4-FFF2-40B4-BE49-F238E27FC236}">
                  <a16:creationId xmlns:a16="http://schemas.microsoft.com/office/drawing/2014/main" id="{2767063A-899B-4B84-B7C8-078FD96BA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7" name="Oval 2625">
              <a:extLst>
                <a:ext uri="{FF2B5EF4-FFF2-40B4-BE49-F238E27FC236}">
                  <a16:creationId xmlns:a16="http://schemas.microsoft.com/office/drawing/2014/main" id="{1BB1C6EF-AC66-4B26-91EF-8700194522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8" name="Oval 2626">
              <a:extLst>
                <a:ext uri="{FF2B5EF4-FFF2-40B4-BE49-F238E27FC236}">
                  <a16:creationId xmlns:a16="http://schemas.microsoft.com/office/drawing/2014/main" id="{47122038-9520-4A64-B947-9194F4F20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99" name="Oval 2627">
              <a:extLst>
                <a:ext uri="{FF2B5EF4-FFF2-40B4-BE49-F238E27FC236}">
                  <a16:creationId xmlns:a16="http://schemas.microsoft.com/office/drawing/2014/main" id="{F8469641-1E7B-463E-9476-8B18EC0A6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0" name="Oval 2628">
              <a:extLst>
                <a:ext uri="{FF2B5EF4-FFF2-40B4-BE49-F238E27FC236}">
                  <a16:creationId xmlns:a16="http://schemas.microsoft.com/office/drawing/2014/main" id="{DE535345-F405-4DBF-A8C1-D429530F7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1" name="Oval 2629">
              <a:extLst>
                <a:ext uri="{FF2B5EF4-FFF2-40B4-BE49-F238E27FC236}">
                  <a16:creationId xmlns:a16="http://schemas.microsoft.com/office/drawing/2014/main" id="{5E0EBD5F-E988-4705-B0BC-CA39FDA90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2" name="Oval 2630">
              <a:extLst>
                <a:ext uri="{FF2B5EF4-FFF2-40B4-BE49-F238E27FC236}">
                  <a16:creationId xmlns:a16="http://schemas.microsoft.com/office/drawing/2014/main" id="{983E7239-3E5B-4D60-9FEA-84AF0FEC7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3" name="Oval 2631">
              <a:extLst>
                <a:ext uri="{FF2B5EF4-FFF2-40B4-BE49-F238E27FC236}">
                  <a16:creationId xmlns:a16="http://schemas.microsoft.com/office/drawing/2014/main" id="{4E6AE26D-20E6-40AE-83FD-672AA0C74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4" name="Oval 2632">
              <a:extLst>
                <a:ext uri="{FF2B5EF4-FFF2-40B4-BE49-F238E27FC236}">
                  <a16:creationId xmlns:a16="http://schemas.microsoft.com/office/drawing/2014/main" id="{221514DD-FC4C-4BFB-BAF6-44E4AB6413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5" name="Oval 2633">
              <a:extLst>
                <a:ext uri="{FF2B5EF4-FFF2-40B4-BE49-F238E27FC236}">
                  <a16:creationId xmlns:a16="http://schemas.microsoft.com/office/drawing/2014/main" id="{6918F4A3-9809-43B0-A1D8-E17E6491D9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506" name="Group 2634">
            <a:extLst>
              <a:ext uri="{FF2B5EF4-FFF2-40B4-BE49-F238E27FC236}">
                <a16:creationId xmlns:a16="http://schemas.microsoft.com/office/drawing/2014/main" id="{88B23B67-A2DF-40C4-B4ED-DB4FA65DA8C2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3838575"/>
            <a:ext cx="257175" cy="360363"/>
            <a:chOff x="2100" y="1027"/>
            <a:chExt cx="283" cy="396"/>
          </a:xfrm>
        </p:grpSpPr>
        <p:sp>
          <p:nvSpPr>
            <p:cNvPr id="82507" name="Oval 2635">
              <a:extLst>
                <a:ext uri="{FF2B5EF4-FFF2-40B4-BE49-F238E27FC236}">
                  <a16:creationId xmlns:a16="http://schemas.microsoft.com/office/drawing/2014/main" id="{BDD203CF-4E92-494D-ABB9-85367BEDEB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8" name="Oval 2636">
              <a:extLst>
                <a:ext uri="{FF2B5EF4-FFF2-40B4-BE49-F238E27FC236}">
                  <a16:creationId xmlns:a16="http://schemas.microsoft.com/office/drawing/2014/main" id="{D1987BD0-344D-4633-8A47-2C03D8ED41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09" name="Oval 2637">
              <a:extLst>
                <a:ext uri="{FF2B5EF4-FFF2-40B4-BE49-F238E27FC236}">
                  <a16:creationId xmlns:a16="http://schemas.microsoft.com/office/drawing/2014/main" id="{EFA23D16-33CD-4799-A1A7-D461C4CC1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0" name="Oval 2638">
              <a:extLst>
                <a:ext uri="{FF2B5EF4-FFF2-40B4-BE49-F238E27FC236}">
                  <a16:creationId xmlns:a16="http://schemas.microsoft.com/office/drawing/2014/main" id="{1FD5E6C3-A46D-4C7E-ACAA-A30B34D4D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1" name="Oval 2639">
              <a:extLst>
                <a:ext uri="{FF2B5EF4-FFF2-40B4-BE49-F238E27FC236}">
                  <a16:creationId xmlns:a16="http://schemas.microsoft.com/office/drawing/2014/main" id="{2CA88C8C-1A46-4D16-BEF7-E300F8BF6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2" name="Oval 2640">
              <a:extLst>
                <a:ext uri="{FF2B5EF4-FFF2-40B4-BE49-F238E27FC236}">
                  <a16:creationId xmlns:a16="http://schemas.microsoft.com/office/drawing/2014/main" id="{3BCA68A2-6D9F-4744-815B-1A25B7A43A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3" name="Oval 2641">
              <a:extLst>
                <a:ext uri="{FF2B5EF4-FFF2-40B4-BE49-F238E27FC236}">
                  <a16:creationId xmlns:a16="http://schemas.microsoft.com/office/drawing/2014/main" id="{72DEA2A5-16F9-46E7-8C40-B229F6238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4" name="Oval 2642">
              <a:extLst>
                <a:ext uri="{FF2B5EF4-FFF2-40B4-BE49-F238E27FC236}">
                  <a16:creationId xmlns:a16="http://schemas.microsoft.com/office/drawing/2014/main" id="{28A2314D-3309-406A-80E3-114860F78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5" name="Oval 2643">
              <a:extLst>
                <a:ext uri="{FF2B5EF4-FFF2-40B4-BE49-F238E27FC236}">
                  <a16:creationId xmlns:a16="http://schemas.microsoft.com/office/drawing/2014/main" id="{C6ED14D5-A979-432D-ABB1-403617377C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6" name="Oval 2644">
              <a:extLst>
                <a:ext uri="{FF2B5EF4-FFF2-40B4-BE49-F238E27FC236}">
                  <a16:creationId xmlns:a16="http://schemas.microsoft.com/office/drawing/2014/main" id="{145FF899-9939-498E-9A0F-FA0F780EB0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7" name="Oval 2645">
              <a:extLst>
                <a:ext uri="{FF2B5EF4-FFF2-40B4-BE49-F238E27FC236}">
                  <a16:creationId xmlns:a16="http://schemas.microsoft.com/office/drawing/2014/main" id="{4CF0EC71-A2BA-4DEB-A424-DBD0178B7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8" name="Oval 2646">
              <a:extLst>
                <a:ext uri="{FF2B5EF4-FFF2-40B4-BE49-F238E27FC236}">
                  <a16:creationId xmlns:a16="http://schemas.microsoft.com/office/drawing/2014/main" id="{BB6869F1-85F3-46B6-9A90-8443E07C6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19" name="Oval 2647">
              <a:extLst>
                <a:ext uri="{FF2B5EF4-FFF2-40B4-BE49-F238E27FC236}">
                  <a16:creationId xmlns:a16="http://schemas.microsoft.com/office/drawing/2014/main" id="{A53127F0-AA81-476D-A42C-D80698E5C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0" name="Oval 2648">
              <a:extLst>
                <a:ext uri="{FF2B5EF4-FFF2-40B4-BE49-F238E27FC236}">
                  <a16:creationId xmlns:a16="http://schemas.microsoft.com/office/drawing/2014/main" id="{606324A1-A380-4613-AA57-058FBF6F6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1" name="Oval 2649">
              <a:extLst>
                <a:ext uri="{FF2B5EF4-FFF2-40B4-BE49-F238E27FC236}">
                  <a16:creationId xmlns:a16="http://schemas.microsoft.com/office/drawing/2014/main" id="{7957F4DF-4D0A-4325-816C-10F845B375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2" name="Oval 2650">
              <a:extLst>
                <a:ext uri="{FF2B5EF4-FFF2-40B4-BE49-F238E27FC236}">
                  <a16:creationId xmlns:a16="http://schemas.microsoft.com/office/drawing/2014/main" id="{4CA06126-85B3-43AE-888E-B2AE694054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3" name="Oval 2651">
              <a:extLst>
                <a:ext uri="{FF2B5EF4-FFF2-40B4-BE49-F238E27FC236}">
                  <a16:creationId xmlns:a16="http://schemas.microsoft.com/office/drawing/2014/main" id="{3D4ED72E-0533-4FE9-8121-FE14D4D2A4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4" name="Oval 2652">
              <a:extLst>
                <a:ext uri="{FF2B5EF4-FFF2-40B4-BE49-F238E27FC236}">
                  <a16:creationId xmlns:a16="http://schemas.microsoft.com/office/drawing/2014/main" id="{A10EB979-5953-4A9A-AB9E-8BAFD205B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5" name="Oval 2653">
              <a:extLst>
                <a:ext uri="{FF2B5EF4-FFF2-40B4-BE49-F238E27FC236}">
                  <a16:creationId xmlns:a16="http://schemas.microsoft.com/office/drawing/2014/main" id="{CE786BA9-AD9F-4879-B2AC-F7504B32E6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6" name="Oval 2654">
              <a:extLst>
                <a:ext uri="{FF2B5EF4-FFF2-40B4-BE49-F238E27FC236}">
                  <a16:creationId xmlns:a16="http://schemas.microsoft.com/office/drawing/2014/main" id="{0B088F5E-84A0-4F9F-AFD0-47B2806A4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7" name="Oval 2655">
              <a:extLst>
                <a:ext uri="{FF2B5EF4-FFF2-40B4-BE49-F238E27FC236}">
                  <a16:creationId xmlns:a16="http://schemas.microsoft.com/office/drawing/2014/main" id="{8442771E-6289-4FC8-8218-F9191A531D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8" name="Oval 2656">
              <a:extLst>
                <a:ext uri="{FF2B5EF4-FFF2-40B4-BE49-F238E27FC236}">
                  <a16:creationId xmlns:a16="http://schemas.microsoft.com/office/drawing/2014/main" id="{CDD8ADC9-762C-4E32-8A29-FB1210078D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29" name="Oval 2657">
              <a:extLst>
                <a:ext uri="{FF2B5EF4-FFF2-40B4-BE49-F238E27FC236}">
                  <a16:creationId xmlns:a16="http://schemas.microsoft.com/office/drawing/2014/main" id="{88B961EA-7E70-4C34-9FB7-026B20F95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530" name="Group 2658">
            <a:extLst>
              <a:ext uri="{FF2B5EF4-FFF2-40B4-BE49-F238E27FC236}">
                <a16:creationId xmlns:a16="http://schemas.microsoft.com/office/drawing/2014/main" id="{AE09FEF2-439D-4BF6-9A47-AB5832F0E5A2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3838575"/>
            <a:ext cx="255587" cy="360363"/>
            <a:chOff x="2779" y="1027"/>
            <a:chExt cx="282" cy="396"/>
          </a:xfrm>
        </p:grpSpPr>
        <p:sp>
          <p:nvSpPr>
            <p:cNvPr id="82531" name="Oval 2659">
              <a:extLst>
                <a:ext uri="{FF2B5EF4-FFF2-40B4-BE49-F238E27FC236}">
                  <a16:creationId xmlns:a16="http://schemas.microsoft.com/office/drawing/2014/main" id="{CCCFEE2C-3E78-4D30-BF53-8F0C1CD4D2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2" name="Oval 2660">
              <a:extLst>
                <a:ext uri="{FF2B5EF4-FFF2-40B4-BE49-F238E27FC236}">
                  <a16:creationId xmlns:a16="http://schemas.microsoft.com/office/drawing/2014/main" id="{F4E2AB6D-483D-4218-9CB4-51D46ADF5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3" name="Oval 2661">
              <a:extLst>
                <a:ext uri="{FF2B5EF4-FFF2-40B4-BE49-F238E27FC236}">
                  <a16:creationId xmlns:a16="http://schemas.microsoft.com/office/drawing/2014/main" id="{9F4F4C40-77C9-4CCB-882D-527282894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4" name="Oval 2662">
              <a:extLst>
                <a:ext uri="{FF2B5EF4-FFF2-40B4-BE49-F238E27FC236}">
                  <a16:creationId xmlns:a16="http://schemas.microsoft.com/office/drawing/2014/main" id="{A097388E-5ED4-4925-A1E2-8451D0855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5" name="Oval 2663">
              <a:extLst>
                <a:ext uri="{FF2B5EF4-FFF2-40B4-BE49-F238E27FC236}">
                  <a16:creationId xmlns:a16="http://schemas.microsoft.com/office/drawing/2014/main" id="{0BB0FD0E-7956-49BE-8C21-2825A2A300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6" name="Oval 2664">
              <a:extLst>
                <a:ext uri="{FF2B5EF4-FFF2-40B4-BE49-F238E27FC236}">
                  <a16:creationId xmlns:a16="http://schemas.microsoft.com/office/drawing/2014/main" id="{BDC589EC-91E3-4589-9960-321E1A4A6C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7" name="Oval 2665">
              <a:extLst>
                <a:ext uri="{FF2B5EF4-FFF2-40B4-BE49-F238E27FC236}">
                  <a16:creationId xmlns:a16="http://schemas.microsoft.com/office/drawing/2014/main" id="{F2821268-BA6F-4F26-BAC5-B070BE4990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8" name="Oval 2666">
              <a:extLst>
                <a:ext uri="{FF2B5EF4-FFF2-40B4-BE49-F238E27FC236}">
                  <a16:creationId xmlns:a16="http://schemas.microsoft.com/office/drawing/2014/main" id="{2A9F67C2-480D-42A0-BF91-BF70964F6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39" name="Oval 2667">
              <a:extLst>
                <a:ext uri="{FF2B5EF4-FFF2-40B4-BE49-F238E27FC236}">
                  <a16:creationId xmlns:a16="http://schemas.microsoft.com/office/drawing/2014/main" id="{73550FEF-34F7-4389-9CBE-3CFA267FF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0" name="Oval 2668">
              <a:extLst>
                <a:ext uri="{FF2B5EF4-FFF2-40B4-BE49-F238E27FC236}">
                  <a16:creationId xmlns:a16="http://schemas.microsoft.com/office/drawing/2014/main" id="{2FACA540-51DC-4CFF-BE66-37EB9F894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1" name="Oval 2669">
              <a:extLst>
                <a:ext uri="{FF2B5EF4-FFF2-40B4-BE49-F238E27FC236}">
                  <a16:creationId xmlns:a16="http://schemas.microsoft.com/office/drawing/2014/main" id="{7CBAD21B-54C6-4CE6-AE5B-0256958E6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2" name="Oval 2670">
              <a:extLst>
                <a:ext uri="{FF2B5EF4-FFF2-40B4-BE49-F238E27FC236}">
                  <a16:creationId xmlns:a16="http://schemas.microsoft.com/office/drawing/2014/main" id="{90761758-E6B0-49E0-B565-1CE160113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3" name="Oval 2671">
              <a:extLst>
                <a:ext uri="{FF2B5EF4-FFF2-40B4-BE49-F238E27FC236}">
                  <a16:creationId xmlns:a16="http://schemas.microsoft.com/office/drawing/2014/main" id="{A1DD7D65-23F1-4432-BD88-4D96EE352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4" name="Oval 2672">
              <a:extLst>
                <a:ext uri="{FF2B5EF4-FFF2-40B4-BE49-F238E27FC236}">
                  <a16:creationId xmlns:a16="http://schemas.microsoft.com/office/drawing/2014/main" id="{6040D964-900F-4DCB-9F41-F4A7714148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5" name="Oval 2673">
              <a:extLst>
                <a:ext uri="{FF2B5EF4-FFF2-40B4-BE49-F238E27FC236}">
                  <a16:creationId xmlns:a16="http://schemas.microsoft.com/office/drawing/2014/main" id="{E7DC69A1-EA67-4443-BC23-9D978549E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6" name="Oval 2674">
              <a:extLst>
                <a:ext uri="{FF2B5EF4-FFF2-40B4-BE49-F238E27FC236}">
                  <a16:creationId xmlns:a16="http://schemas.microsoft.com/office/drawing/2014/main" id="{61E78483-9B07-4C8A-8D92-29310C813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7" name="Oval 2675">
              <a:extLst>
                <a:ext uri="{FF2B5EF4-FFF2-40B4-BE49-F238E27FC236}">
                  <a16:creationId xmlns:a16="http://schemas.microsoft.com/office/drawing/2014/main" id="{BF355083-0D25-43AB-AC4B-4AA908E8C0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8" name="Oval 2676">
              <a:extLst>
                <a:ext uri="{FF2B5EF4-FFF2-40B4-BE49-F238E27FC236}">
                  <a16:creationId xmlns:a16="http://schemas.microsoft.com/office/drawing/2014/main" id="{57D630A4-639A-4F06-AAC1-AAD97B93D1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49" name="Oval 2677">
              <a:extLst>
                <a:ext uri="{FF2B5EF4-FFF2-40B4-BE49-F238E27FC236}">
                  <a16:creationId xmlns:a16="http://schemas.microsoft.com/office/drawing/2014/main" id="{7374F3EB-C20D-4535-AC81-4309173DB5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0" name="Oval 2678">
              <a:extLst>
                <a:ext uri="{FF2B5EF4-FFF2-40B4-BE49-F238E27FC236}">
                  <a16:creationId xmlns:a16="http://schemas.microsoft.com/office/drawing/2014/main" id="{103973D2-A459-4FA6-85F6-7C1D808F8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1" name="Oval 2679">
              <a:extLst>
                <a:ext uri="{FF2B5EF4-FFF2-40B4-BE49-F238E27FC236}">
                  <a16:creationId xmlns:a16="http://schemas.microsoft.com/office/drawing/2014/main" id="{66C3898C-5EE3-4B5B-9A83-D22D9B6FCD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552" name="Group 2680">
            <a:extLst>
              <a:ext uri="{FF2B5EF4-FFF2-40B4-BE49-F238E27FC236}">
                <a16:creationId xmlns:a16="http://schemas.microsoft.com/office/drawing/2014/main" id="{59C22D5A-93AF-44AB-8683-94EC728D33AC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3838575"/>
            <a:ext cx="269875" cy="360363"/>
            <a:chOff x="3460" y="1027"/>
            <a:chExt cx="283" cy="396"/>
          </a:xfrm>
        </p:grpSpPr>
        <p:sp>
          <p:nvSpPr>
            <p:cNvPr id="82553" name="Oval 2681">
              <a:extLst>
                <a:ext uri="{FF2B5EF4-FFF2-40B4-BE49-F238E27FC236}">
                  <a16:creationId xmlns:a16="http://schemas.microsoft.com/office/drawing/2014/main" id="{1BAF2C28-1126-4BA1-ABDF-245A51C83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4" name="Oval 2682">
              <a:extLst>
                <a:ext uri="{FF2B5EF4-FFF2-40B4-BE49-F238E27FC236}">
                  <a16:creationId xmlns:a16="http://schemas.microsoft.com/office/drawing/2014/main" id="{AB3CA470-E921-4A7E-A544-881CD8C76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5" name="Oval 2683">
              <a:extLst>
                <a:ext uri="{FF2B5EF4-FFF2-40B4-BE49-F238E27FC236}">
                  <a16:creationId xmlns:a16="http://schemas.microsoft.com/office/drawing/2014/main" id="{C44FCB7A-728F-478C-8F1A-2A4144E094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6" name="Oval 2684">
              <a:extLst>
                <a:ext uri="{FF2B5EF4-FFF2-40B4-BE49-F238E27FC236}">
                  <a16:creationId xmlns:a16="http://schemas.microsoft.com/office/drawing/2014/main" id="{286C1E1A-E0CC-408B-9DF9-2826C4CD8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7" name="Oval 2685">
              <a:extLst>
                <a:ext uri="{FF2B5EF4-FFF2-40B4-BE49-F238E27FC236}">
                  <a16:creationId xmlns:a16="http://schemas.microsoft.com/office/drawing/2014/main" id="{32E6F27D-9480-499C-81D1-327DA83162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8" name="Oval 2686">
              <a:extLst>
                <a:ext uri="{FF2B5EF4-FFF2-40B4-BE49-F238E27FC236}">
                  <a16:creationId xmlns:a16="http://schemas.microsoft.com/office/drawing/2014/main" id="{F7503C2F-2821-4BE3-9037-1B202F19C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59" name="Oval 2687">
              <a:extLst>
                <a:ext uri="{FF2B5EF4-FFF2-40B4-BE49-F238E27FC236}">
                  <a16:creationId xmlns:a16="http://schemas.microsoft.com/office/drawing/2014/main" id="{B99A0A98-8F57-4E8D-B1C4-45F8B3383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0" name="Oval 2688">
              <a:extLst>
                <a:ext uri="{FF2B5EF4-FFF2-40B4-BE49-F238E27FC236}">
                  <a16:creationId xmlns:a16="http://schemas.microsoft.com/office/drawing/2014/main" id="{58E29CE2-28D1-4DBD-B998-BCB3F56BC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1" name="Oval 2689">
              <a:extLst>
                <a:ext uri="{FF2B5EF4-FFF2-40B4-BE49-F238E27FC236}">
                  <a16:creationId xmlns:a16="http://schemas.microsoft.com/office/drawing/2014/main" id="{03173AC0-7473-48CA-89C9-BF46B52CE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2" name="Oval 2690">
              <a:extLst>
                <a:ext uri="{FF2B5EF4-FFF2-40B4-BE49-F238E27FC236}">
                  <a16:creationId xmlns:a16="http://schemas.microsoft.com/office/drawing/2014/main" id="{91DBCB14-3EAD-4DEC-8509-0DF80AEFC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3" name="Oval 2691">
              <a:extLst>
                <a:ext uri="{FF2B5EF4-FFF2-40B4-BE49-F238E27FC236}">
                  <a16:creationId xmlns:a16="http://schemas.microsoft.com/office/drawing/2014/main" id="{31646F56-1707-4BE9-A893-0337461EB0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4" name="Oval 2692">
              <a:extLst>
                <a:ext uri="{FF2B5EF4-FFF2-40B4-BE49-F238E27FC236}">
                  <a16:creationId xmlns:a16="http://schemas.microsoft.com/office/drawing/2014/main" id="{94AC18A3-A424-4688-AA4A-AA8835D627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5" name="Oval 2693">
              <a:extLst>
                <a:ext uri="{FF2B5EF4-FFF2-40B4-BE49-F238E27FC236}">
                  <a16:creationId xmlns:a16="http://schemas.microsoft.com/office/drawing/2014/main" id="{D4B49A60-E55B-4E0D-866C-AFEC290B0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6" name="Oval 2694">
              <a:extLst>
                <a:ext uri="{FF2B5EF4-FFF2-40B4-BE49-F238E27FC236}">
                  <a16:creationId xmlns:a16="http://schemas.microsoft.com/office/drawing/2014/main" id="{6F36CF87-069C-4D78-92EB-744675497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7" name="Oval 2695">
              <a:extLst>
                <a:ext uri="{FF2B5EF4-FFF2-40B4-BE49-F238E27FC236}">
                  <a16:creationId xmlns:a16="http://schemas.microsoft.com/office/drawing/2014/main" id="{A8654167-2B98-44BB-9DEB-09242D106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8" name="Oval 2696">
              <a:extLst>
                <a:ext uri="{FF2B5EF4-FFF2-40B4-BE49-F238E27FC236}">
                  <a16:creationId xmlns:a16="http://schemas.microsoft.com/office/drawing/2014/main" id="{84176802-C014-4DBB-ACD8-3936C40714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69" name="Oval 2697">
              <a:extLst>
                <a:ext uri="{FF2B5EF4-FFF2-40B4-BE49-F238E27FC236}">
                  <a16:creationId xmlns:a16="http://schemas.microsoft.com/office/drawing/2014/main" id="{EA2C4F30-B262-4124-AD1C-6D2A9945A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0" name="Oval 2698">
              <a:extLst>
                <a:ext uri="{FF2B5EF4-FFF2-40B4-BE49-F238E27FC236}">
                  <a16:creationId xmlns:a16="http://schemas.microsoft.com/office/drawing/2014/main" id="{AB052259-196D-4961-837A-B8834DB58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1" name="Oval 2699">
              <a:extLst>
                <a:ext uri="{FF2B5EF4-FFF2-40B4-BE49-F238E27FC236}">
                  <a16:creationId xmlns:a16="http://schemas.microsoft.com/office/drawing/2014/main" id="{76ED13B3-D2DC-4C9A-B0BF-89968C4AD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2" name="Oval 2700">
              <a:extLst>
                <a:ext uri="{FF2B5EF4-FFF2-40B4-BE49-F238E27FC236}">
                  <a16:creationId xmlns:a16="http://schemas.microsoft.com/office/drawing/2014/main" id="{AAEA3DC9-7FCB-43B3-849D-C219E402A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3" name="Oval 2701">
              <a:extLst>
                <a:ext uri="{FF2B5EF4-FFF2-40B4-BE49-F238E27FC236}">
                  <a16:creationId xmlns:a16="http://schemas.microsoft.com/office/drawing/2014/main" id="{3E9A5624-2DC6-453B-9C2C-48621957F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4" name="Oval 2702">
              <a:extLst>
                <a:ext uri="{FF2B5EF4-FFF2-40B4-BE49-F238E27FC236}">
                  <a16:creationId xmlns:a16="http://schemas.microsoft.com/office/drawing/2014/main" id="{16BDB669-655F-4D1E-B370-9DBBAC1E9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5" name="Oval 2703">
              <a:extLst>
                <a:ext uri="{FF2B5EF4-FFF2-40B4-BE49-F238E27FC236}">
                  <a16:creationId xmlns:a16="http://schemas.microsoft.com/office/drawing/2014/main" id="{237C6F84-4B98-460E-821C-96779D76E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6" name="Oval 2704">
              <a:extLst>
                <a:ext uri="{FF2B5EF4-FFF2-40B4-BE49-F238E27FC236}">
                  <a16:creationId xmlns:a16="http://schemas.microsoft.com/office/drawing/2014/main" id="{EC7F6E8A-3C87-45DF-AB43-714F4AFE0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7" name="Oval 2705">
              <a:extLst>
                <a:ext uri="{FF2B5EF4-FFF2-40B4-BE49-F238E27FC236}">
                  <a16:creationId xmlns:a16="http://schemas.microsoft.com/office/drawing/2014/main" id="{333E0611-D0BF-4F11-83FD-1E81DDDD1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8" name="Oval 2706">
              <a:extLst>
                <a:ext uri="{FF2B5EF4-FFF2-40B4-BE49-F238E27FC236}">
                  <a16:creationId xmlns:a16="http://schemas.microsoft.com/office/drawing/2014/main" id="{0C07983F-74B4-42C3-BE43-FFB6BA8B3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79" name="Oval 2707">
              <a:extLst>
                <a:ext uri="{FF2B5EF4-FFF2-40B4-BE49-F238E27FC236}">
                  <a16:creationId xmlns:a16="http://schemas.microsoft.com/office/drawing/2014/main" id="{A8259AFE-E222-4205-80E5-3A12BED52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0" name="Oval 2708">
              <a:extLst>
                <a:ext uri="{FF2B5EF4-FFF2-40B4-BE49-F238E27FC236}">
                  <a16:creationId xmlns:a16="http://schemas.microsoft.com/office/drawing/2014/main" id="{EBADF33E-F0A5-4281-9B7E-1AF3FFF97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1" name="Oval 2709">
              <a:extLst>
                <a:ext uri="{FF2B5EF4-FFF2-40B4-BE49-F238E27FC236}">
                  <a16:creationId xmlns:a16="http://schemas.microsoft.com/office/drawing/2014/main" id="{E17C4C03-7195-457E-A407-15E8CDA1C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582" name="Group 2710">
            <a:extLst>
              <a:ext uri="{FF2B5EF4-FFF2-40B4-BE49-F238E27FC236}">
                <a16:creationId xmlns:a16="http://schemas.microsoft.com/office/drawing/2014/main" id="{762D45B0-6157-4CA3-8DB6-2ED01AC4808D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3838575"/>
            <a:ext cx="257175" cy="360363"/>
            <a:chOff x="3119" y="1027"/>
            <a:chExt cx="283" cy="396"/>
          </a:xfrm>
        </p:grpSpPr>
        <p:sp>
          <p:nvSpPr>
            <p:cNvPr id="82583" name="Oval 2711">
              <a:extLst>
                <a:ext uri="{FF2B5EF4-FFF2-40B4-BE49-F238E27FC236}">
                  <a16:creationId xmlns:a16="http://schemas.microsoft.com/office/drawing/2014/main" id="{0864B777-F24D-4979-9C1D-E24943576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4" name="Oval 2712">
              <a:extLst>
                <a:ext uri="{FF2B5EF4-FFF2-40B4-BE49-F238E27FC236}">
                  <a16:creationId xmlns:a16="http://schemas.microsoft.com/office/drawing/2014/main" id="{C4FBF07C-6135-4550-ACA7-607ABBCFA4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5" name="Oval 2713">
              <a:extLst>
                <a:ext uri="{FF2B5EF4-FFF2-40B4-BE49-F238E27FC236}">
                  <a16:creationId xmlns:a16="http://schemas.microsoft.com/office/drawing/2014/main" id="{262616E4-E093-4018-BD49-CF75F66B8E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6" name="Oval 2714">
              <a:extLst>
                <a:ext uri="{FF2B5EF4-FFF2-40B4-BE49-F238E27FC236}">
                  <a16:creationId xmlns:a16="http://schemas.microsoft.com/office/drawing/2014/main" id="{8F42628B-9BA4-4C96-ACE3-71DA6B516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7" name="Oval 2715">
              <a:extLst>
                <a:ext uri="{FF2B5EF4-FFF2-40B4-BE49-F238E27FC236}">
                  <a16:creationId xmlns:a16="http://schemas.microsoft.com/office/drawing/2014/main" id="{05EC3832-A361-432E-9903-3A77D68A0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8" name="Oval 2716">
              <a:extLst>
                <a:ext uri="{FF2B5EF4-FFF2-40B4-BE49-F238E27FC236}">
                  <a16:creationId xmlns:a16="http://schemas.microsoft.com/office/drawing/2014/main" id="{7FF0C8D7-365B-466F-A31A-D868A1CF44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89" name="Oval 2717">
              <a:extLst>
                <a:ext uri="{FF2B5EF4-FFF2-40B4-BE49-F238E27FC236}">
                  <a16:creationId xmlns:a16="http://schemas.microsoft.com/office/drawing/2014/main" id="{7F6F3DDB-40B2-4BF2-9A1D-484F997A7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0" name="Oval 2718">
              <a:extLst>
                <a:ext uri="{FF2B5EF4-FFF2-40B4-BE49-F238E27FC236}">
                  <a16:creationId xmlns:a16="http://schemas.microsoft.com/office/drawing/2014/main" id="{0F44B81E-D555-4178-B506-8796FB149A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1" name="Oval 2719">
              <a:extLst>
                <a:ext uri="{FF2B5EF4-FFF2-40B4-BE49-F238E27FC236}">
                  <a16:creationId xmlns:a16="http://schemas.microsoft.com/office/drawing/2014/main" id="{B90A6606-8786-496E-8F16-DFC67CDAF1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2" name="Oval 2720">
              <a:extLst>
                <a:ext uri="{FF2B5EF4-FFF2-40B4-BE49-F238E27FC236}">
                  <a16:creationId xmlns:a16="http://schemas.microsoft.com/office/drawing/2014/main" id="{B37271A0-011B-409E-93B8-3698973A60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3" name="Oval 2721">
              <a:extLst>
                <a:ext uri="{FF2B5EF4-FFF2-40B4-BE49-F238E27FC236}">
                  <a16:creationId xmlns:a16="http://schemas.microsoft.com/office/drawing/2014/main" id="{ABBC1467-5829-4E96-8162-45CA05115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4" name="Oval 2722">
              <a:extLst>
                <a:ext uri="{FF2B5EF4-FFF2-40B4-BE49-F238E27FC236}">
                  <a16:creationId xmlns:a16="http://schemas.microsoft.com/office/drawing/2014/main" id="{3960453B-AAAC-4271-8EBD-F9FB9325A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5" name="Oval 2723">
              <a:extLst>
                <a:ext uri="{FF2B5EF4-FFF2-40B4-BE49-F238E27FC236}">
                  <a16:creationId xmlns:a16="http://schemas.microsoft.com/office/drawing/2014/main" id="{769BB912-1D62-4442-9A51-BC2EF305B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6" name="Oval 2724">
              <a:extLst>
                <a:ext uri="{FF2B5EF4-FFF2-40B4-BE49-F238E27FC236}">
                  <a16:creationId xmlns:a16="http://schemas.microsoft.com/office/drawing/2014/main" id="{8443D611-2964-444D-ACE7-41D30E35B5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7" name="Oval 2725">
              <a:extLst>
                <a:ext uri="{FF2B5EF4-FFF2-40B4-BE49-F238E27FC236}">
                  <a16:creationId xmlns:a16="http://schemas.microsoft.com/office/drawing/2014/main" id="{14FEAADA-B350-464C-82AC-BFAF8BFE7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8" name="Oval 2726">
              <a:extLst>
                <a:ext uri="{FF2B5EF4-FFF2-40B4-BE49-F238E27FC236}">
                  <a16:creationId xmlns:a16="http://schemas.microsoft.com/office/drawing/2014/main" id="{54A5D444-DFD8-4ACC-B477-265A527EFE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599" name="Oval 2727">
              <a:extLst>
                <a:ext uri="{FF2B5EF4-FFF2-40B4-BE49-F238E27FC236}">
                  <a16:creationId xmlns:a16="http://schemas.microsoft.com/office/drawing/2014/main" id="{1C4749BC-95D0-4966-9A46-4E38C5E86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0" name="Oval 2728">
              <a:extLst>
                <a:ext uri="{FF2B5EF4-FFF2-40B4-BE49-F238E27FC236}">
                  <a16:creationId xmlns:a16="http://schemas.microsoft.com/office/drawing/2014/main" id="{49179DAC-A101-4FC7-AB82-F25380353E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1" name="Oval 2729">
              <a:extLst>
                <a:ext uri="{FF2B5EF4-FFF2-40B4-BE49-F238E27FC236}">
                  <a16:creationId xmlns:a16="http://schemas.microsoft.com/office/drawing/2014/main" id="{F52C82EC-DA78-44B2-B1A3-3EE469026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2" name="Oval 2730">
              <a:extLst>
                <a:ext uri="{FF2B5EF4-FFF2-40B4-BE49-F238E27FC236}">
                  <a16:creationId xmlns:a16="http://schemas.microsoft.com/office/drawing/2014/main" id="{97333C45-E7E0-434E-B9FD-D6720E96B9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3" name="Oval 2731">
              <a:extLst>
                <a:ext uri="{FF2B5EF4-FFF2-40B4-BE49-F238E27FC236}">
                  <a16:creationId xmlns:a16="http://schemas.microsoft.com/office/drawing/2014/main" id="{AF901B69-241D-44B0-8EA5-D2F28E9C6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4" name="Oval 2732">
              <a:extLst>
                <a:ext uri="{FF2B5EF4-FFF2-40B4-BE49-F238E27FC236}">
                  <a16:creationId xmlns:a16="http://schemas.microsoft.com/office/drawing/2014/main" id="{F50C188A-6594-44FF-9A76-1E61EB33B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5" name="Oval 2733">
              <a:extLst>
                <a:ext uri="{FF2B5EF4-FFF2-40B4-BE49-F238E27FC236}">
                  <a16:creationId xmlns:a16="http://schemas.microsoft.com/office/drawing/2014/main" id="{43DCA17E-43F7-4EA3-BEA1-EF122A987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6" name="Oval 2734">
              <a:extLst>
                <a:ext uri="{FF2B5EF4-FFF2-40B4-BE49-F238E27FC236}">
                  <a16:creationId xmlns:a16="http://schemas.microsoft.com/office/drawing/2014/main" id="{67BFEB86-44C9-44B7-BFA6-63A77F37A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7" name="Oval 2735">
              <a:extLst>
                <a:ext uri="{FF2B5EF4-FFF2-40B4-BE49-F238E27FC236}">
                  <a16:creationId xmlns:a16="http://schemas.microsoft.com/office/drawing/2014/main" id="{CE8D2028-468B-4039-9EC0-3166DAFB6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8" name="Oval 2736">
              <a:extLst>
                <a:ext uri="{FF2B5EF4-FFF2-40B4-BE49-F238E27FC236}">
                  <a16:creationId xmlns:a16="http://schemas.microsoft.com/office/drawing/2014/main" id="{8F626060-E9EA-4ACB-9C77-E88C3FFBEE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09" name="Oval 2737">
              <a:extLst>
                <a:ext uri="{FF2B5EF4-FFF2-40B4-BE49-F238E27FC236}">
                  <a16:creationId xmlns:a16="http://schemas.microsoft.com/office/drawing/2014/main" id="{A4ACA2E0-696E-46CC-9765-F7A201F48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0" name="Oval 2738">
              <a:extLst>
                <a:ext uri="{FF2B5EF4-FFF2-40B4-BE49-F238E27FC236}">
                  <a16:creationId xmlns:a16="http://schemas.microsoft.com/office/drawing/2014/main" id="{050586B4-7A23-4657-9C0B-2EF0DF1F6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1" name="Oval 2739">
              <a:extLst>
                <a:ext uri="{FF2B5EF4-FFF2-40B4-BE49-F238E27FC236}">
                  <a16:creationId xmlns:a16="http://schemas.microsoft.com/office/drawing/2014/main" id="{D41533CF-4F9D-44F9-AD03-C11895687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2" name="Oval 2740">
              <a:extLst>
                <a:ext uri="{FF2B5EF4-FFF2-40B4-BE49-F238E27FC236}">
                  <a16:creationId xmlns:a16="http://schemas.microsoft.com/office/drawing/2014/main" id="{970A4721-DB3A-48D9-BBA5-5D7CD241F0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3" name="Oval 2741">
              <a:extLst>
                <a:ext uri="{FF2B5EF4-FFF2-40B4-BE49-F238E27FC236}">
                  <a16:creationId xmlns:a16="http://schemas.microsoft.com/office/drawing/2014/main" id="{F6CDE2E3-E318-46BD-9316-23B6FD67F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614" name="Group 2742">
            <a:extLst>
              <a:ext uri="{FF2B5EF4-FFF2-40B4-BE49-F238E27FC236}">
                <a16:creationId xmlns:a16="http://schemas.microsoft.com/office/drawing/2014/main" id="{C3A2823F-072C-479C-8F94-F40A031B2F9B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838575"/>
            <a:ext cx="257175" cy="360363"/>
            <a:chOff x="2438" y="1027"/>
            <a:chExt cx="283" cy="396"/>
          </a:xfrm>
        </p:grpSpPr>
        <p:sp>
          <p:nvSpPr>
            <p:cNvPr id="82615" name="Oval 2743">
              <a:extLst>
                <a:ext uri="{FF2B5EF4-FFF2-40B4-BE49-F238E27FC236}">
                  <a16:creationId xmlns:a16="http://schemas.microsoft.com/office/drawing/2014/main" id="{4D6086A8-B3EE-4200-8D23-951E9D77A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6" name="Oval 2744">
              <a:extLst>
                <a:ext uri="{FF2B5EF4-FFF2-40B4-BE49-F238E27FC236}">
                  <a16:creationId xmlns:a16="http://schemas.microsoft.com/office/drawing/2014/main" id="{717FF846-13FD-48B4-A25A-4468E1F47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7" name="Oval 2745">
              <a:extLst>
                <a:ext uri="{FF2B5EF4-FFF2-40B4-BE49-F238E27FC236}">
                  <a16:creationId xmlns:a16="http://schemas.microsoft.com/office/drawing/2014/main" id="{E6D67E91-60B8-4880-9B8D-B4A0952F3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8" name="Oval 2746">
              <a:extLst>
                <a:ext uri="{FF2B5EF4-FFF2-40B4-BE49-F238E27FC236}">
                  <a16:creationId xmlns:a16="http://schemas.microsoft.com/office/drawing/2014/main" id="{6EAF2568-1BE9-48E7-86B3-50701BFF89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19" name="Oval 2747">
              <a:extLst>
                <a:ext uri="{FF2B5EF4-FFF2-40B4-BE49-F238E27FC236}">
                  <a16:creationId xmlns:a16="http://schemas.microsoft.com/office/drawing/2014/main" id="{187EE5C5-5048-4655-BB09-8D4ED9A87F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0" name="Oval 2748">
              <a:extLst>
                <a:ext uri="{FF2B5EF4-FFF2-40B4-BE49-F238E27FC236}">
                  <a16:creationId xmlns:a16="http://schemas.microsoft.com/office/drawing/2014/main" id="{F3A33D0F-D042-41DA-A7BF-8D8A503BB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1" name="Oval 2749">
              <a:extLst>
                <a:ext uri="{FF2B5EF4-FFF2-40B4-BE49-F238E27FC236}">
                  <a16:creationId xmlns:a16="http://schemas.microsoft.com/office/drawing/2014/main" id="{96604C80-499F-4D71-ADA1-CC8648094D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2" name="Oval 2750">
              <a:extLst>
                <a:ext uri="{FF2B5EF4-FFF2-40B4-BE49-F238E27FC236}">
                  <a16:creationId xmlns:a16="http://schemas.microsoft.com/office/drawing/2014/main" id="{FC4AD156-1E0D-48CB-9E2D-97FDE2AEF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3" name="Oval 2751">
              <a:extLst>
                <a:ext uri="{FF2B5EF4-FFF2-40B4-BE49-F238E27FC236}">
                  <a16:creationId xmlns:a16="http://schemas.microsoft.com/office/drawing/2014/main" id="{58DF8E55-85F3-4E3F-8700-A3CD4A2A9E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4" name="Oval 2752">
              <a:extLst>
                <a:ext uri="{FF2B5EF4-FFF2-40B4-BE49-F238E27FC236}">
                  <a16:creationId xmlns:a16="http://schemas.microsoft.com/office/drawing/2014/main" id="{684186BB-0992-47DE-88E8-CDCD55AEAF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5" name="Oval 2753">
              <a:extLst>
                <a:ext uri="{FF2B5EF4-FFF2-40B4-BE49-F238E27FC236}">
                  <a16:creationId xmlns:a16="http://schemas.microsoft.com/office/drawing/2014/main" id="{909EE940-9076-4A33-9F45-84E68DAD3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6" name="Oval 2754">
              <a:extLst>
                <a:ext uri="{FF2B5EF4-FFF2-40B4-BE49-F238E27FC236}">
                  <a16:creationId xmlns:a16="http://schemas.microsoft.com/office/drawing/2014/main" id="{52512AB5-1F5F-466A-BF32-706366445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7" name="Oval 2755">
              <a:extLst>
                <a:ext uri="{FF2B5EF4-FFF2-40B4-BE49-F238E27FC236}">
                  <a16:creationId xmlns:a16="http://schemas.microsoft.com/office/drawing/2014/main" id="{310DB398-4BBD-4FDE-A7E8-036663A85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8" name="Oval 2756">
              <a:extLst>
                <a:ext uri="{FF2B5EF4-FFF2-40B4-BE49-F238E27FC236}">
                  <a16:creationId xmlns:a16="http://schemas.microsoft.com/office/drawing/2014/main" id="{0B8A4973-DFC0-4D37-BE64-6E17B537EE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29" name="Oval 2757">
              <a:extLst>
                <a:ext uri="{FF2B5EF4-FFF2-40B4-BE49-F238E27FC236}">
                  <a16:creationId xmlns:a16="http://schemas.microsoft.com/office/drawing/2014/main" id="{86ECC1FF-B66B-4FB6-A796-B53A9CFCF7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0" name="Oval 2758">
              <a:extLst>
                <a:ext uri="{FF2B5EF4-FFF2-40B4-BE49-F238E27FC236}">
                  <a16:creationId xmlns:a16="http://schemas.microsoft.com/office/drawing/2014/main" id="{11B97D26-301E-40C1-83BA-17C7E9971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1" name="Oval 2759">
              <a:extLst>
                <a:ext uri="{FF2B5EF4-FFF2-40B4-BE49-F238E27FC236}">
                  <a16:creationId xmlns:a16="http://schemas.microsoft.com/office/drawing/2014/main" id="{07E5E6AA-93B4-4E7B-A5AF-7EFB2FCD1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2" name="Oval 2760">
              <a:extLst>
                <a:ext uri="{FF2B5EF4-FFF2-40B4-BE49-F238E27FC236}">
                  <a16:creationId xmlns:a16="http://schemas.microsoft.com/office/drawing/2014/main" id="{14B414CF-783A-47F6-A96F-A6102765D6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3" name="Oval 2761">
              <a:extLst>
                <a:ext uri="{FF2B5EF4-FFF2-40B4-BE49-F238E27FC236}">
                  <a16:creationId xmlns:a16="http://schemas.microsoft.com/office/drawing/2014/main" id="{9F769E18-EDF5-4E5C-8172-1BFEE09DCA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4" name="Oval 2762">
              <a:extLst>
                <a:ext uri="{FF2B5EF4-FFF2-40B4-BE49-F238E27FC236}">
                  <a16:creationId xmlns:a16="http://schemas.microsoft.com/office/drawing/2014/main" id="{BC423443-3831-4AB5-B72C-5DAD3F5316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5" name="Oval 2763">
              <a:extLst>
                <a:ext uri="{FF2B5EF4-FFF2-40B4-BE49-F238E27FC236}">
                  <a16:creationId xmlns:a16="http://schemas.microsoft.com/office/drawing/2014/main" id="{BA7E27EE-17A6-4EA3-BDB4-72CE725A3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6" name="Oval 2764">
              <a:extLst>
                <a:ext uri="{FF2B5EF4-FFF2-40B4-BE49-F238E27FC236}">
                  <a16:creationId xmlns:a16="http://schemas.microsoft.com/office/drawing/2014/main" id="{76534769-B5E8-446D-BCEC-4B6E89632B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7" name="Oval 2765">
              <a:extLst>
                <a:ext uri="{FF2B5EF4-FFF2-40B4-BE49-F238E27FC236}">
                  <a16:creationId xmlns:a16="http://schemas.microsoft.com/office/drawing/2014/main" id="{4C7FDD8B-AD69-4C31-8C43-06057DFEAC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8" name="Oval 2766">
              <a:extLst>
                <a:ext uri="{FF2B5EF4-FFF2-40B4-BE49-F238E27FC236}">
                  <a16:creationId xmlns:a16="http://schemas.microsoft.com/office/drawing/2014/main" id="{068DA3F7-24FB-4B2D-AF9D-2FA69211B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39" name="Oval 2767">
              <a:extLst>
                <a:ext uri="{FF2B5EF4-FFF2-40B4-BE49-F238E27FC236}">
                  <a16:creationId xmlns:a16="http://schemas.microsoft.com/office/drawing/2014/main" id="{3DF201E6-F51D-4035-B3C0-4C7248729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40" name="Oval 2768">
              <a:extLst>
                <a:ext uri="{FF2B5EF4-FFF2-40B4-BE49-F238E27FC236}">
                  <a16:creationId xmlns:a16="http://schemas.microsoft.com/office/drawing/2014/main" id="{3F5DC769-33C4-436B-97E2-5CB25B9000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41" name="Oval 2769">
              <a:extLst>
                <a:ext uri="{FF2B5EF4-FFF2-40B4-BE49-F238E27FC236}">
                  <a16:creationId xmlns:a16="http://schemas.microsoft.com/office/drawing/2014/main" id="{DA0B8CD6-BBD8-4350-9B6B-C15F6F689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42" name="Oval 2770">
              <a:extLst>
                <a:ext uri="{FF2B5EF4-FFF2-40B4-BE49-F238E27FC236}">
                  <a16:creationId xmlns:a16="http://schemas.microsoft.com/office/drawing/2014/main" id="{BE8CA09D-A48E-42A2-B6B0-5D003AFCF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43" name="Oval 2771">
              <a:extLst>
                <a:ext uri="{FF2B5EF4-FFF2-40B4-BE49-F238E27FC236}">
                  <a16:creationId xmlns:a16="http://schemas.microsoft.com/office/drawing/2014/main" id="{CBC5E408-1C82-491D-92E7-EF31E2D5C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646" name="Group 2774">
            <a:extLst>
              <a:ext uri="{FF2B5EF4-FFF2-40B4-BE49-F238E27FC236}">
                <a16:creationId xmlns:a16="http://schemas.microsoft.com/office/drawing/2014/main" id="{EF94A411-FD58-40AA-88D1-E82034E1132E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4748213"/>
            <a:ext cx="257175" cy="360362"/>
            <a:chOff x="399" y="1027"/>
            <a:chExt cx="283" cy="396"/>
          </a:xfrm>
        </p:grpSpPr>
        <p:sp>
          <p:nvSpPr>
            <p:cNvPr id="82647" name="Oval 2775">
              <a:extLst>
                <a:ext uri="{FF2B5EF4-FFF2-40B4-BE49-F238E27FC236}">
                  <a16:creationId xmlns:a16="http://schemas.microsoft.com/office/drawing/2014/main" id="{5227C61E-A0CB-48DC-AFBD-94D166696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48" name="Oval 2776">
              <a:extLst>
                <a:ext uri="{FF2B5EF4-FFF2-40B4-BE49-F238E27FC236}">
                  <a16:creationId xmlns:a16="http://schemas.microsoft.com/office/drawing/2014/main" id="{4ED56A58-0B3D-4A4C-A25C-1F55D93EC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49" name="Oval 2777">
              <a:extLst>
                <a:ext uri="{FF2B5EF4-FFF2-40B4-BE49-F238E27FC236}">
                  <a16:creationId xmlns:a16="http://schemas.microsoft.com/office/drawing/2014/main" id="{462925C6-1BC2-477C-9BCF-5F778DB15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0" name="Oval 2778">
              <a:extLst>
                <a:ext uri="{FF2B5EF4-FFF2-40B4-BE49-F238E27FC236}">
                  <a16:creationId xmlns:a16="http://schemas.microsoft.com/office/drawing/2014/main" id="{E112F873-6993-4C0C-ADD4-1988526327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1" name="Oval 2779">
              <a:extLst>
                <a:ext uri="{FF2B5EF4-FFF2-40B4-BE49-F238E27FC236}">
                  <a16:creationId xmlns:a16="http://schemas.microsoft.com/office/drawing/2014/main" id="{F42113A0-6214-44A8-92B4-076C0EB8C7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2" name="Oval 2780">
              <a:extLst>
                <a:ext uri="{FF2B5EF4-FFF2-40B4-BE49-F238E27FC236}">
                  <a16:creationId xmlns:a16="http://schemas.microsoft.com/office/drawing/2014/main" id="{00D452EF-A7DF-469B-9977-1D9673027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3" name="Oval 2781">
              <a:extLst>
                <a:ext uri="{FF2B5EF4-FFF2-40B4-BE49-F238E27FC236}">
                  <a16:creationId xmlns:a16="http://schemas.microsoft.com/office/drawing/2014/main" id="{8B2905EC-DAEB-4AC2-82A9-53B844763D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4" name="Oval 2782">
              <a:extLst>
                <a:ext uri="{FF2B5EF4-FFF2-40B4-BE49-F238E27FC236}">
                  <a16:creationId xmlns:a16="http://schemas.microsoft.com/office/drawing/2014/main" id="{7C622E11-301C-4104-862B-59AB54A2D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5" name="Oval 2783">
              <a:extLst>
                <a:ext uri="{FF2B5EF4-FFF2-40B4-BE49-F238E27FC236}">
                  <a16:creationId xmlns:a16="http://schemas.microsoft.com/office/drawing/2014/main" id="{A68F8F45-0D09-4CB3-9F07-6318696A0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6" name="Oval 2784">
              <a:extLst>
                <a:ext uri="{FF2B5EF4-FFF2-40B4-BE49-F238E27FC236}">
                  <a16:creationId xmlns:a16="http://schemas.microsoft.com/office/drawing/2014/main" id="{37B08BB7-6122-4DA9-B10E-59217E6273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7" name="Oval 2785">
              <a:extLst>
                <a:ext uri="{FF2B5EF4-FFF2-40B4-BE49-F238E27FC236}">
                  <a16:creationId xmlns:a16="http://schemas.microsoft.com/office/drawing/2014/main" id="{23F03026-B449-4E02-A65A-E18B08340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8" name="Oval 2786">
              <a:extLst>
                <a:ext uri="{FF2B5EF4-FFF2-40B4-BE49-F238E27FC236}">
                  <a16:creationId xmlns:a16="http://schemas.microsoft.com/office/drawing/2014/main" id="{ED0BB43D-6401-48D6-A645-2066A4A63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59" name="Oval 2787">
              <a:extLst>
                <a:ext uri="{FF2B5EF4-FFF2-40B4-BE49-F238E27FC236}">
                  <a16:creationId xmlns:a16="http://schemas.microsoft.com/office/drawing/2014/main" id="{5A8F40CB-6495-45F8-95FA-8FACB2CF6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0" name="Oval 2788">
              <a:extLst>
                <a:ext uri="{FF2B5EF4-FFF2-40B4-BE49-F238E27FC236}">
                  <a16:creationId xmlns:a16="http://schemas.microsoft.com/office/drawing/2014/main" id="{A0AF6806-ACC9-4A13-9826-D5A2F31FE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1" name="Oval 2789">
              <a:extLst>
                <a:ext uri="{FF2B5EF4-FFF2-40B4-BE49-F238E27FC236}">
                  <a16:creationId xmlns:a16="http://schemas.microsoft.com/office/drawing/2014/main" id="{8700879C-5DAC-4141-A06E-22DEEC460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2" name="Oval 2790">
              <a:extLst>
                <a:ext uri="{FF2B5EF4-FFF2-40B4-BE49-F238E27FC236}">
                  <a16:creationId xmlns:a16="http://schemas.microsoft.com/office/drawing/2014/main" id="{0832B321-6E34-4CE5-8A91-7F84C440B3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3" name="Oval 2791">
              <a:extLst>
                <a:ext uri="{FF2B5EF4-FFF2-40B4-BE49-F238E27FC236}">
                  <a16:creationId xmlns:a16="http://schemas.microsoft.com/office/drawing/2014/main" id="{1F99D955-763A-42DD-B7FF-7467D299A0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4" name="Oval 2792">
              <a:extLst>
                <a:ext uri="{FF2B5EF4-FFF2-40B4-BE49-F238E27FC236}">
                  <a16:creationId xmlns:a16="http://schemas.microsoft.com/office/drawing/2014/main" id="{5CFFCC20-9933-4CF3-999E-F54A3234F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5" name="Oval 2793">
              <a:extLst>
                <a:ext uri="{FF2B5EF4-FFF2-40B4-BE49-F238E27FC236}">
                  <a16:creationId xmlns:a16="http://schemas.microsoft.com/office/drawing/2014/main" id="{E399BBCA-10EE-48C9-A273-C38577FAF4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6" name="Oval 2794">
              <a:extLst>
                <a:ext uri="{FF2B5EF4-FFF2-40B4-BE49-F238E27FC236}">
                  <a16:creationId xmlns:a16="http://schemas.microsoft.com/office/drawing/2014/main" id="{17FDA88C-45D5-4FBD-883E-1ADDCABEC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7" name="Oval 2795">
              <a:extLst>
                <a:ext uri="{FF2B5EF4-FFF2-40B4-BE49-F238E27FC236}">
                  <a16:creationId xmlns:a16="http://schemas.microsoft.com/office/drawing/2014/main" id="{49B48A33-0920-47FA-B71D-518F11D59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8" name="Oval 2796">
              <a:extLst>
                <a:ext uri="{FF2B5EF4-FFF2-40B4-BE49-F238E27FC236}">
                  <a16:creationId xmlns:a16="http://schemas.microsoft.com/office/drawing/2014/main" id="{85E6A433-E786-4E71-9772-24BAFB20B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69" name="Oval 2797">
              <a:extLst>
                <a:ext uri="{FF2B5EF4-FFF2-40B4-BE49-F238E27FC236}">
                  <a16:creationId xmlns:a16="http://schemas.microsoft.com/office/drawing/2014/main" id="{6E276A85-84BD-4A45-8590-57B6A97B58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0" name="Oval 2798">
              <a:extLst>
                <a:ext uri="{FF2B5EF4-FFF2-40B4-BE49-F238E27FC236}">
                  <a16:creationId xmlns:a16="http://schemas.microsoft.com/office/drawing/2014/main" id="{FB64BCF8-7D28-40E7-B1B6-F41FD706D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1" name="Oval 2799">
              <a:extLst>
                <a:ext uri="{FF2B5EF4-FFF2-40B4-BE49-F238E27FC236}">
                  <a16:creationId xmlns:a16="http://schemas.microsoft.com/office/drawing/2014/main" id="{3766D4D8-1639-4117-A392-C5EB8EC75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2" name="Oval 2800">
              <a:extLst>
                <a:ext uri="{FF2B5EF4-FFF2-40B4-BE49-F238E27FC236}">
                  <a16:creationId xmlns:a16="http://schemas.microsoft.com/office/drawing/2014/main" id="{3E3FB432-D891-4A34-A6E0-22AE1DC185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3" name="Oval 2801">
              <a:extLst>
                <a:ext uri="{FF2B5EF4-FFF2-40B4-BE49-F238E27FC236}">
                  <a16:creationId xmlns:a16="http://schemas.microsoft.com/office/drawing/2014/main" id="{17377F70-5961-403B-BDF2-12717B2C9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4" name="Oval 2802">
              <a:extLst>
                <a:ext uri="{FF2B5EF4-FFF2-40B4-BE49-F238E27FC236}">
                  <a16:creationId xmlns:a16="http://schemas.microsoft.com/office/drawing/2014/main" id="{F51F8A07-3C91-4EAF-BBD7-3EC3BFAD5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5" name="Oval 2803">
              <a:extLst>
                <a:ext uri="{FF2B5EF4-FFF2-40B4-BE49-F238E27FC236}">
                  <a16:creationId xmlns:a16="http://schemas.microsoft.com/office/drawing/2014/main" id="{3FB8904A-5D40-42AC-9296-2A95265D1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6" name="Oval 2804">
              <a:extLst>
                <a:ext uri="{FF2B5EF4-FFF2-40B4-BE49-F238E27FC236}">
                  <a16:creationId xmlns:a16="http://schemas.microsoft.com/office/drawing/2014/main" id="{15F66066-A6B2-402A-AFE0-930E49AA7C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677" name="Group 2805">
            <a:extLst>
              <a:ext uri="{FF2B5EF4-FFF2-40B4-BE49-F238E27FC236}">
                <a16:creationId xmlns:a16="http://schemas.microsoft.com/office/drawing/2014/main" id="{30DDF31C-2437-4EF0-A6F2-F36A216A391A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4748213"/>
            <a:ext cx="255587" cy="360362"/>
            <a:chOff x="739" y="1027"/>
            <a:chExt cx="282" cy="396"/>
          </a:xfrm>
        </p:grpSpPr>
        <p:sp>
          <p:nvSpPr>
            <p:cNvPr id="82678" name="Oval 2806">
              <a:extLst>
                <a:ext uri="{FF2B5EF4-FFF2-40B4-BE49-F238E27FC236}">
                  <a16:creationId xmlns:a16="http://schemas.microsoft.com/office/drawing/2014/main" id="{4DC51792-AB63-46C0-B331-96ECB35198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79" name="Oval 2807">
              <a:extLst>
                <a:ext uri="{FF2B5EF4-FFF2-40B4-BE49-F238E27FC236}">
                  <a16:creationId xmlns:a16="http://schemas.microsoft.com/office/drawing/2014/main" id="{DBC13088-737D-4AB8-AA97-3680FD5FC7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0" name="Oval 2808">
              <a:extLst>
                <a:ext uri="{FF2B5EF4-FFF2-40B4-BE49-F238E27FC236}">
                  <a16:creationId xmlns:a16="http://schemas.microsoft.com/office/drawing/2014/main" id="{64675B99-8DCB-497B-A543-3CA3E1F24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1" name="Oval 2809">
              <a:extLst>
                <a:ext uri="{FF2B5EF4-FFF2-40B4-BE49-F238E27FC236}">
                  <a16:creationId xmlns:a16="http://schemas.microsoft.com/office/drawing/2014/main" id="{2B19A651-32AD-4A24-A4AA-AF7AFBC54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2" name="Oval 2810">
              <a:extLst>
                <a:ext uri="{FF2B5EF4-FFF2-40B4-BE49-F238E27FC236}">
                  <a16:creationId xmlns:a16="http://schemas.microsoft.com/office/drawing/2014/main" id="{9693E415-65F6-43E5-B704-7AA96D0F8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3" name="Oval 2811">
              <a:extLst>
                <a:ext uri="{FF2B5EF4-FFF2-40B4-BE49-F238E27FC236}">
                  <a16:creationId xmlns:a16="http://schemas.microsoft.com/office/drawing/2014/main" id="{AC0DD2A5-DC24-4CCE-947E-CD3B54DE3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4" name="Oval 2812">
              <a:extLst>
                <a:ext uri="{FF2B5EF4-FFF2-40B4-BE49-F238E27FC236}">
                  <a16:creationId xmlns:a16="http://schemas.microsoft.com/office/drawing/2014/main" id="{922AF444-4F10-4545-B700-B1E46B577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5" name="Oval 2813">
              <a:extLst>
                <a:ext uri="{FF2B5EF4-FFF2-40B4-BE49-F238E27FC236}">
                  <a16:creationId xmlns:a16="http://schemas.microsoft.com/office/drawing/2014/main" id="{22B15C68-6CB9-4EC7-8EA9-C2D3B47F8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6" name="Oval 2814">
              <a:extLst>
                <a:ext uri="{FF2B5EF4-FFF2-40B4-BE49-F238E27FC236}">
                  <a16:creationId xmlns:a16="http://schemas.microsoft.com/office/drawing/2014/main" id="{1B4EA3E7-D2A6-4590-B7DA-41A7CCE66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7" name="Oval 2815">
              <a:extLst>
                <a:ext uri="{FF2B5EF4-FFF2-40B4-BE49-F238E27FC236}">
                  <a16:creationId xmlns:a16="http://schemas.microsoft.com/office/drawing/2014/main" id="{2DFA4822-D803-49D3-90F7-E9956E6C5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8" name="Oval 2816">
              <a:extLst>
                <a:ext uri="{FF2B5EF4-FFF2-40B4-BE49-F238E27FC236}">
                  <a16:creationId xmlns:a16="http://schemas.microsoft.com/office/drawing/2014/main" id="{B84EA1C6-C901-42DD-8166-FC1BC5EC63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89" name="Oval 2817">
              <a:extLst>
                <a:ext uri="{FF2B5EF4-FFF2-40B4-BE49-F238E27FC236}">
                  <a16:creationId xmlns:a16="http://schemas.microsoft.com/office/drawing/2014/main" id="{738A216F-5621-436D-B30A-288FDF927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0" name="Oval 2818">
              <a:extLst>
                <a:ext uri="{FF2B5EF4-FFF2-40B4-BE49-F238E27FC236}">
                  <a16:creationId xmlns:a16="http://schemas.microsoft.com/office/drawing/2014/main" id="{E4CF0D03-59BA-407E-821F-5BDF5FB76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1" name="Oval 2819">
              <a:extLst>
                <a:ext uri="{FF2B5EF4-FFF2-40B4-BE49-F238E27FC236}">
                  <a16:creationId xmlns:a16="http://schemas.microsoft.com/office/drawing/2014/main" id="{A930D727-4B11-44B3-801D-35ED78119C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2" name="Oval 2820">
              <a:extLst>
                <a:ext uri="{FF2B5EF4-FFF2-40B4-BE49-F238E27FC236}">
                  <a16:creationId xmlns:a16="http://schemas.microsoft.com/office/drawing/2014/main" id="{34CD002D-2E35-4DE3-9C6F-06ED5E33D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3" name="Oval 2821">
              <a:extLst>
                <a:ext uri="{FF2B5EF4-FFF2-40B4-BE49-F238E27FC236}">
                  <a16:creationId xmlns:a16="http://schemas.microsoft.com/office/drawing/2014/main" id="{04780210-4228-4D7C-BDA5-50CC5651D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4" name="Oval 2822">
              <a:extLst>
                <a:ext uri="{FF2B5EF4-FFF2-40B4-BE49-F238E27FC236}">
                  <a16:creationId xmlns:a16="http://schemas.microsoft.com/office/drawing/2014/main" id="{54AB9AC5-20FF-4199-8C2D-BE622FB60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5" name="Oval 2823">
              <a:extLst>
                <a:ext uri="{FF2B5EF4-FFF2-40B4-BE49-F238E27FC236}">
                  <a16:creationId xmlns:a16="http://schemas.microsoft.com/office/drawing/2014/main" id="{AED56D2D-2805-4C8A-83AE-58C5D6441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6" name="Oval 2824">
              <a:extLst>
                <a:ext uri="{FF2B5EF4-FFF2-40B4-BE49-F238E27FC236}">
                  <a16:creationId xmlns:a16="http://schemas.microsoft.com/office/drawing/2014/main" id="{86C3E7DB-6B3A-4137-B256-FA9E629C0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97" name="Oval 2825">
              <a:extLst>
                <a:ext uri="{FF2B5EF4-FFF2-40B4-BE49-F238E27FC236}">
                  <a16:creationId xmlns:a16="http://schemas.microsoft.com/office/drawing/2014/main" id="{11320971-AF80-442D-A399-0044E463B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698" name="Group 2826">
            <a:extLst>
              <a:ext uri="{FF2B5EF4-FFF2-40B4-BE49-F238E27FC236}">
                <a16:creationId xmlns:a16="http://schemas.microsoft.com/office/drawing/2014/main" id="{07F260F6-96F7-45B6-8E73-E8CB93E938B2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4748213"/>
            <a:ext cx="255587" cy="360362"/>
            <a:chOff x="1078" y="1027"/>
            <a:chExt cx="282" cy="396"/>
          </a:xfrm>
        </p:grpSpPr>
        <p:sp>
          <p:nvSpPr>
            <p:cNvPr id="82699" name="Oval 2827">
              <a:extLst>
                <a:ext uri="{FF2B5EF4-FFF2-40B4-BE49-F238E27FC236}">
                  <a16:creationId xmlns:a16="http://schemas.microsoft.com/office/drawing/2014/main" id="{98F96129-E7CD-47E2-9645-6C6C47D71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0" name="Oval 2828">
              <a:extLst>
                <a:ext uri="{FF2B5EF4-FFF2-40B4-BE49-F238E27FC236}">
                  <a16:creationId xmlns:a16="http://schemas.microsoft.com/office/drawing/2014/main" id="{B52020D4-7DE4-4D52-9A22-23A3627BE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1" name="Oval 2829">
              <a:extLst>
                <a:ext uri="{FF2B5EF4-FFF2-40B4-BE49-F238E27FC236}">
                  <a16:creationId xmlns:a16="http://schemas.microsoft.com/office/drawing/2014/main" id="{B3692A57-5A49-4790-9FD7-DF8582ACD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2" name="Oval 2830">
              <a:extLst>
                <a:ext uri="{FF2B5EF4-FFF2-40B4-BE49-F238E27FC236}">
                  <a16:creationId xmlns:a16="http://schemas.microsoft.com/office/drawing/2014/main" id="{F01BAB2C-401D-4785-B972-BEBCBD01FB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3" name="Oval 2831">
              <a:extLst>
                <a:ext uri="{FF2B5EF4-FFF2-40B4-BE49-F238E27FC236}">
                  <a16:creationId xmlns:a16="http://schemas.microsoft.com/office/drawing/2014/main" id="{63EDD869-B9D5-409A-BF8A-C5A6F141D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4" name="Oval 2832">
              <a:extLst>
                <a:ext uri="{FF2B5EF4-FFF2-40B4-BE49-F238E27FC236}">
                  <a16:creationId xmlns:a16="http://schemas.microsoft.com/office/drawing/2014/main" id="{52FE5020-8FE4-487A-8252-6BCCE86C44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5" name="Oval 2833">
              <a:extLst>
                <a:ext uri="{FF2B5EF4-FFF2-40B4-BE49-F238E27FC236}">
                  <a16:creationId xmlns:a16="http://schemas.microsoft.com/office/drawing/2014/main" id="{ABE6D187-CBF8-4654-B829-355CAC9F9A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6" name="Oval 2834">
              <a:extLst>
                <a:ext uri="{FF2B5EF4-FFF2-40B4-BE49-F238E27FC236}">
                  <a16:creationId xmlns:a16="http://schemas.microsoft.com/office/drawing/2014/main" id="{ADE99F12-B01D-40D7-B6F6-C09B65C13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7" name="Oval 2835">
              <a:extLst>
                <a:ext uri="{FF2B5EF4-FFF2-40B4-BE49-F238E27FC236}">
                  <a16:creationId xmlns:a16="http://schemas.microsoft.com/office/drawing/2014/main" id="{465BE868-DF11-4FB8-B953-58EA20702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8" name="Oval 2836">
              <a:extLst>
                <a:ext uri="{FF2B5EF4-FFF2-40B4-BE49-F238E27FC236}">
                  <a16:creationId xmlns:a16="http://schemas.microsoft.com/office/drawing/2014/main" id="{5B8D3EA7-9A5B-484C-B5AA-A40B7E11A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09" name="Oval 2837">
              <a:extLst>
                <a:ext uri="{FF2B5EF4-FFF2-40B4-BE49-F238E27FC236}">
                  <a16:creationId xmlns:a16="http://schemas.microsoft.com/office/drawing/2014/main" id="{7F648052-86FC-4165-BCC3-A8C0195365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0" name="Oval 2838">
              <a:extLst>
                <a:ext uri="{FF2B5EF4-FFF2-40B4-BE49-F238E27FC236}">
                  <a16:creationId xmlns:a16="http://schemas.microsoft.com/office/drawing/2014/main" id="{0CF26007-1E86-444A-91AE-A7C1E42FD8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1" name="Oval 2839">
              <a:extLst>
                <a:ext uri="{FF2B5EF4-FFF2-40B4-BE49-F238E27FC236}">
                  <a16:creationId xmlns:a16="http://schemas.microsoft.com/office/drawing/2014/main" id="{A0D76659-4C2F-45CE-9E33-F8D23FC7A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2" name="Oval 2840">
              <a:extLst>
                <a:ext uri="{FF2B5EF4-FFF2-40B4-BE49-F238E27FC236}">
                  <a16:creationId xmlns:a16="http://schemas.microsoft.com/office/drawing/2014/main" id="{952CD44C-3820-47FD-8FC3-7CC632BA6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3" name="Oval 2841">
              <a:extLst>
                <a:ext uri="{FF2B5EF4-FFF2-40B4-BE49-F238E27FC236}">
                  <a16:creationId xmlns:a16="http://schemas.microsoft.com/office/drawing/2014/main" id="{C98DC52A-E238-4C0C-88BB-310E25CF27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4" name="Oval 2842">
              <a:extLst>
                <a:ext uri="{FF2B5EF4-FFF2-40B4-BE49-F238E27FC236}">
                  <a16:creationId xmlns:a16="http://schemas.microsoft.com/office/drawing/2014/main" id="{E03DAA85-9049-4244-8405-FF723A25D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5" name="Oval 2843">
              <a:extLst>
                <a:ext uri="{FF2B5EF4-FFF2-40B4-BE49-F238E27FC236}">
                  <a16:creationId xmlns:a16="http://schemas.microsoft.com/office/drawing/2014/main" id="{48D92184-3AB6-419F-A9C9-D2329FEEF3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6" name="Oval 2844">
              <a:extLst>
                <a:ext uri="{FF2B5EF4-FFF2-40B4-BE49-F238E27FC236}">
                  <a16:creationId xmlns:a16="http://schemas.microsoft.com/office/drawing/2014/main" id="{072815C5-3427-4B02-8232-4E1D4DD336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7" name="Oval 2845">
              <a:extLst>
                <a:ext uri="{FF2B5EF4-FFF2-40B4-BE49-F238E27FC236}">
                  <a16:creationId xmlns:a16="http://schemas.microsoft.com/office/drawing/2014/main" id="{E6DC4444-3D0B-4B26-8C17-6CBB2B38E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8" name="Oval 2846">
              <a:extLst>
                <a:ext uri="{FF2B5EF4-FFF2-40B4-BE49-F238E27FC236}">
                  <a16:creationId xmlns:a16="http://schemas.microsoft.com/office/drawing/2014/main" id="{D38FD566-DA03-4FD2-B84A-0868831F1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19" name="Oval 2847">
              <a:extLst>
                <a:ext uri="{FF2B5EF4-FFF2-40B4-BE49-F238E27FC236}">
                  <a16:creationId xmlns:a16="http://schemas.microsoft.com/office/drawing/2014/main" id="{2E01E84C-8DE3-4864-BB2C-EDD0080E27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0" name="Oval 2848">
              <a:extLst>
                <a:ext uri="{FF2B5EF4-FFF2-40B4-BE49-F238E27FC236}">
                  <a16:creationId xmlns:a16="http://schemas.microsoft.com/office/drawing/2014/main" id="{F7212587-1359-4837-8FC0-B3835DAD6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1" name="Oval 2849">
              <a:extLst>
                <a:ext uri="{FF2B5EF4-FFF2-40B4-BE49-F238E27FC236}">
                  <a16:creationId xmlns:a16="http://schemas.microsoft.com/office/drawing/2014/main" id="{DF7E7F2D-167D-41E0-B7D9-6EA778A73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2" name="Oval 2850">
              <a:extLst>
                <a:ext uri="{FF2B5EF4-FFF2-40B4-BE49-F238E27FC236}">
                  <a16:creationId xmlns:a16="http://schemas.microsoft.com/office/drawing/2014/main" id="{B9227C10-CCC9-4E03-933F-A0029055D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723" name="Group 2851">
            <a:extLst>
              <a:ext uri="{FF2B5EF4-FFF2-40B4-BE49-F238E27FC236}">
                <a16:creationId xmlns:a16="http://schemas.microsoft.com/office/drawing/2014/main" id="{71630FAB-A25C-4F39-AD04-219AFC2FFFF5}"/>
              </a:ext>
            </a:extLst>
          </p:cNvPr>
          <p:cNvGrpSpPr>
            <a:grpSpLocks/>
          </p:cNvGrpSpPr>
          <p:nvPr/>
        </p:nvGrpSpPr>
        <p:grpSpPr bwMode="auto">
          <a:xfrm>
            <a:off x="2973388" y="4748213"/>
            <a:ext cx="257175" cy="360362"/>
            <a:chOff x="1419" y="1027"/>
            <a:chExt cx="283" cy="396"/>
          </a:xfrm>
        </p:grpSpPr>
        <p:sp>
          <p:nvSpPr>
            <p:cNvPr id="82724" name="Oval 2852">
              <a:extLst>
                <a:ext uri="{FF2B5EF4-FFF2-40B4-BE49-F238E27FC236}">
                  <a16:creationId xmlns:a16="http://schemas.microsoft.com/office/drawing/2014/main" id="{4FF8E99F-6C3E-4529-9E83-73356230C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5" name="Oval 2853">
              <a:extLst>
                <a:ext uri="{FF2B5EF4-FFF2-40B4-BE49-F238E27FC236}">
                  <a16:creationId xmlns:a16="http://schemas.microsoft.com/office/drawing/2014/main" id="{451DD20B-52BB-4AC7-99A4-7E3ACF7AB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6" name="Oval 2854">
              <a:extLst>
                <a:ext uri="{FF2B5EF4-FFF2-40B4-BE49-F238E27FC236}">
                  <a16:creationId xmlns:a16="http://schemas.microsoft.com/office/drawing/2014/main" id="{840B0545-E2F4-417C-82B5-FC68DA7A1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7" name="Oval 2855">
              <a:extLst>
                <a:ext uri="{FF2B5EF4-FFF2-40B4-BE49-F238E27FC236}">
                  <a16:creationId xmlns:a16="http://schemas.microsoft.com/office/drawing/2014/main" id="{5AAC3990-C9D3-45C5-B37C-E3C579EF7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8" name="Oval 2856">
              <a:extLst>
                <a:ext uri="{FF2B5EF4-FFF2-40B4-BE49-F238E27FC236}">
                  <a16:creationId xmlns:a16="http://schemas.microsoft.com/office/drawing/2014/main" id="{514BB0BF-76B7-43F0-A82F-164C17CC2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29" name="Oval 2857">
              <a:extLst>
                <a:ext uri="{FF2B5EF4-FFF2-40B4-BE49-F238E27FC236}">
                  <a16:creationId xmlns:a16="http://schemas.microsoft.com/office/drawing/2014/main" id="{4AE21C63-DA47-454A-AF97-F673E47F8E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0" name="Oval 2858">
              <a:extLst>
                <a:ext uri="{FF2B5EF4-FFF2-40B4-BE49-F238E27FC236}">
                  <a16:creationId xmlns:a16="http://schemas.microsoft.com/office/drawing/2014/main" id="{C3E1CC13-9F69-4605-B7EA-A34FAEC540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1" name="Oval 2859">
              <a:extLst>
                <a:ext uri="{FF2B5EF4-FFF2-40B4-BE49-F238E27FC236}">
                  <a16:creationId xmlns:a16="http://schemas.microsoft.com/office/drawing/2014/main" id="{F1F35605-6C73-4387-900B-340D37669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2" name="Oval 2860">
              <a:extLst>
                <a:ext uri="{FF2B5EF4-FFF2-40B4-BE49-F238E27FC236}">
                  <a16:creationId xmlns:a16="http://schemas.microsoft.com/office/drawing/2014/main" id="{2F7FD928-6290-4ABA-B7D5-92F879571D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3" name="Oval 2861">
              <a:extLst>
                <a:ext uri="{FF2B5EF4-FFF2-40B4-BE49-F238E27FC236}">
                  <a16:creationId xmlns:a16="http://schemas.microsoft.com/office/drawing/2014/main" id="{86B7A16A-F6DE-4C68-A6CF-3ACA316FD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4" name="Oval 2862">
              <a:extLst>
                <a:ext uri="{FF2B5EF4-FFF2-40B4-BE49-F238E27FC236}">
                  <a16:creationId xmlns:a16="http://schemas.microsoft.com/office/drawing/2014/main" id="{8C582840-72B8-4303-AF5F-5D1BD6CDB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5" name="Oval 2863">
              <a:extLst>
                <a:ext uri="{FF2B5EF4-FFF2-40B4-BE49-F238E27FC236}">
                  <a16:creationId xmlns:a16="http://schemas.microsoft.com/office/drawing/2014/main" id="{1D2AF6B6-4C25-4687-A62C-2529FFD20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6" name="Oval 2864">
              <a:extLst>
                <a:ext uri="{FF2B5EF4-FFF2-40B4-BE49-F238E27FC236}">
                  <a16:creationId xmlns:a16="http://schemas.microsoft.com/office/drawing/2014/main" id="{4CA7DFE8-AF6E-4531-8ED7-B66C9FA18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7" name="Oval 2865">
              <a:extLst>
                <a:ext uri="{FF2B5EF4-FFF2-40B4-BE49-F238E27FC236}">
                  <a16:creationId xmlns:a16="http://schemas.microsoft.com/office/drawing/2014/main" id="{AEB59FC9-16C9-44CC-943E-124F745E4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8" name="Oval 2866">
              <a:extLst>
                <a:ext uri="{FF2B5EF4-FFF2-40B4-BE49-F238E27FC236}">
                  <a16:creationId xmlns:a16="http://schemas.microsoft.com/office/drawing/2014/main" id="{EBC6E95E-5290-4659-9DCC-5878A05C76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39" name="Oval 2867">
              <a:extLst>
                <a:ext uri="{FF2B5EF4-FFF2-40B4-BE49-F238E27FC236}">
                  <a16:creationId xmlns:a16="http://schemas.microsoft.com/office/drawing/2014/main" id="{29459404-06F8-419C-B69C-468759039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0" name="Oval 2868">
              <a:extLst>
                <a:ext uri="{FF2B5EF4-FFF2-40B4-BE49-F238E27FC236}">
                  <a16:creationId xmlns:a16="http://schemas.microsoft.com/office/drawing/2014/main" id="{075F9187-ED6D-4EAD-95E3-A8F45AA158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1" name="Oval 2869">
              <a:extLst>
                <a:ext uri="{FF2B5EF4-FFF2-40B4-BE49-F238E27FC236}">
                  <a16:creationId xmlns:a16="http://schemas.microsoft.com/office/drawing/2014/main" id="{8BA916ED-786C-4205-ABD1-C12F4902E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2" name="Oval 2870">
              <a:extLst>
                <a:ext uri="{FF2B5EF4-FFF2-40B4-BE49-F238E27FC236}">
                  <a16:creationId xmlns:a16="http://schemas.microsoft.com/office/drawing/2014/main" id="{12623166-CC41-4B0E-804D-55FDF553C0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3" name="Oval 2871">
              <a:extLst>
                <a:ext uri="{FF2B5EF4-FFF2-40B4-BE49-F238E27FC236}">
                  <a16:creationId xmlns:a16="http://schemas.microsoft.com/office/drawing/2014/main" id="{66282DB7-3417-4E17-ACF3-6D567639C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4" name="Oval 2872">
              <a:extLst>
                <a:ext uri="{FF2B5EF4-FFF2-40B4-BE49-F238E27FC236}">
                  <a16:creationId xmlns:a16="http://schemas.microsoft.com/office/drawing/2014/main" id="{54A0A6B0-CEFE-4FA2-A3D1-4EAB15347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5" name="Oval 2873">
              <a:extLst>
                <a:ext uri="{FF2B5EF4-FFF2-40B4-BE49-F238E27FC236}">
                  <a16:creationId xmlns:a16="http://schemas.microsoft.com/office/drawing/2014/main" id="{B0D1E3D0-779F-468A-99A9-4A25BD8FA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6" name="Oval 2874">
              <a:extLst>
                <a:ext uri="{FF2B5EF4-FFF2-40B4-BE49-F238E27FC236}">
                  <a16:creationId xmlns:a16="http://schemas.microsoft.com/office/drawing/2014/main" id="{5FFA5655-A511-4500-8B05-9079A1CFA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7" name="Oval 2875">
              <a:extLst>
                <a:ext uri="{FF2B5EF4-FFF2-40B4-BE49-F238E27FC236}">
                  <a16:creationId xmlns:a16="http://schemas.microsoft.com/office/drawing/2014/main" id="{614E19C1-226E-4051-9F1B-BD95830D0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48" name="Oval 2876">
              <a:extLst>
                <a:ext uri="{FF2B5EF4-FFF2-40B4-BE49-F238E27FC236}">
                  <a16:creationId xmlns:a16="http://schemas.microsoft.com/office/drawing/2014/main" id="{04336059-A899-48A6-9048-BC8513E96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749" name="Group 2877">
            <a:extLst>
              <a:ext uri="{FF2B5EF4-FFF2-40B4-BE49-F238E27FC236}">
                <a16:creationId xmlns:a16="http://schemas.microsoft.com/office/drawing/2014/main" id="{FB9D8A98-6260-4586-A054-9EFCB0AB6B54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4748213"/>
            <a:ext cx="257175" cy="360362"/>
            <a:chOff x="1759" y="1027"/>
            <a:chExt cx="283" cy="396"/>
          </a:xfrm>
        </p:grpSpPr>
        <p:sp>
          <p:nvSpPr>
            <p:cNvPr id="82750" name="Oval 2878">
              <a:extLst>
                <a:ext uri="{FF2B5EF4-FFF2-40B4-BE49-F238E27FC236}">
                  <a16:creationId xmlns:a16="http://schemas.microsoft.com/office/drawing/2014/main" id="{816DCE93-4807-4E7B-A2E7-3F84F3F1E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1" name="Oval 2879">
              <a:extLst>
                <a:ext uri="{FF2B5EF4-FFF2-40B4-BE49-F238E27FC236}">
                  <a16:creationId xmlns:a16="http://schemas.microsoft.com/office/drawing/2014/main" id="{27F411FF-F470-4849-88DF-2D78DB3E8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2" name="Oval 2880">
              <a:extLst>
                <a:ext uri="{FF2B5EF4-FFF2-40B4-BE49-F238E27FC236}">
                  <a16:creationId xmlns:a16="http://schemas.microsoft.com/office/drawing/2014/main" id="{64E289EB-3EB0-4575-8A8E-5ACCA9FD8E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3" name="Oval 2881">
              <a:extLst>
                <a:ext uri="{FF2B5EF4-FFF2-40B4-BE49-F238E27FC236}">
                  <a16:creationId xmlns:a16="http://schemas.microsoft.com/office/drawing/2014/main" id="{6D3CF7BC-8B75-4975-8B4B-782BCEB93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4" name="Oval 2882">
              <a:extLst>
                <a:ext uri="{FF2B5EF4-FFF2-40B4-BE49-F238E27FC236}">
                  <a16:creationId xmlns:a16="http://schemas.microsoft.com/office/drawing/2014/main" id="{01DCC44F-EED5-46D0-B00E-CE0FD2D578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5" name="Oval 2883">
              <a:extLst>
                <a:ext uri="{FF2B5EF4-FFF2-40B4-BE49-F238E27FC236}">
                  <a16:creationId xmlns:a16="http://schemas.microsoft.com/office/drawing/2014/main" id="{2A90CC94-D4D5-4FCF-88E4-22602A0D86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6" name="Oval 2884">
              <a:extLst>
                <a:ext uri="{FF2B5EF4-FFF2-40B4-BE49-F238E27FC236}">
                  <a16:creationId xmlns:a16="http://schemas.microsoft.com/office/drawing/2014/main" id="{49DCD30E-EC41-4812-8E8B-6EB6F74C88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7" name="Oval 2885">
              <a:extLst>
                <a:ext uri="{FF2B5EF4-FFF2-40B4-BE49-F238E27FC236}">
                  <a16:creationId xmlns:a16="http://schemas.microsoft.com/office/drawing/2014/main" id="{41CEF148-EA46-45AF-969F-C25B27CDD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8" name="Oval 2886">
              <a:extLst>
                <a:ext uri="{FF2B5EF4-FFF2-40B4-BE49-F238E27FC236}">
                  <a16:creationId xmlns:a16="http://schemas.microsoft.com/office/drawing/2014/main" id="{2C628853-B603-46AE-B36A-AA4B2F5FE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59" name="Oval 2887">
              <a:extLst>
                <a:ext uri="{FF2B5EF4-FFF2-40B4-BE49-F238E27FC236}">
                  <a16:creationId xmlns:a16="http://schemas.microsoft.com/office/drawing/2014/main" id="{6CDFC0DC-8505-4EBD-B93F-0EFFE16D8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0" name="Oval 2888">
              <a:extLst>
                <a:ext uri="{FF2B5EF4-FFF2-40B4-BE49-F238E27FC236}">
                  <a16:creationId xmlns:a16="http://schemas.microsoft.com/office/drawing/2014/main" id="{3338410E-E940-4F93-A975-D57C7D9D8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1" name="Oval 2889">
              <a:extLst>
                <a:ext uri="{FF2B5EF4-FFF2-40B4-BE49-F238E27FC236}">
                  <a16:creationId xmlns:a16="http://schemas.microsoft.com/office/drawing/2014/main" id="{31337364-9E45-4254-B2BE-F0098DE568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2" name="Oval 2890">
              <a:extLst>
                <a:ext uri="{FF2B5EF4-FFF2-40B4-BE49-F238E27FC236}">
                  <a16:creationId xmlns:a16="http://schemas.microsoft.com/office/drawing/2014/main" id="{E9EE0531-23FB-4DA4-82D7-AF77F889B6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3" name="Oval 2891">
              <a:extLst>
                <a:ext uri="{FF2B5EF4-FFF2-40B4-BE49-F238E27FC236}">
                  <a16:creationId xmlns:a16="http://schemas.microsoft.com/office/drawing/2014/main" id="{AB309072-AA10-4C1C-BB1D-B962EA557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4" name="Oval 2892">
              <a:extLst>
                <a:ext uri="{FF2B5EF4-FFF2-40B4-BE49-F238E27FC236}">
                  <a16:creationId xmlns:a16="http://schemas.microsoft.com/office/drawing/2014/main" id="{F4DF223F-7AE6-4036-8FE7-A0E81FEEF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5" name="Oval 2893">
              <a:extLst>
                <a:ext uri="{FF2B5EF4-FFF2-40B4-BE49-F238E27FC236}">
                  <a16:creationId xmlns:a16="http://schemas.microsoft.com/office/drawing/2014/main" id="{B4733752-EF70-4F44-8756-2D13B1E46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6" name="Oval 2894">
              <a:extLst>
                <a:ext uri="{FF2B5EF4-FFF2-40B4-BE49-F238E27FC236}">
                  <a16:creationId xmlns:a16="http://schemas.microsoft.com/office/drawing/2014/main" id="{D38114F1-8C5A-4DFC-B921-B813D3F1A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7" name="Oval 2895">
              <a:extLst>
                <a:ext uri="{FF2B5EF4-FFF2-40B4-BE49-F238E27FC236}">
                  <a16:creationId xmlns:a16="http://schemas.microsoft.com/office/drawing/2014/main" id="{43B0747F-F075-4CFE-B320-B74610A598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8" name="Oval 2896">
              <a:extLst>
                <a:ext uri="{FF2B5EF4-FFF2-40B4-BE49-F238E27FC236}">
                  <a16:creationId xmlns:a16="http://schemas.microsoft.com/office/drawing/2014/main" id="{C141218B-D269-4905-B900-BFFF41E37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69" name="Oval 2897">
              <a:extLst>
                <a:ext uri="{FF2B5EF4-FFF2-40B4-BE49-F238E27FC236}">
                  <a16:creationId xmlns:a16="http://schemas.microsoft.com/office/drawing/2014/main" id="{CA324519-D89D-470C-B5AD-EAAFAD711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0" name="Oval 2898">
              <a:extLst>
                <a:ext uri="{FF2B5EF4-FFF2-40B4-BE49-F238E27FC236}">
                  <a16:creationId xmlns:a16="http://schemas.microsoft.com/office/drawing/2014/main" id="{E0DBC807-590E-4D2E-886B-15B8644471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1" name="Oval 2899">
              <a:extLst>
                <a:ext uri="{FF2B5EF4-FFF2-40B4-BE49-F238E27FC236}">
                  <a16:creationId xmlns:a16="http://schemas.microsoft.com/office/drawing/2014/main" id="{478453E9-3ECC-4DAA-A0D9-67B518A23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2" name="Oval 2900">
              <a:extLst>
                <a:ext uri="{FF2B5EF4-FFF2-40B4-BE49-F238E27FC236}">
                  <a16:creationId xmlns:a16="http://schemas.microsoft.com/office/drawing/2014/main" id="{15A90556-72C5-4F8A-B239-2C462EA325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3" name="Oval 2901">
              <a:extLst>
                <a:ext uri="{FF2B5EF4-FFF2-40B4-BE49-F238E27FC236}">
                  <a16:creationId xmlns:a16="http://schemas.microsoft.com/office/drawing/2014/main" id="{E349727D-839F-44D3-856F-589EA72CB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4" name="Oval 2902">
              <a:extLst>
                <a:ext uri="{FF2B5EF4-FFF2-40B4-BE49-F238E27FC236}">
                  <a16:creationId xmlns:a16="http://schemas.microsoft.com/office/drawing/2014/main" id="{9DE427C5-5E4B-4C29-B907-643C492B9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5" name="Oval 2903">
              <a:extLst>
                <a:ext uri="{FF2B5EF4-FFF2-40B4-BE49-F238E27FC236}">
                  <a16:creationId xmlns:a16="http://schemas.microsoft.com/office/drawing/2014/main" id="{B1CBB128-A360-4A2B-80CE-D6D322B581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6" name="Oval 2904">
              <a:extLst>
                <a:ext uri="{FF2B5EF4-FFF2-40B4-BE49-F238E27FC236}">
                  <a16:creationId xmlns:a16="http://schemas.microsoft.com/office/drawing/2014/main" id="{D3AE9522-AE58-4C92-951C-3B9D24F71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777" name="Group 2905">
            <a:extLst>
              <a:ext uri="{FF2B5EF4-FFF2-40B4-BE49-F238E27FC236}">
                <a16:creationId xmlns:a16="http://schemas.microsoft.com/office/drawing/2014/main" id="{E8CF56F6-556C-44B2-BF35-D72892E404E9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4748213"/>
            <a:ext cx="257175" cy="360362"/>
            <a:chOff x="2100" y="1027"/>
            <a:chExt cx="283" cy="396"/>
          </a:xfrm>
        </p:grpSpPr>
        <p:sp>
          <p:nvSpPr>
            <p:cNvPr id="82778" name="Oval 2906">
              <a:extLst>
                <a:ext uri="{FF2B5EF4-FFF2-40B4-BE49-F238E27FC236}">
                  <a16:creationId xmlns:a16="http://schemas.microsoft.com/office/drawing/2014/main" id="{EBA2C80A-A118-482A-8F3A-6597FC542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79" name="Oval 2907">
              <a:extLst>
                <a:ext uri="{FF2B5EF4-FFF2-40B4-BE49-F238E27FC236}">
                  <a16:creationId xmlns:a16="http://schemas.microsoft.com/office/drawing/2014/main" id="{8F6F6185-A132-4B2B-89ED-EAF2DA608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0" name="Oval 2908">
              <a:extLst>
                <a:ext uri="{FF2B5EF4-FFF2-40B4-BE49-F238E27FC236}">
                  <a16:creationId xmlns:a16="http://schemas.microsoft.com/office/drawing/2014/main" id="{482F989F-0066-4536-B8AA-E5144F5C8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1" name="Oval 2909">
              <a:extLst>
                <a:ext uri="{FF2B5EF4-FFF2-40B4-BE49-F238E27FC236}">
                  <a16:creationId xmlns:a16="http://schemas.microsoft.com/office/drawing/2014/main" id="{FF2B6BF2-EBC7-402A-AA74-4D9ADFE32A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2" name="Oval 2910">
              <a:extLst>
                <a:ext uri="{FF2B5EF4-FFF2-40B4-BE49-F238E27FC236}">
                  <a16:creationId xmlns:a16="http://schemas.microsoft.com/office/drawing/2014/main" id="{8991E2D5-71AA-47C4-94A8-C6C992A53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3" name="Oval 2911">
              <a:extLst>
                <a:ext uri="{FF2B5EF4-FFF2-40B4-BE49-F238E27FC236}">
                  <a16:creationId xmlns:a16="http://schemas.microsoft.com/office/drawing/2014/main" id="{9D297DAE-2893-48A8-BC97-03FA8FBAFE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4" name="Oval 2912">
              <a:extLst>
                <a:ext uri="{FF2B5EF4-FFF2-40B4-BE49-F238E27FC236}">
                  <a16:creationId xmlns:a16="http://schemas.microsoft.com/office/drawing/2014/main" id="{BB92B738-5EED-48CE-951B-610A0513D1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5" name="Oval 2913">
              <a:extLst>
                <a:ext uri="{FF2B5EF4-FFF2-40B4-BE49-F238E27FC236}">
                  <a16:creationId xmlns:a16="http://schemas.microsoft.com/office/drawing/2014/main" id="{C8E8C83E-8E69-46B9-8D60-90A989906B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6" name="Oval 2914">
              <a:extLst>
                <a:ext uri="{FF2B5EF4-FFF2-40B4-BE49-F238E27FC236}">
                  <a16:creationId xmlns:a16="http://schemas.microsoft.com/office/drawing/2014/main" id="{09BBED99-8F17-4881-931C-0AA464063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7" name="Oval 2915">
              <a:extLst>
                <a:ext uri="{FF2B5EF4-FFF2-40B4-BE49-F238E27FC236}">
                  <a16:creationId xmlns:a16="http://schemas.microsoft.com/office/drawing/2014/main" id="{785663FB-5A9F-4291-B3DD-9FF224BCF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8" name="Oval 2916">
              <a:extLst>
                <a:ext uri="{FF2B5EF4-FFF2-40B4-BE49-F238E27FC236}">
                  <a16:creationId xmlns:a16="http://schemas.microsoft.com/office/drawing/2014/main" id="{CC9B8476-581F-433C-9CF4-68304D48F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89" name="Oval 2917">
              <a:extLst>
                <a:ext uri="{FF2B5EF4-FFF2-40B4-BE49-F238E27FC236}">
                  <a16:creationId xmlns:a16="http://schemas.microsoft.com/office/drawing/2014/main" id="{691B35E5-A487-435A-BE09-FA48E9138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0" name="Oval 2918">
              <a:extLst>
                <a:ext uri="{FF2B5EF4-FFF2-40B4-BE49-F238E27FC236}">
                  <a16:creationId xmlns:a16="http://schemas.microsoft.com/office/drawing/2014/main" id="{284819BD-1D61-442E-936B-5C69FCFA3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1" name="Oval 2919">
              <a:extLst>
                <a:ext uri="{FF2B5EF4-FFF2-40B4-BE49-F238E27FC236}">
                  <a16:creationId xmlns:a16="http://schemas.microsoft.com/office/drawing/2014/main" id="{CCB2AF15-1F43-47F8-9C86-0E0AE1E21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2" name="Oval 2920">
              <a:extLst>
                <a:ext uri="{FF2B5EF4-FFF2-40B4-BE49-F238E27FC236}">
                  <a16:creationId xmlns:a16="http://schemas.microsoft.com/office/drawing/2014/main" id="{90803BFC-B128-40AC-B6E1-07429A3F8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3" name="Oval 2921">
              <a:extLst>
                <a:ext uri="{FF2B5EF4-FFF2-40B4-BE49-F238E27FC236}">
                  <a16:creationId xmlns:a16="http://schemas.microsoft.com/office/drawing/2014/main" id="{F4278DB2-A1C2-4BB7-B5A3-4E5DB53D8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4" name="Oval 2922">
              <a:extLst>
                <a:ext uri="{FF2B5EF4-FFF2-40B4-BE49-F238E27FC236}">
                  <a16:creationId xmlns:a16="http://schemas.microsoft.com/office/drawing/2014/main" id="{BF457CF9-4701-44D3-BF14-7DAA0A730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5" name="Oval 2923">
              <a:extLst>
                <a:ext uri="{FF2B5EF4-FFF2-40B4-BE49-F238E27FC236}">
                  <a16:creationId xmlns:a16="http://schemas.microsoft.com/office/drawing/2014/main" id="{C288B8EE-44D4-4086-9A55-7C48A3B24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6" name="Oval 2924">
              <a:extLst>
                <a:ext uri="{FF2B5EF4-FFF2-40B4-BE49-F238E27FC236}">
                  <a16:creationId xmlns:a16="http://schemas.microsoft.com/office/drawing/2014/main" id="{2880612B-FE81-486A-8CE3-D1A1EC1AB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7" name="Oval 2925">
              <a:extLst>
                <a:ext uri="{FF2B5EF4-FFF2-40B4-BE49-F238E27FC236}">
                  <a16:creationId xmlns:a16="http://schemas.microsoft.com/office/drawing/2014/main" id="{9540D49C-ECAA-4237-AE09-ECE1CCCD4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8" name="Oval 2926">
              <a:extLst>
                <a:ext uri="{FF2B5EF4-FFF2-40B4-BE49-F238E27FC236}">
                  <a16:creationId xmlns:a16="http://schemas.microsoft.com/office/drawing/2014/main" id="{1AD568E7-8844-4779-8B77-0D6F2E2C50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799" name="Oval 2927">
              <a:extLst>
                <a:ext uri="{FF2B5EF4-FFF2-40B4-BE49-F238E27FC236}">
                  <a16:creationId xmlns:a16="http://schemas.microsoft.com/office/drawing/2014/main" id="{E3BCC3EB-0A19-4009-B77B-8E2321920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0" name="Oval 2928">
              <a:extLst>
                <a:ext uri="{FF2B5EF4-FFF2-40B4-BE49-F238E27FC236}">
                  <a16:creationId xmlns:a16="http://schemas.microsoft.com/office/drawing/2014/main" id="{C66FF05C-EC0B-4753-8470-596971ABD9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801" name="Group 2929">
            <a:extLst>
              <a:ext uri="{FF2B5EF4-FFF2-40B4-BE49-F238E27FC236}">
                <a16:creationId xmlns:a16="http://schemas.microsoft.com/office/drawing/2014/main" id="{949C87BD-E2FE-4850-8F78-A3B14DC66750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4748213"/>
            <a:ext cx="255587" cy="360362"/>
            <a:chOff x="2779" y="1027"/>
            <a:chExt cx="282" cy="396"/>
          </a:xfrm>
        </p:grpSpPr>
        <p:sp>
          <p:nvSpPr>
            <p:cNvPr id="82802" name="Oval 2930">
              <a:extLst>
                <a:ext uri="{FF2B5EF4-FFF2-40B4-BE49-F238E27FC236}">
                  <a16:creationId xmlns:a16="http://schemas.microsoft.com/office/drawing/2014/main" id="{25DF91CD-0873-459D-8FB7-6667F6177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3" name="Oval 2931">
              <a:extLst>
                <a:ext uri="{FF2B5EF4-FFF2-40B4-BE49-F238E27FC236}">
                  <a16:creationId xmlns:a16="http://schemas.microsoft.com/office/drawing/2014/main" id="{1CE08D60-2BC2-4343-9698-4358A435E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4" name="Oval 2932">
              <a:extLst>
                <a:ext uri="{FF2B5EF4-FFF2-40B4-BE49-F238E27FC236}">
                  <a16:creationId xmlns:a16="http://schemas.microsoft.com/office/drawing/2014/main" id="{CC53350D-42A3-4A17-BE37-0C97C10EB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5" name="Oval 2933">
              <a:extLst>
                <a:ext uri="{FF2B5EF4-FFF2-40B4-BE49-F238E27FC236}">
                  <a16:creationId xmlns:a16="http://schemas.microsoft.com/office/drawing/2014/main" id="{AF84744F-FD3C-4EFF-AC1F-69B43D815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6" name="Oval 2934">
              <a:extLst>
                <a:ext uri="{FF2B5EF4-FFF2-40B4-BE49-F238E27FC236}">
                  <a16:creationId xmlns:a16="http://schemas.microsoft.com/office/drawing/2014/main" id="{F61ABF24-F610-4283-97B5-2EAD31B40C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7" name="Oval 2935">
              <a:extLst>
                <a:ext uri="{FF2B5EF4-FFF2-40B4-BE49-F238E27FC236}">
                  <a16:creationId xmlns:a16="http://schemas.microsoft.com/office/drawing/2014/main" id="{555D8604-9163-4CA3-A473-4E45DE23A2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8" name="Oval 2936">
              <a:extLst>
                <a:ext uri="{FF2B5EF4-FFF2-40B4-BE49-F238E27FC236}">
                  <a16:creationId xmlns:a16="http://schemas.microsoft.com/office/drawing/2014/main" id="{C88D0059-141C-434F-AD77-6B1030EC4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09" name="Oval 2937">
              <a:extLst>
                <a:ext uri="{FF2B5EF4-FFF2-40B4-BE49-F238E27FC236}">
                  <a16:creationId xmlns:a16="http://schemas.microsoft.com/office/drawing/2014/main" id="{4468FFE8-2E98-48DE-8C8C-014217FD14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0" name="Oval 2938">
              <a:extLst>
                <a:ext uri="{FF2B5EF4-FFF2-40B4-BE49-F238E27FC236}">
                  <a16:creationId xmlns:a16="http://schemas.microsoft.com/office/drawing/2014/main" id="{99026052-BD08-41BF-9007-03155C60D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1" name="Oval 2939">
              <a:extLst>
                <a:ext uri="{FF2B5EF4-FFF2-40B4-BE49-F238E27FC236}">
                  <a16:creationId xmlns:a16="http://schemas.microsoft.com/office/drawing/2014/main" id="{E49030E0-40BC-4A60-BEE1-A8EAC84A9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2" name="Oval 2940">
              <a:extLst>
                <a:ext uri="{FF2B5EF4-FFF2-40B4-BE49-F238E27FC236}">
                  <a16:creationId xmlns:a16="http://schemas.microsoft.com/office/drawing/2014/main" id="{D6BA7B3A-4210-4466-94B4-234EC90F8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3" name="Oval 2941">
              <a:extLst>
                <a:ext uri="{FF2B5EF4-FFF2-40B4-BE49-F238E27FC236}">
                  <a16:creationId xmlns:a16="http://schemas.microsoft.com/office/drawing/2014/main" id="{8BA23058-B6BA-4728-B1AB-BF98D3BE1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4" name="Oval 2942">
              <a:extLst>
                <a:ext uri="{FF2B5EF4-FFF2-40B4-BE49-F238E27FC236}">
                  <a16:creationId xmlns:a16="http://schemas.microsoft.com/office/drawing/2014/main" id="{BF71C100-B73D-4019-AFDA-612263477A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5" name="Oval 2943">
              <a:extLst>
                <a:ext uri="{FF2B5EF4-FFF2-40B4-BE49-F238E27FC236}">
                  <a16:creationId xmlns:a16="http://schemas.microsoft.com/office/drawing/2014/main" id="{191EC0E1-28F8-496B-9CD5-8D301D5B1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6" name="Oval 2944">
              <a:extLst>
                <a:ext uri="{FF2B5EF4-FFF2-40B4-BE49-F238E27FC236}">
                  <a16:creationId xmlns:a16="http://schemas.microsoft.com/office/drawing/2014/main" id="{5E28E9CD-4716-4533-A971-0B1876B90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7" name="Oval 2945">
              <a:extLst>
                <a:ext uri="{FF2B5EF4-FFF2-40B4-BE49-F238E27FC236}">
                  <a16:creationId xmlns:a16="http://schemas.microsoft.com/office/drawing/2014/main" id="{B7BAEF75-ADCC-48E8-AF64-1578197A62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8" name="Oval 2946">
              <a:extLst>
                <a:ext uri="{FF2B5EF4-FFF2-40B4-BE49-F238E27FC236}">
                  <a16:creationId xmlns:a16="http://schemas.microsoft.com/office/drawing/2014/main" id="{7454F79E-74B8-4C8F-9094-2AD7210D3C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19" name="Oval 2947">
              <a:extLst>
                <a:ext uri="{FF2B5EF4-FFF2-40B4-BE49-F238E27FC236}">
                  <a16:creationId xmlns:a16="http://schemas.microsoft.com/office/drawing/2014/main" id="{E066DB98-79B4-44CB-ADF3-ECADE377FB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0" name="Oval 2948">
              <a:extLst>
                <a:ext uri="{FF2B5EF4-FFF2-40B4-BE49-F238E27FC236}">
                  <a16:creationId xmlns:a16="http://schemas.microsoft.com/office/drawing/2014/main" id="{8BBFFB72-72BC-4EDD-883B-DCAAE3C2AC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1" name="Oval 2949">
              <a:extLst>
                <a:ext uri="{FF2B5EF4-FFF2-40B4-BE49-F238E27FC236}">
                  <a16:creationId xmlns:a16="http://schemas.microsoft.com/office/drawing/2014/main" id="{D28DC3A7-7F57-48AB-8C8D-9396B1CF07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2" name="Oval 2950">
              <a:extLst>
                <a:ext uri="{FF2B5EF4-FFF2-40B4-BE49-F238E27FC236}">
                  <a16:creationId xmlns:a16="http://schemas.microsoft.com/office/drawing/2014/main" id="{D514EE70-F793-4E84-B3CC-5AE9D991A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823" name="Group 2951">
            <a:extLst>
              <a:ext uri="{FF2B5EF4-FFF2-40B4-BE49-F238E27FC236}">
                <a16:creationId xmlns:a16="http://schemas.microsoft.com/office/drawing/2014/main" id="{670C82DD-2E57-4E3D-BFC7-0AA1674E2233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4748213"/>
            <a:ext cx="269875" cy="360362"/>
            <a:chOff x="3460" y="1027"/>
            <a:chExt cx="283" cy="396"/>
          </a:xfrm>
        </p:grpSpPr>
        <p:sp>
          <p:nvSpPr>
            <p:cNvPr id="82824" name="Oval 2952">
              <a:extLst>
                <a:ext uri="{FF2B5EF4-FFF2-40B4-BE49-F238E27FC236}">
                  <a16:creationId xmlns:a16="http://schemas.microsoft.com/office/drawing/2014/main" id="{696FDAF3-62A1-41CD-801F-A33DC2F3FE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5" name="Oval 2953">
              <a:extLst>
                <a:ext uri="{FF2B5EF4-FFF2-40B4-BE49-F238E27FC236}">
                  <a16:creationId xmlns:a16="http://schemas.microsoft.com/office/drawing/2014/main" id="{88192228-97AA-4453-84B4-686159094D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6" name="Oval 2954">
              <a:extLst>
                <a:ext uri="{FF2B5EF4-FFF2-40B4-BE49-F238E27FC236}">
                  <a16:creationId xmlns:a16="http://schemas.microsoft.com/office/drawing/2014/main" id="{02B141F0-D5E4-42B9-BFF8-3B7FE2999F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7" name="Oval 2955">
              <a:extLst>
                <a:ext uri="{FF2B5EF4-FFF2-40B4-BE49-F238E27FC236}">
                  <a16:creationId xmlns:a16="http://schemas.microsoft.com/office/drawing/2014/main" id="{99FCCB16-A27A-40FD-8588-AA493719A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8" name="Oval 2956">
              <a:extLst>
                <a:ext uri="{FF2B5EF4-FFF2-40B4-BE49-F238E27FC236}">
                  <a16:creationId xmlns:a16="http://schemas.microsoft.com/office/drawing/2014/main" id="{B42743A5-A19A-49E9-B249-041C92626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29" name="Oval 2957">
              <a:extLst>
                <a:ext uri="{FF2B5EF4-FFF2-40B4-BE49-F238E27FC236}">
                  <a16:creationId xmlns:a16="http://schemas.microsoft.com/office/drawing/2014/main" id="{772C147A-3CA0-4CA8-8731-505906FBA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0" name="Oval 2958">
              <a:extLst>
                <a:ext uri="{FF2B5EF4-FFF2-40B4-BE49-F238E27FC236}">
                  <a16:creationId xmlns:a16="http://schemas.microsoft.com/office/drawing/2014/main" id="{4828C3EB-81BC-4121-BECE-CD9D20305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1" name="Oval 2959">
              <a:extLst>
                <a:ext uri="{FF2B5EF4-FFF2-40B4-BE49-F238E27FC236}">
                  <a16:creationId xmlns:a16="http://schemas.microsoft.com/office/drawing/2014/main" id="{F1E4E8FE-2EDD-41C8-958E-A25E1601A4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2" name="Oval 2960">
              <a:extLst>
                <a:ext uri="{FF2B5EF4-FFF2-40B4-BE49-F238E27FC236}">
                  <a16:creationId xmlns:a16="http://schemas.microsoft.com/office/drawing/2014/main" id="{FE40CCD3-6B5B-44CC-A064-7AA2DC5FA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3" name="Oval 2961">
              <a:extLst>
                <a:ext uri="{FF2B5EF4-FFF2-40B4-BE49-F238E27FC236}">
                  <a16:creationId xmlns:a16="http://schemas.microsoft.com/office/drawing/2014/main" id="{099E4EBA-DD7A-4B79-852D-90A9C2615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4" name="Oval 2962">
              <a:extLst>
                <a:ext uri="{FF2B5EF4-FFF2-40B4-BE49-F238E27FC236}">
                  <a16:creationId xmlns:a16="http://schemas.microsoft.com/office/drawing/2014/main" id="{9C3C94E5-5B6F-4DAD-B124-02B60FD19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5" name="Oval 2963">
              <a:extLst>
                <a:ext uri="{FF2B5EF4-FFF2-40B4-BE49-F238E27FC236}">
                  <a16:creationId xmlns:a16="http://schemas.microsoft.com/office/drawing/2014/main" id="{CB778434-BA45-4B71-AB9E-12047F59BE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6" name="Oval 2964">
              <a:extLst>
                <a:ext uri="{FF2B5EF4-FFF2-40B4-BE49-F238E27FC236}">
                  <a16:creationId xmlns:a16="http://schemas.microsoft.com/office/drawing/2014/main" id="{DCBA34D0-6F72-4E30-9D53-EBB423BDDE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7" name="Oval 2965">
              <a:extLst>
                <a:ext uri="{FF2B5EF4-FFF2-40B4-BE49-F238E27FC236}">
                  <a16:creationId xmlns:a16="http://schemas.microsoft.com/office/drawing/2014/main" id="{C6AA3ED1-2202-4BFA-A302-F8EDAC8082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8" name="Oval 2966">
              <a:extLst>
                <a:ext uri="{FF2B5EF4-FFF2-40B4-BE49-F238E27FC236}">
                  <a16:creationId xmlns:a16="http://schemas.microsoft.com/office/drawing/2014/main" id="{FFA497C9-3B91-4D88-819F-D93691B08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39" name="Oval 2967">
              <a:extLst>
                <a:ext uri="{FF2B5EF4-FFF2-40B4-BE49-F238E27FC236}">
                  <a16:creationId xmlns:a16="http://schemas.microsoft.com/office/drawing/2014/main" id="{265A20EA-C522-4948-B798-66FF25348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0" name="Oval 2968">
              <a:extLst>
                <a:ext uri="{FF2B5EF4-FFF2-40B4-BE49-F238E27FC236}">
                  <a16:creationId xmlns:a16="http://schemas.microsoft.com/office/drawing/2014/main" id="{B335B97E-613F-4339-8B90-24376DDA1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1" name="Oval 2969">
              <a:extLst>
                <a:ext uri="{FF2B5EF4-FFF2-40B4-BE49-F238E27FC236}">
                  <a16:creationId xmlns:a16="http://schemas.microsoft.com/office/drawing/2014/main" id="{D7E0695A-7D78-4B82-A268-A31B84AB7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2" name="Oval 2970">
              <a:extLst>
                <a:ext uri="{FF2B5EF4-FFF2-40B4-BE49-F238E27FC236}">
                  <a16:creationId xmlns:a16="http://schemas.microsoft.com/office/drawing/2014/main" id="{23FD93E5-28FC-4488-B27D-E81ECA9A1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3" name="Oval 2971">
              <a:extLst>
                <a:ext uri="{FF2B5EF4-FFF2-40B4-BE49-F238E27FC236}">
                  <a16:creationId xmlns:a16="http://schemas.microsoft.com/office/drawing/2014/main" id="{657C9835-BAD6-4633-9FB5-9E76BB38D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4" name="Oval 2972">
              <a:extLst>
                <a:ext uri="{FF2B5EF4-FFF2-40B4-BE49-F238E27FC236}">
                  <a16:creationId xmlns:a16="http://schemas.microsoft.com/office/drawing/2014/main" id="{F9B1A98F-0B5A-4A68-ACC2-93C5CD815B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5" name="Oval 2973">
              <a:extLst>
                <a:ext uri="{FF2B5EF4-FFF2-40B4-BE49-F238E27FC236}">
                  <a16:creationId xmlns:a16="http://schemas.microsoft.com/office/drawing/2014/main" id="{EBFBE9DD-1B7F-458C-A089-9F6CD29FA9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6" name="Oval 2974">
              <a:extLst>
                <a:ext uri="{FF2B5EF4-FFF2-40B4-BE49-F238E27FC236}">
                  <a16:creationId xmlns:a16="http://schemas.microsoft.com/office/drawing/2014/main" id="{F0D66755-56EC-4B27-BDF4-68495C3FFE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7" name="Oval 2975">
              <a:extLst>
                <a:ext uri="{FF2B5EF4-FFF2-40B4-BE49-F238E27FC236}">
                  <a16:creationId xmlns:a16="http://schemas.microsoft.com/office/drawing/2014/main" id="{BE5F3218-A77C-4214-95E8-2F37EF88E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8" name="Oval 2976">
              <a:extLst>
                <a:ext uri="{FF2B5EF4-FFF2-40B4-BE49-F238E27FC236}">
                  <a16:creationId xmlns:a16="http://schemas.microsoft.com/office/drawing/2014/main" id="{F964C9F4-66FD-4910-B2C9-A94115F2C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49" name="Oval 2977">
              <a:extLst>
                <a:ext uri="{FF2B5EF4-FFF2-40B4-BE49-F238E27FC236}">
                  <a16:creationId xmlns:a16="http://schemas.microsoft.com/office/drawing/2014/main" id="{84DA0E12-DEDF-4BAE-860D-5A3B11561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0" name="Oval 2978">
              <a:extLst>
                <a:ext uri="{FF2B5EF4-FFF2-40B4-BE49-F238E27FC236}">
                  <a16:creationId xmlns:a16="http://schemas.microsoft.com/office/drawing/2014/main" id="{5BE996CD-D43E-45E1-A422-5F1C3854A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1" name="Oval 2979">
              <a:extLst>
                <a:ext uri="{FF2B5EF4-FFF2-40B4-BE49-F238E27FC236}">
                  <a16:creationId xmlns:a16="http://schemas.microsoft.com/office/drawing/2014/main" id="{275A728E-7A05-410D-8129-0A7B78B58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2" name="Oval 2980">
              <a:extLst>
                <a:ext uri="{FF2B5EF4-FFF2-40B4-BE49-F238E27FC236}">
                  <a16:creationId xmlns:a16="http://schemas.microsoft.com/office/drawing/2014/main" id="{A027D370-DCB2-4B40-BDB0-73790B02F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853" name="Group 2981">
            <a:extLst>
              <a:ext uri="{FF2B5EF4-FFF2-40B4-BE49-F238E27FC236}">
                <a16:creationId xmlns:a16="http://schemas.microsoft.com/office/drawing/2014/main" id="{8474A2CB-BCB3-42A9-ADD3-82A72EA521C1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4748213"/>
            <a:ext cx="257175" cy="360362"/>
            <a:chOff x="3119" y="1027"/>
            <a:chExt cx="283" cy="396"/>
          </a:xfrm>
        </p:grpSpPr>
        <p:sp>
          <p:nvSpPr>
            <p:cNvPr id="82854" name="Oval 2982">
              <a:extLst>
                <a:ext uri="{FF2B5EF4-FFF2-40B4-BE49-F238E27FC236}">
                  <a16:creationId xmlns:a16="http://schemas.microsoft.com/office/drawing/2014/main" id="{4AE18D37-609A-44D2-950B-FE9ECF1A0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5" name="Oval 2983">
              <a:extLst>
                <a:ext uri="{FF2B5EF4-FFF2-40B4-BE49-F238E27FC236}">
                  <a16:creationId xmlns:a16="http://schemas.microsoft.com/office/drawing/2014/main" id="{3ABA66AE-9D67-453C-ABA2-EE04B51658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6" name="Oval 2984">
              <a:extLst>
                <a:ext uri="{FF2B5EF4-FFF2-40B4-BE49-F238E27FC236}">
                  <a16:creationId xmlns:a16="http://schemas.microsoft.com/office/drawing/2014/main" id="{B15D2184-5A4C-4F7B-802A-9051EA02E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7" name="Oval 2985">
              <a:extLst>
                <a:ext uri="{FF2B5EF4-FFF2-40B4-BE49-F238E27FC236}">
                  <a16:creationId xmlns:a16="http://schemas.microsoft.com/office/drawing/2014/main" id="{6A6A0550-6662-431E-9058-2C72F0A29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8" name="Oval 2986">
              <a:extLst>
                <a:ext uri="{FF2B5EF4-FFF2-40B4-BE49-F238E27FC236}">
                  <a16:creationId xmlns:a16="http://schemas.microsoft.com/office/drawing/2014/main" id="{C5D3234E-E8D0-4CF7-8F2A-86796EC30E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59" name="Oval 2987">
              <a:extLst>
                <a:ext uri="{FF2B5EF4-FFF2-40B4-BE49-F238E27FC236}">
                  <a16:creationId xmlns:a16="http://schemas.microsoft.com/office/drawing/2014/main" id="{B86EF7F8-2E9B-4C27-87A8-EC0AC57A2F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0" name="Oval 2988">
              <a:extLst>
                <a:ext uri="{FF2B5EF4-FFF2-40B4-BE49-F238E27FC236}">
                  <a16:creationId xmlns:a16="http://schemas.microsoft.com/office/drawing/2014/main" id="{01919234-BD8E-4F79-8F5E-C18A902C8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1" name="Oval 2989">
              <a:extLst>
                <a:ext uri="{FF2B5EF4-FFF2-40B4-BE49-F238E27FC236}">
                  <a16:creationId xmlns:a16="http://schemas.microsoft.com/office/drawing/2014/main" id="{0DE49943-2E1F-4AE5-B5E6-4C92F38E2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2" name="Oval 2990">
              <a:extLst>
                <a:ext uri="{FF2B5EF4-FFF2-40B4-BE49-F238E27FC236}">
                  <a16:creationId xmlns:a16="http://schemas.microsoft.com/office/drawing/2014/main" id="{38660F7F-3C38-4DE9-AAA1-AB3247DF57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3" name="Oval 2991">
              <a:extLst>
                <a:ext uri="{FF2B5EF4-FFF2-40B4-BE49-F238E27FC236}">
                  <a16:creationId xmlns:a16="http://schemas.microsoft.com/office/drawing/2014/main" id="{0EC01832-8F7E-4459-AD72-5AA8CEE48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4" name="Oval 2992">
              <a:extLst>
                <a:ext uri="{FF2B5EF4-FFF2-40B4-BE49-F238E27FC236}">
                  <a16:creationId xmlns:a16="http://schemas.microsoft.com/office/drawing/2014/main" id="{2728782E-DB30-4640-BAD5-4EB57F5E50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5" name="Oval 2993">
              <a:extLst>
                <a:ext uri="{FF2B5EF4-FFF2-40B4-BE49-F238E27FC236}">
                  <a16:creationId xmlns:a16="http://schemas.microsoft.com/office/drawing/2014/main" id="{74BD293F-407E-4420-B615-3B97E02C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6" name="Oval 2994">
              <a:extLst>
                <a:ext uri="{FF2B5EF4-FFF2-40B4-BE49-F238E27FC236}">
                  <a16:creationId xmlns:a16="http://schemas.microsoft.com/office/drawing/2014/main" id="{E967B77C-AE2B-4F74-B752-2224327A5B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7" name="Oval 2995">
              <a:extLst>
                <a:ext uri="{FF2B5EF4-FFF2-40B4-BE49-F238E27FC236}">
                  <a16:creationId xmlns:a16="http://schemas.microsoft.com/office/drawing/2014/main" id="{E5870674-70F0-447E-BB30-082E8B4D8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8" name="Oval 2996">
              <a:extLst>
                <a:ext uri="{FF2B5EF4-FFF2-40B4-BE49-F238E27FC236}">
                  <a16:creationId xmlns:a16="http://schemas.microsoft.com/office/drawing/2014/main" id="{FD73A64E-C3B5-47B2-B3BC-1E251E253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69" name="Oval 2997">
              <a:extLst>
                <a:ext uri="{FF2B5EF4-FFF2-40B4-BE49-F238E27FC236}">
                  <a16:creationId xmlns:a16="http://schemas.microsoft.com/office/drawing/2014/main" id="{34DAE2E4-F947-418A-9C67-8394D01DB3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0" name="Oval 2998">
              <a:extLst>
                <a:ext uri="{FF2B5EF4-FFF2-40B4-BE49-F238E27FC236}">
                  <a16:creationId xmlns:a16="http://schemas.microsoft.com/office/drawing/2014/main" id="{BAA416AF-F548-4608-A331-EAE12B2A5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1" name="Oval 2999">
              <a:extLst>
                <a:ext uri="{FF2B5EF4-FFF2-40B4-BE49-F238E27FC236}">
                  <a16:creationId xmlns:a16="http://schemas.microsoft.com/office/drawing/2014/main" id="{B025F8A8-9995-44E7-BB7D-8F52C3A2E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2" name="Oval 3000">
              <a:extLst>
                <a:ext uri="{FF2B5EF4-FFF2-40B4-BE49-F238E27FC236}">
                  <a16:creationId xmlns:a16="http://schemas.microsoft.com/office/drawing/2014/main" id="{6238FD72-BB4E-4426-87E5-348D399019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3" name="Oval 3001">
              <a:extLst>
                <a:ext uri="{FF2B5EF4-FFF2-40B4-BE49-F238E27FC236}">
                  <a16:creationId xmlns:a16="http://schemas.microsoft.com/office/drawing/2014/main" id="{ABD9EBFE-29F3-4489-97E3-4513E55AD0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4" name="Oval 3002">
              <a:extLst>
                <a:ext uri="{FF2B5EF4-FFF2-40B4-BE49-F238E27FC236}">
                  <a16:creationId xmlns:a16="http://schemas.microsoft.com/office/drawing/2014/main" id="{A860CB0E-D19F-4234-AA9C-DD3FDB7BC7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5" name="Oval 3003">
              <a:extLst>
                <a:ext uri="{FF2B5EF4-FFF2-40B4-BE49-F238E27FC236}">
                  <a16:creationId xmlns:a16="http://schemas.microsoft.com/office/drawing/2014/main" id="{9931C1AC-643E-454B-95FE-2AC01FC13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6" name="Oval 3004">
              <a:extLst>
                <a:ext uri="{FF2B5EF4-FFF2-40B4-BE49-F238E27FC236}">
                  <a16:creationId xmlns:a16="http://schemas.microsoft.com/office/drawing/2014/main" id="{AFBFB567-02E4-428C-BF17-2CB80AECF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7" name="Oval 3005">
              <a:extLst>
                <a:ext uri="{FF2B5EF4-FFF2-40B4-BE49-F238E27FC236}">
                  <a16:creationId xmlns:a16="http://schemas.microsoft.com/office/drawing/2014/main" id="{A6E12D79-D121-452C-BB31-92AA91C29D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8" name="Oval 3006">
              <a:extLst>
                <a:ext uri="{FF2B5EF4-FFF2-40B4-BE49-F238E27FC236}">
                  <a16:creationId xmlns:a16="http://schemas.microsoft.com/office/drawing/2014/main" id="{7900F97F-A05D-401B-814B-7A1E3805F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79" name="Oval 3007">
              <a:extLst>
                <a:ext uri="{FF2B5EF4-FFF2-40B4-BE49-F238E27FC236}">
                  <a16:creationId xmlns:a16="http://schemas.microsoft.com/office/drawing/2014/main" id="{2094B34A-9FAC-4AA1-A4CD-E210106D6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0" name="Oval 3008">
              <a:extLst>
                <a:ext uri="{FF2B5EF4-FFF2-40B4-BE49-F238E27FC236}">
                  <a16:creationId xmlns:a16="http://schemas.microsoft.com/office/drawing/2014/main" id="{5FCEAED3-A4C8-4CD9-AF7A-414C2285BA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1" name="Oval 3009">
              <a:extLst>
                <a:ext uri="{FF2B5EF4-FFF2-40B4-BE49-F238E27FC236}">
                  <a16:creationId xmlns:a16="http://schemas.microsoft.com/office/drawing/2014/main" id="{6BF47FDA-AE33-4CCC-BF4F-3E0378EF6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2" name="Oval 3010">
              <a:extLst>
                <a:ext uri="{FF2B5EF4-FFF2-40B4-BE49-F238E27FC236}">
                  <a16:creationId xmlns:a16="http://schemas.microsoft.com/office/drawing/2014/main" id="{E0B4EB63-AC6A-4922-A3F1-A7BB39FC68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3" name="Oval 3011">
              <a:extLst>
                <a:ext uri="{FF2B5EF4-FFF2-40B4-BE49-F238E27FC236}">
                  <a16:creationId xmlns:a16="http://schemas.microsoft.com/office/drawing/2014/main" id="{24A9A00B-56AC-49BA-A363-5CD3E9AB3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4" name="Oval 3012">
              <a:extLst>
                <a:ext uri="{FF2B5EF4-FFF2-40B4-BE49-F238E27FC236}">
                  <a16:creationId xmlns:a16="http://schemas.microsoft.com/office/drawing/2014/main" id="{2E94C868-0E47-426E-B176-961C13E515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885" name="Group 3013">
            <a:extLst>
              <a:ext uri="{FF2B5EF4-FFF2-40B4-BE49-F238E27FC236}">
                <a16:creationId xmlns:a16="http://schemas.microsoft.com/office/drawing/2014/main" id="{EE8D99FD-012C-40BC-A80C-8EF1A11C42D7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4748213"/>
            <a:ext cx="257175" cy="360362"/>
            <a:chOff x="2438" y="1027"/>
            <a:chExt cx="283" cy="396"/>
          </a:xfrm>
        </p:grpSpPr>
        <p:sp>
          <p:nvSpPr>
            <p:cNvPr id="82886" name="Oval 3014">
              <a:extLst>
                <a:ext uri="{FF2B5EF4-FFF2-40B4-BE49-F238E27FC236}">
                  <a16:creationId xmlns:a16="http://schemas.microsoft.com/office/drawing/2014/main" id="{79C9B580-6093-40E4-B008-7E1A498F3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7" name="Oval 3015">
              <a:extLst>
                <a:ext uri="{FF2B5EF4-FFF2-40B4-BE49-F238E27FC236}">
                  <a16:creationId xmlns:a16="http://schemas.microsoft.com/office/drawing/2014/main" id="{DF38B36B-9E4D-446A-AF1D-FBB0CB661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8" name="Oval 3016">
              <a:extLst>
                <a:ext uri="{FF2B5EF4-FFF2-40B4-BE49-F238E27FC236}">
                  <a16:creationId xmlns:a16="http://schemas.microsoft.com/office/drawing/2014/main" id="{41048334-BDD3-43AA-9D2A-623FF8D5A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89" name="Oval 3017">
              <a:extLst>
                <a:ext uri="{FF2B5EF4-FFF2-40B4-BE49-F238E27FC236}">
                  <a16:creationId xmlns:a16="http://schemas.microsoft.com/office/drawing/2014/main" id="{2757446C-C25A-4716-AEB8-90AC8061E4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0" name="Oval 3018">
              <a:extLst>
                <a:ext uri="{FF2B5EF4-FFF2-40B4-BE49-F238E27FC236}">
                  <a16:creationId xmlns:a16="http://schemas.microsoft.com/office/drawing/2014/main" id="{CBA953A9-163F-44E2-9F44-9A943B99B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1" name="Oval 3019">
              <a:extLst>
                <a:ext uri="{FF2B5EF4-FFF2-40B4-BE49-F238E27FC236}">
                  <a16:creationId xmlns:a16="http://schemas.microsoft.com/office/drawing/2014/main" id="{9F138763-BBEF-42BC-A171-DE0BE2FAD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2" name="Oval 3020">
              <a:extLst>
                <a:ext uri="{FF2B5EF4-FFF2-40B4-BE49-F238E27FC236}">
                  <a16:creationId xmlns:a16="http://schemas.microsoft.com/office/drawing/2014/main" id="{34C0044F-F449-402E-ADDA-0E6FD804C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3" name="Oval 3021">
              <a:extLst>
                <a:ext uri="{FF2B5EF4-FFF2-40B4-BE49-F238E27FC236}">
                  <a16:creationId xmlns:a16="http://schemas.microsoft.com/office/drawing/2014/main" id="{5C1CF1D5-9961-448B-AB29-3DB5D82C66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4" name="Oval 3022">
              <a:extLst>
                <a:ext uri="{FF2B5EF4-FFF2-40B4-BE49-F238E27FC236}">
                  <a16:creationId xmlns:a16="http://schemas.microsoft.com/office/drawing/2014/main" id="{DCA36AF6-DBB9-4D2F-8610-DF140068DC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5" name="Oval 3023">
              <a:extLst>
                <a:ext uri="{FF2B5EF4-FFF2-40B4-BE49-F238E27FC236}">
                  <a16:creationId xmlns:a16="http://schemas.microsoft.com/office/drawing/2014/main" id="{FFE67583-5E4E-4EBE-AA1B-E26E65106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6" name="Oval 3024">
              <a:extLst>
                <a:ext uri="{FF2B5EF4-FFF2-40B4-BE49-F238E27FC236}">
                  <a16:creationId xmlns:a16="http://schemas.microsoft.com/office/drawing/2014/main" id="{4F131B03-45BA-433B-928C-B9445C1FF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7" name="Oval 3025">
              <a:extLst>
                <a:ext uri="{FF2B5EF4-FFF2-40B4-BE49-F238E27FC236}">
                  <a16:creationId xmlns:a16="http://schemas.microsoft.com/office/drawing/2014/main" id="{5D168B85-7EB0-4472-A37C-B600628DA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8" name="Oval 3026">
              <a:extLst>
                <a:ext uri="{FF2B5EF4-FFF2-40B4-BE49-F238E27FC236}">
                  <a16:creationId xmlns:a16="http://schemas.microsoft.com/office/drawing/2014/main" id="{A6286C2D-A216-4035-8927-974503039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899" name="Oval 3027">
              <a:extLst>
                <a:ext uri="{FF2B5EF4-FFF2-40B4-BE49-F238E27FC236}">
                  <a16:creationId xmlns:a16="http://schemas.microsoft.com/office/drawing/2014/main" id="{2561F856-C15E-4492-8308-EB312052FB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0" name="Oval 3028">
              <a:extLst>
                <a:ext uri="{FF2B5EF4-FFF2-40B4-BE49-F238E27FC236}">
                  <a16:creationId xmlns:a16="http://schemas.microsoft.com/office/drawing/2014/main" id="{F45D147A-7306-4ED8-B043-61CE9BFAEF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1" name="Oval 3029">
              <a:extLst>
                <a:ext uri="{FF2B5EF4-FFF2-40B4-BE49-F238E27FC236}">
                  <a16:creationId xmlns:a16="http://schemas.microsoft.com/office/drawing/2014/main" id="{A240F16F-70EC-4633-AC19-6FF9D5CF1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2" name="Oval 3030">
              <a:extLst>
                <a:ext uri="{FF2B5EF4-FFF2-40B4-BE49-F238E27FC236}">
                  <a16:creationId xmlns:a16="http://schemas.microsoft.com/office/drawing/2014/main" id="{7D8FB0CA-DC66-484E-9C6B-5015FDAE3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3" name="Oval 3031">
              <a:extLst>
                <a:ext uri="{FF2B5EF4-FFF2-40B4-BE49-F238E27FC236}">
                  <a16:creationId xmlns:a16="http://schemas.microsoft.com/office/drawing/2014/main" id="{307DEFAC-3D8B-49E4-A44E-4484655E0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4" name="Oval 3032">
              <a:extLst>
                <a:ext uri="{FF2B5EF4-FFF2-40B4-BE49-F238E27FC236}">
                  <a16:creationId xmlns:a16="http://schemas.microsoft.com/office/drawing/2014/main" id="{612BC519-BDCB-4050-879D-13BDDE26B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5" name="Oval 3033">
              <a:extLst>
                <a:ext uri="{FF2B5EF4-FFF2-40B4-BE49-F238E27FC236}">
                  <a16:creationId xmlns:a16="http://schemas.microsoft.com/office/drawing/2014/main" id="{2B27EA3F-7145-418A-A6C8-E6EA45D2A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6" name="Oval 3034">
              <a:extLst>
                <a:ext uri="{FF2B5EF4-FFF2-40B4-BE49-F238E27FC236}">
                  <a16:creationId xmlns:a16="http://schemas.microsoft.com/office/drawing/2014/main" id="{154B117E-A00D-43EC-A486-161BF363E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7" name="Oval 3035">
              <a:extLst>
                <a:ext uri="{FF2B5EF4-FFF2-40B4-BE49-F238E27FC236}">
                  <a16:creationId xmlns:a16="http://schemas.microsoft.com/office/drawing/2014/main" id="{EF97E286-90AE-498E-B7AD-A5BE8ED04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8" name="Oval 3036">
              <a:extLst>
                <a:ext uri="{FF2B5EF4-FFF2-40B4-BE49-F238E27FC236}">
                  <a16:creationId xmlns:a16="http://schemas.microsoft.com/office/drawing/2014/main" id="{0CC7BABF-AA10-4384-AE6B-F757F76500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09" name="Oval 3037">
              <a:extLst>
                <a:ext uri="{FF2B5EF4-FFF2-40B4-BE49-F238E27FC236}">
                  <a16:creationId xmlns:a16="http://schemas.microsoft.com/office/drawing/2014/main" id="{8EEDE0C9-DC3C-4FD5-BC1E-07BDB02868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0" name="Oval 3038">
              <a:extLst>
                <a:ext uri="{FF2B5EF4-FFF2-40B4-BE49-F238E27FC236}">
                  <a16:creationId xmlns:a16="http://schemas.microsoft.com/office/drawing/2014/main" id="{065BDD34-F9AD-4329-B140-7D872051F5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1" name="Oval 3039">
              <a:extLst>
                <a:ext uri="{FF2B5EF4-FFF2-40B4-BE49-F238E27FC236}">
                  <a16:creationId xmlns:a16="http://schemas.microsoft.com/office/drawing/2014/main" id="{F916DEB8-D158-426C-9C4C-A69C9398F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2" name="Oval 3040">
              <a:extLst>
                <a:ext uri="{FF2B5EF4-FFF2-40B4-BE49-F238E27FC236}">
                  <a16:creationId xmlns:a16="http://schemas.microsoft.com/office/drawing/2014/main" id="{ED43FCA5-0202-47F5-B180-F3CACE719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3" name="Oval 3041">
              <a:extLst>
                <a:ext uri="{FF2B5EF4-FFF2-40B4-BE49-F238E27FC236}">
                  <a16:creationId xmlns:a16="http://schemas.microsoft.com/office/drawing/2014/main" id="{470B78C1-45DD-453E-9E24-C93CF7020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4" name="Oval 3042">
              <a:extLst>
                <a:ext uri="{FF2B5EF4-FFF2-40B4-BE49-F238E27FC236}">
                  <a16:creationId xmlns:a16="http://schemas.microsoft.com/office/drawing/2014/main" id="{1C045CDE-A6B2-47F3-A1FA-EF182B785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915" name="Group 3043">
            <a:extLst>
              <a:ext uri="{FF2B5EF4-FFF2-40B4-BE49-F238E27FC236}">
                <a16:creationId xmlns:a16="http://schemas.microsoft.com/office/drawing/2014/main" id="{68839BA4-2DFF-4EEF-8206-19A43590272B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5638800"/>
            <a:ext cx="257175" cy="360363"/>
            <a:chOff x="399" y="1027"/>
            <a:chExt cx="283" cy="396"/>
          </a:xfrm>
        </p:grpSpPr>
        <p:sp>
          <p:nvSpPr>
            <p:cNvPr id="82916" name="Oval 3044">
              <a:extLst>
                <a:ext uri="{FF2B5EF4-FFF2-40B4-BE49-F238E27FC236}">
                  <a16:creationId xmlns:a16="http://schemas.microsoft.com/office/drawing/2014/main" id="{BA066C73-7CDD-4E47-94CC-91C7F98BD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7" name="Oval 3045">
              <a:extLst>
                <a:ext uri="{FF2B5EF4-FFF2-40B4-BE49-F238E27FC236}">
                  <a16:creationId xmlns:a16="http://schemas.microsoft.com/office/drawing/2014/main" id="{6C605532-4E38-4313-AE2F-AF2280CA0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8" name="Oval 3046">
              <a:extLst>
                <a:ext uri="{FF2B5EF4-FFF2-40B4-BE49-F238E27FC236}">
                  <a16:creationId xmlns:a16="http://schemas.microsoft.com/office/drawing/2014/main" id="{781F09C1-76F6-4BB2-8821-5068CFA88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19" name="Oval 3047">
              <a:extLst>
                <a:ext uri="{FF2B5EF4-FFF2-40B4-BE49-F238E27FC236}">
                  <a16:creationId xmlns:a16="http://schemas.microsoft.com/office/drawing/2014/main" id="{3E925474-7CFA-4C6A-97F0-B66D29E90C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0" name="Oval 3048">
              <a:extLst>
                <a:ext uri="{FF2B5EF4-FFF2-40B4-BE49-F238E27FC236}">
                  <a16:creationId xmlns:a16="http://schemas.microsoft.com/office/drawing/2014/main" id="{81CA0008-00D4-4304-97E3-C612CCEBE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1" name="Oval 3049">
              <a:extLst>
                <a:ext uri="{FF2B5EF4-FFF2-40B4-BE49-F238E27FC236}">
                  <a16:creationId xmlns:a16="http://schemas.microsoft.com/office/drawing/2014/main" id="{CBE5102E-C812-43C5-AE19-2FFE33DFBB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2" name="Oval 3050">
              <a:extLst>
                <a:ext uri="{FF2B5EF4-FFF2-40B4-BE49-F238E27FC236}">
                  <a16:creationId xmlns:a16="http://schemas.microsoft.com/office/drawing/2014/main" id="{98BE3B0B-018B-49F1-A45A-9E1F0FAFC5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3" name="Oval 3051">
              <a:extLst>
                <a:ext uri="{FF2B5EF4-FFF2-40B4-BE49-F238E27FC236}">
                  <a16:creationId xmlns:a16="http://schemas.microsoft.com/office/drawing/2014/main" id="{7199C655-3C12-4F2C-A5A2-C66FD73D9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4" name="Oval 3052">
              <a:extLst>
                <a:ext uri="{FF2B5EF4-FFF2-40B4-BE49-F238E27FC236}">
                  <a16:creationId xmlns:a16="http://schemas.microsoft.com/office/drawing/2014/main" id="{CA37BD06-54E7-49D6-A705-FE8C8C95B9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5" name="Oval 3053">
              <a:extLst>
                <a:ext uri="{FF2B5EF4-FFF2-40B4-BE49-F238E27FC236}">
                  <a16:creationId xmlns:a16="http://schemas.microsoft.com/office/drawing/2014/main" id="{51E178DA-CC12-46BC-A302-8A3F19F2EC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6" name="Oval 3054">
              <a:extLst>
                <a:ext uri="{FF2B5EF4-FFF2-40B4-BE49-F238E27FC236}">
                  <a16:creationId xmlns:a16="http://schemas.microsoft.com/office/drawing/2014/main" id="{AE865286-4A01-4413-99AD-8435AF4E6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7" name="Oval 3055">
              <a:extLst>
                <a:ext uri="{FF2B5EF4-FFF2-40B4-BE49-F238E27FC236}">
                  <a16:creationId xmlns:a16="http://schemas.microsoft.com/office/drawing/2014/main" id="{2F1ED816-794C-46E5-805E-4D7CE2444B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8" name="Oval 3056">
              <a:extLst>
                <a:ext uri="{FF2B5EF4-FFF2-40B4-BE49-F238E27FC236}">
                  <a16:creationId xmlns:a16="http://schemas.microsoft.com/office/drawing/2014/main" id="{2295DD98-F711-4B9B-B44E-7A28F60E5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29" name="Oval 3057">
              <a:extLst>
                <a:ext uri="{FF2B5EF4-FFF2-40B4-BE49-F238E27FC236}">
                  <a16:creationId xmlns:a16="http://schemas.microsoft.com/office/drawing/2014/main" id="{7DFAA254-4746-44C8-9491-96F64D827A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0" name="Oval 3058">
              <a:extLst>
                <a:ext uri="{FF2B5EF4-FFF2-40B4-BE49-F238E27FC236}">
                  <a16:creationId xmlns:a16="http://schemas.microsoft.com/office/drawing/2014/main" id="{CAA2A590-53F8-41F2-BE98-1F3C4A8EF9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1" name="Oval 3059">
              <a:extLst>
                <a:ext uri="{FF2B5EF4-FFF2-40B4-BE49-F238E27FC236}">
                  <a16:creationId xmlns:a16="http://schemas.microsoft.com/office/drawing/2014/main" id="{1978FF5F-67C0-478C-ACAB-0012EA1779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2" name="Oval 3060">
              <a:extLst>
                <a:ext uri="{FF2B5EF4-FFF2-40B4-BE49-F238E27FC236}">
                  <a16:creationId xmlns:a16="http://schemas.microsoft.com/office/drawing/2014/main" id="{EF13FAEF-CFED-40B9-96D4-37814AD3CE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3" name="Oval 3061">
              <a:extLst>
                <a:ext uri="{FF2B5EF4-FFF2-40B4-BE49-F238E27FC236}">
                  <a16:creationId xmlns:a16="http://schemas.microsoft.com/office/drawing/2014/main" id="{3CF328DD-4A24-47E2-A622-9D8CAC186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4" name="Oval 3062">
              <a:extLst>
                <a:ext uri="{FF2B5EF4-FFF2-40B4-BE49-F238E27FC236}">
                  <a16:creationId xmlns:a16="http://schemas.microsoft.com/office/drawing/2014/main" id="{30C3EA19-C964-4269-884F-F79DCDA1B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5" name="Oval 3063">
              <a:extLst>
                <a:ext uri="{FF2B5EF4-FFF2-40B4-BE49-F238E27FC236}">
                  <a16:creationId xmlns:a16="http://schemas.microsoft.com/office/drawing/2014/main" id="{A0855857-ABD5-4A30-95E6-984185DDA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6" name="Oval 3064">
              <a:extLst>
                <a:ext uri="{FF2B5EF4-FFF2-40B4-BE49-F238E27FC236}">
                  <a16:creationId xmlns:a16="http://schemas.microsoft.com/office/drawing/2014/main" id="{25D501E2-F75F-4F41-803E-E8F11A360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7" name="Oval 3065">
              <a:extLst>
                <a:ext uri="{FF2B5EF4-FFF2-40B4-BE49-F238E27FC236}">
                  <a16:creationId xmlns:a16="http://schemas.microsoft.com/office/drawing/2014/main" id="{95CB0F8D-1891-49F7-9D82-EEE24703D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8" name="Oval 3066">
              <a:extLst>
                <a:ext uri="{FF2B5EF4-FFF2-40B4-BE49-F238E27FC236}">
                  <a16:creationId xmlns:a16="http://schemas.microsoft.com/office/drawing/2014/main" id="{23A08092-0D5B-43CE-A738-AF32831EF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39" name="Oval 3067">
              <a:extLst>
                <a:ext uri="{FF2B5EF4-FFF2-40B4-BE49-F238E27FC236}">
                  <a16:creationId xmlns:a16="http://schemas.microsoft.com/office/drawing/2014/main" id="{D2A0E2D1-8DCD-4988-B349-004FAE72E9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0" name="Oval 3068">
              <a:extLst>
                <a:ext uri="{FF2B5EF4-FFF2-40B4-BE49-F238E27FC236}">
                  <a16:creationId xmlns:a16="http://schemas.microsoft.com/office/drawing/2014/main" id="{085C27C2-FA66-444A-BF07-5A81CDB20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1" name="Oval 3069">
              <a:extLst>
                <a:ext uri="{FF2B5EF4-FFF2-40B4-BE49-F238E27FC236}">
                  <a16:creationId xmlns:a16="http://schemas.microsoft.com/office/drawing/2014/main" id="{6C63B0E4-68A9-4BD7-A04A-DF314A6AD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2" name="Oval 3070">
              <a:extLst>
                <a:ext uri="{FF2B5EF4-FFF2-40B4-BE49-F238E27FC236}">
                  <a16:creationId xmlns:a16="http://schemas.microsoft.com/office/drawing/2014/main" id="{8FABC873-5887-4E48-8459-65A5521774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3" name="Oval 3071">
              <a:extLst>
                <a:ext uri="{FF2B5EF4-FFF2-40B4-BE49-F238E27FC236}">
                  <a16:creationId xmlns:a16="http://schemas.microsoft.com/office/drawing/2014/main" id="{00D18E68-0F35-43A5-95BE-50FFC34C1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4" name="Oval 3072">
              <a:extLst>
                <a:ext uri="{FF2B5EF4-FFF2-40B4-BE49-F238E27FC236}">
                  <a16:creationId xmlns:a16="http://schemas.microsoft.com/office/drawing/2014/main" id="{226C7584-C210-47C6-A351-2B21054429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5" name="Oval 3073">
              <a:extLst>
                <a:ext uri="{FF2B5EF4-FFF2-40B4-BE49-F238E27FC236}">
                  <a16:creationId xmlns:a16="http://schemas.microsoft.com/office/drawing/2014/main" id="{2CD67CA6-01F3-4394-B413-86ACF9D33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946" name="Group 3074">
            <a:extLst>
              <a:ext uri="{FF2B5EF4-FFF2-40B4-BE49-F238E27FC236}">
                <a16:creationId xmlns:a16="http://schemas.microsoft.com/office/drawing/2014/main" id="{3D6BB3FF-0C00-4FEA-8F5D-E9F67329735A}"/>
              </a:ext>
            </a:extLst>
          </p:cNvPr>
          <p:cNvGrpSpPr>
            <a:grpSpLocks/>
          </p:cNvGrpSpPr>
          <p:nvPr/>
        </p:nvGrpSpPr>
        <p:grpSpPr bwMode="auto">
          <a:xfrm>
            <a:off x="1531938" y="5638800"/>
            <a:ext cx="255587" cy="360363"/>
            <a:chOff x="739" y="1027"/>
            <a:chExt cx="282" cy="396"/>
          </a:xfrm>
        </p:grpSpPr>
        <p:sp>
          <p:nvSpPr>
            <p:cNvPr id="82947" name="Oval 3075">
              <a:extLst>
                <a:ext uri="{FF2B5EF4-FFF2-40B4-BE49-F238E27FC236}">
                  <a16:creationId xmlns:a16="http://schemas.microsoft.com/office/drawing/2014/main" id="{74685C75-0C32-447E-8AF0-090168D874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8" name="Oval 3076">
              <a:extLst>
                <a:ext uri="{FF2B5EF4-FFF2-40B4-BE49-F238E27FC236}">
                  <a16:creationId xmlns:a16="http://schemas.microsoft.com/office/drawing/2014/main" id="{6E020AAC-F73B-4DA8-A7A9-C71687E339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49" name="Oval 3077">
              <a:extLst>
                <a:ext uri="{FF2B5EF4-FFF2-40B4-BE49-F238E27FC236}">
                  <a16:creationId xmlns:a16="http://schemas.microsoft.com/office/drawing/2014/main" id="{0B98D80B-DABB-468D-B8D2-FE289E12DF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0" name="Oval 3078">
              <a:extLst>
                <a:ext uri="{FF2B5EF4-FFF2-40B4-BE49-F238E27FC236}">
                  <a16:creationId xmlns:a16="http://schemas.microsoft.com/office/drawing/2014/main" id="{AB72403C-D2DF-4850-B9F2-43A14E88FE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1" name="Oval 3079">
              <a:extLst>
                <a:ext uri="{FF2B5EF4-FFF2-40B4-BE49-F238E27FC236}">
                  <a16:creationId xmlns:a16="http://schemas.microsoft.com/office/drawing/2014/main" id="{BB27C12F-3226-41A4-B343-33A8BB98F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2" name="Oval 3080">
              <a:extLst>
                <a:ext uri="{FF2B5EF4-FFF2-40B4-BE49-F238E27FC236}">
                  <a16:creationId xmlns:a16="http://schemas.microsoft.com/office/drawing/2014/main" id="{E57DD4A0-2054-4D35-BD59-B966E7C4D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3" name="Oval 3081">
              <a:extLst>
                <a:ext uri="{FF2B5EF4-FFF2-40B4-BE49-F238E27FC236}">
                  <a16:creationId xmlns:a16="http://schemas.microsoft.com/office/drawing/2014/main" id="{58B9C00C-B90E-4BB9-8F9E-6CADE053B5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4" name="Oval 3082">
              <a:extLst>
                <a:ext uri="{FF2B5EF4-FFF2-40B4-BE49-F238E27FC236}">
                  <a16:creationId xmlns:a16="http://schemas.microsoft.com/office/drawing/2014/main" id="{C59992BB-F58D-4C48-A3F7-2F7382DDE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5" name="Oval 3083">
              <a:extLst>
                <a:ext uri="{FF2B5EF4-FFF2-40B4-BE49-F238E27FC236}">
                  <a16:creationId xmlns:a16="http://schemas.microsoft.com/office/drawing/2014/main" id="{7211AE01-2030-4C85-9FB2-ECE0F9C39E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6" name="Oval 3084">
              <a:extLst>
                <a:ext uri="{FF2B5EF4-FFF2-40B4-BE49-F238E27FC236}">
                  <a16:creationId xmlns:a16="http://schemas.microsoft.com/office/drawing/2014/main" id="{4B015533-A3D3-499D-A30B-AA7BA93963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7" name="Oval 3085">
              <a:extLst>
                <a:ext uri="{FF2B5EF4-FFF2-40B4-BE49-F238E27FC236}">
                  <a16:creationId xmlns:a16="http://schemas.microsoft.com/office/drawing/2014/main" id="{444CD1E5-65DB-4C74-96AE-8F61A71CB0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8" name="Oval 3086">
              <a:extLst>
                <a:ext uri="{FF2B5EF4-FFF2-40B4-BE49-F238E27FC236}">
                  <a16:creationId xmlns:a16="http://schemas.microsoft.com/office/drawing/2014/main" id="{C5A258D8-76EE-4253-B270-F2A94383B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59" name="Oval 3087">
              <a:extLst>
                <a:ext uri="{FF2B5EF4-FFF2-40B4-BE49-F238E27FC236}">
                  <a16:creationId xmlns:a16="http://schemas.microsoft.com/office/drawing/2014/main" id="{6A705B7C-399A-4648-B63A-6315BF23D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0" name="Oval 3088">
              <a:extLst>
                <a:ext uri="{FF2B5EF4-FFF2-40B4-BE49-F238E27FC236}">
                  <a16:creationId xmlns:a16="http://schemas.microsoft.com/office/drawing/2014/main" id="{014F140D-C0C2-4722-89F3-13A867503A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1" name="Oval 3089">
              <a:extLst>
                <a:ext uri="{FF2B5EF4-FFF2-40B4-BE49-F238E27FC236}">
                  <a16:creationId xmlns:a16="http://schemas.microsoft.com/office/drawing/2014/main" id="{71F12C76-AAD3-43FF-A584-B4B823D924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2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2" name="Oval 3090">
              <a:extLst>
                <a:ext uri="{FF2B5EF4-FFF2-40B4-BE49-F238E27FC236}">
                  <a16:creationId xmlns:a16="http://schemas.microsoft.com/office/drawing/2014/main" id="{97A7A617-3DE0-400D-AB33-FF774305F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3" name="Oval 3091">
              <a:extLst>
                <a:ext uri="{FF2B5EF4-FFF2-40B4-BE49-F238E27FC236}">
                  <a16:creationId xmlns:a16="http://schemas.microsoft.com/office/drawing/2014/main" id="{81752885-17DC-4ECF-BE4F-D1E480C01D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4" name="Oval 3092">
              <a:extLst>
                <a:ext uri="{FF2B5EF4-FFF2-40B4-BE49-F238E27FC236}">
                  <a16:creationId xmlns:a16="http://schemas.microsoft.com/office/drawing/2014/main" id="{5BCFDC84-0CDF-45B7-9193-11B5A9C803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5" name="Oval 3093">
              <a:extLst>
                <a:ext uri="{FF2B5EF4-FFF2-40B4-BE49-F238E27FC236}">
                  <a16:creationId xmlns:a16="http://schemas.microsoft.com/office/drawing/2014/main" id="{9296FAE4-FA18-49E2-A27F-D8292241F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6" name="Oval 3094">
              <a:extLst>
                <a:ext uri="{FF2B5EF4-FFF2-40B4-BE49-F238E27FC236}">
                  <a16:creationId xmlns:a16="http://schemas.microsoft.com/office/drawing/2014/main" id="{6D4B93AF-FAF6-4A54-9C31-F45951125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967" name="Group 3095">
            <a:extLst>
              <a:ext uri="{FF2B5EF4-FFF2-40B4-BE49-F238E27FC236}">
                <a16:creationId xmlns:a16="http://schemas.microsoft.com/office/drawing/2014/main" id="{CBE1FE0F-8ED1-4200-86C3-5A0C4761F40F}"/>
              </a:ext>
            </a:extLst>
          </p:cNvPr>
          <p:cNvGrpSpPr>
            <a:grpSpLocks/>
          </p:cNvGrpSpPr>
          <p:nvPr/>
        </p:nvGrpSpPr>
        <p:grpSpPr bwMode="auto">
          <a:xfrm>
            <a:off x="2252663" y="5638800"/>
            <a:ext cx="255587" cy="360363"/>
            <a:chOff x="1078" y="1027"/>
            <a:chExt cx="282" cy="396"/>
          </a:xfrm>
        </p:grpSpPr>
        <p:sp>
          <p:nvSpPr>
            <p:cNvPr id="82968" name="Oval 3096">
              <a:extLst>
                <a:ext uri="{FF2B5EF4-FFF2-40B4-BE49-F238E27FC236}">
                  <a16:creationId xmlns:a16="http://schemas.microsoft.com/office/drawing/2014/main" id="{3A763A1F-AD3C-4BBC-BB7E-D62D2DC87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69" name="Oval 3097">
              <a:extLst>
                <a:ext uri="{FF2B5EF4-FFF2-40B4-BE49-F238E27FC236}">
                  <a16:creationId xmlns:a16="http://schemas.microsoft.com/office/drawing/2014/main" id="{35140F1A-5EB8-4382-97BD-07238304C3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0" name="Oval 3098">
              <a:extLst>
                <a:ext uri="{FF2B5EF4-FFF2-40B4-BE49-F238E27FC236}">
                  <a16:creationId xmlns:a16="http://schemas.microsoft.com/office/drawing/2014/main" id="{46D8CC6D-C633-4011-873D-157DA219EA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1" name="Oval 3099">
              <a:extLst>
                <a:ext uri="{FF2B5EF4-FFF2-40B4-BE49-F238E27FC236}">
                  <a16:creationId xmlns:a16="http://schemas.microsoft.com/office/drawing/2014/main" id="{091ECE10-5BF3-4F80-BCD6-CBC92F765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2" name="Oval 3100">
              <a:extLst>
                <a:ext uri="{FF2B5EF4-FFF2-40B4-BE49-F238E27FC236}">
                  <a16:creationId xmlns:a16="http://schemas.microsoft.com/office/drawing/2014/main" id="{94B606D0-F036-4C8E-B92D-9631B216A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3" name="Oval 3101">
              <a:extLst>
                <a:ext uri="{FF2B5EF4-FFF2-40B4-BE49-F238E27FC236}">
                  <a16:creationId xmlns:a16="http://schemas.microsoft.com/office/drawing/2014/main" id="{75D84C9D-0C70-4E9F-81A4-05FBD4C99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4" name="Oval 3102">
              <a:extLst>
                <a:ext uri="{FF2B5EF4-FFF2-40B4-BE49-F238E27FC236}">
                  <a16:creationId xmlns:a16="http://schemas.microsoft.com/office/drawing/2014/main" id="{9102CF3B-92D3-444D-A14B-C53DFC74E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5" name="Oval 3103">
              <a:extLst>
                <a:ext uri="{FF2B5EF4-FFF2-40B4-BE49-F238E27FC236}">
                  <a16:creationId xmlns:a16="http://schemas.microsoft.com/office/drawing/2014/main" id="{C5D2063B-DE23-4C4C-9E87-A2B37EFF9C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6" name="Oval 3104">
              <a:extLst>
                <a:ext uri="{FF2B5EF4-FFF2-40B4-BE49-F238E27FC236}">
                  <a16:creationId xmlns:a16="http://schemas.microsoft.com/office/drawing/2014/main" id="{3BC4F6E8-E780-4769-82A3-2AE0AEE49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7" name="Oval 3105">
              <a:extLst>
                <a:ext uri="{FF2B5EF4-FFF2-40B4-BE49-F238E27FC236}">
                  <a16:creationId xmlns:a16="http://schemas.microsoft.com/office/drawing/2014/main" id="{1E505A03-35E9-4178-AC81-9312DA4FEB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8" name="Oval 3106">
              <a:extLst>
                <a:ext uri="{FF2B5EF4-FFF2-40B4-BE49-F238E27FC236}">
                  <a16:creationId xmlns:a16="http://schemas.microsoft.com/office/drawing/2014/main" id="{A15A8381-252D-4280-A88A-235D6F2B2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79" name="Oval 3107">
              <a:extLst>
                <a:ext uri="{FF2B5EF4-FFF2-40B4-BE49-F238E27FC236}">
                  <a16:creationId xmlns:a16="http://schemas.microsoft.com/office/drawing/2014/main" id="{7850CC08-3802-4402-A539-2F12A65D23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0" name="Oval 3108">
              <a:extLst>
                <a:ext uri="{FF2B5EF4-FFF2-40B4-BE49-F238E27FC236}">
                  <a16:creationId xmlns:a16="http://schemas.microsoft.com/office/drawing/2014/main" id="{1933B82C-83D2-4BB9-AFD8-2045BA85F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1" name="Oval 3109">
              <a:extLst>
                <a:ext uri="{FF2B5EF4-FFF2-40B4-BE49-F238E27FC236}">
                  <a16:creationId xmlns:a16="http://schemas.microsoft.com/office/drawing/2014/main" id="{F6305F2F-0C07-47F2-B16D-BB0D08B4F7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2" name="Oval 3110">
              <a:extLst>
                <a:ext uri="{FF2B5EF4-FFF2-40B4-BE49-F238E27FC236}">
                  <a16:creationId xmlns:a16="http://schemas.microsoft.com/office/drawing/2014/main" id="{44F32596-F73D-4EE3-A757-91F7211D6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3" name="Oval 3111">
              <a:extLst>
                <a:ext uri="{FF2B5EF4-FFF2-40B4-BE49-F238E27FC236}">
                  <a16:creationId xmlns:a16="http://schemas.microsoft.com/office/drawing/2014/main" id="{8EBFDA9A-0D63-4974-916A-4988A617F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1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4" name="Oval 3112">
              <a:extLst>
                <a:ext uri="{FF2B5EF4-FFF2-40B4-BE49-F238E27FC236}">
                  <a16:creationId xmlns:a16="http://schemas.microsoft.com/office/drawing/2014/main" id="{DF002BE6-F1D3-476E-A692-53A036A7B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5" name="Oval 3113">
              <a:extLst>
                <a:ext uri="{FF2B5EF4-FFF2-40B4-BE49-F238E27FC236}">
                  <a16:creationId xmlns:a16="http://schemas.microsoft.com/office/drawing/2014/main" id="{14537132-3C1F-4B45-AE03-B8F865142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6" name="Oval 3114">
              <a:extLst>
                <a:ext uri="{FF2B5EF4-FFF2-40B4-BE49-F238E27FC236}">
                  <a16:creationId xmlns:a16="http://schemas.microsoft.com/office/drawing/2014/main" id="{DA3C63A4-13C0-4395-A945-85DD0C13D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7" name="Oval 3115">
              <a:extLst>
                <a:ext uri="{FF2B5EF4-FFF2-40B4-BE49-F238E27FC236}">
                  <a16:creationId xmlns:a16="http://schemas.microsoft.com/office/drawing/2014/main" id="{D78D4297-AB08-4811-878B-93D0480D9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8" name="Oval 3116">
              <a:extLst>
                <a:ext uri="{FF2B5EF4-FFF2-40B4-BE49-F238E27FC236}">
                  <a16:creationId xmlns:a16="http://schemas.microsoft.com/office/drawing/2014/main" id="{864014AC-A05E-441E-B218-77EFB358BD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89" name="Oval 3117">
              <a:extLst>
                <a:ext uri="{FF2B5EF4-FFF2-40B4-BE49-F238E27FC236}">
                  <a16:creationId xmlns:a16="http://schemas.microsoft.com/office/drawing/2014/main" id="{CFCE111D-BB88-457A-8CA5-9EC13CF0A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1196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0" name="Oval 3118">
              <a:extLst>
                <a:ext uri="{FF2B5EF4-FFF2-40B4-BE49-F238E27FC236}">
                  <a16:creationId xmlns:a16="http://schemas.microsoft.com/office/drawing/2014/main" id="{2D3BA5CB-2358-4ED2-ABC7-78124F0DD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1" name="Oval 3119">
              <a:extLst>
                <a:ext uri="{FF2B5EF4-FFF2-40B4-BE49-F238E27FC236}">
                  <a16:creationId xmlns:a16="http://schemas.microsoft.com/office/drawing/2014/main" id="{7FC02D90-13E9-44FA-8387-A76581722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2992" name="Group 3120">
            <a:extLst>
              <a:ext uri="{FF2B5EF4-FFF2-40B4-BE49-F238E27FC236}">
                <a16:creationId xmlns:a16="http://schemas.microsoft.com/office/drawing/2014/main" id="{91A179BF-DE9A-4D7F-AFCC-B5E4E03E19D6}"/>
              </a:ext>
            </a:extLst>
          </p:cNvPr>
          <p:cNvGrpSpPr>
            <a:grpSpLocks/>
          </p:cNvGrpSpPr>
          <p:nvPr/>
        </p:nvGrpSpPr>
        <p:grpSpPr bwMode="auto">
          <a:xfrm>
            <a:off x="2973388" y="5638800"/>
            <a:ext cx="257175" cy="360363"/>
            <a:chOff x="1419" y="1027"/>
            <a:chExt cx="283" cy="396"/>
          </a:xfrm>
        </p:grpSpPr>
        <p:sp>
          <p:nvSpPr>
            <p:cNvPr id="82993" name="Oval 3121">
              <a:extLst>
                <a:ext uri="{FF2B5EF4-FFF2-40B4-BE49-F238E27FC236}">
                  <a16:creationId xmlns:a16="http://schemas.microsoft.com/office/drawing/2014/main" id="{B44F12DC-D6C6-4924-AEF7-0C49BE9AFB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4" name="Oval 3122">
              <a:extLst>
                <a:ext uri="{FF2B5EF4-FFF2-40B4-BE49-F238E27FC236}">
                  <a16:creationId xmlns:a16="http://schemas.microsoft.com/office/drawing/2014/main" id="{A685E20F-79DF-4FBF-B0FD-E3D3368FD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5" name="Oval 3123">
              <a:extLst>
                <a:ext uri="{FF2B5EF4-FFF2-40B4-BE49-F238E27FC236}">
                  <a16:creationId xmlns:a16="http://schemas.microsoft.com/office/drawing/2014/main" id="{49C7F106-C806-4C5D-9A91-810E42CDBC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6" name="Oval 3124">
              <a:extLst>
                <a:ext uri="{FF2B5EF4-FFF2-40B4-BE49-F238E27FC236}">
                  <a16:creationId xmlns:a16="http://schemas.microsoft.com/office/drawing/2014/main" id="{EFD5E1EF-24BC-464D-94A7-27ED24914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7" name="Oval 3125">
              <a:extLst>
                <a:ext uri="{FF2B5EF4-FFF2-40B4-BE49-F238E27FC236}">
                  <a16:creationId xmlns:a16="http://schemas.microsoft.com/office/drawing/2014/main" id="{E431D2ED-19D5-4ADC-8D18-476A98D81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8" name="Oval 3126">
              <a:extLst>
                <a:ext uri="{FF2B5EF4-FFF2-40B4-BE49-F238E27FC236}">
                  <a16:creationId xmlns:a16="http://schemas.microsoft.com/office/drawing/2014/main" id="{9670B083-4D06-4BC8-9354-C498252F0F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99" name="Oval 3127">
              <a:extLst>
                <a:ext uri="{FF2B5EF4-FFF2-40B4-BE49-F238E27FC236}">
                  <a16:creationId xmlns:a16="http://schemas.microsoft.com/office/drawing/2014/main" id="{A547E3A9-44A7-49AE-B12C-A1189C2595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0" name="Oval 3128">
              <a:extLst>
                <a:ext uri="{FF2B5EF4-FFF2-40B4-BE49-F238E27FC236}">
                  <a16:creationId xmlns:a16="http://schemas.microsoft.com/office/drawing/2014/main" id="{81C49491-225F-4E7A-A569-9F7E31FA36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1" name="Oval 3129">
              <a:extLst>
                <a:ext uri="{FF2B5EF4-FFF2-40B4-BE49-F238E27FC236}">
                  <a16:creationId xmlns:a16="http://schemas.microsoft.com/office/drawing/2014/main" id="{32A6546F-FA16-49A2-A5D2-48CF1D5992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2" name="Oval 3130">
              <a:extLst>
                <a:ext uri="{FF2B5EF4-FFF2-40B4-BE49-F238E27FC236}">
                  <a16:creationId xmlns:a16="http://schemas.microsoft.com/office/drawing/2014/main" id="{21B7106D-D9BD-4160-B8A8-E8BB368FC9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3" name="Oval 3131">
              <a:extLst>
                <a:ext uri="{FF2B5EF4-FFF2-40B4-BE49-F238E27FC236}">
                  <a16:creationId xmlns:a16="http://schemas.microsoft.com/office/drawing/2014/main" id="{449E768D-B9C6-4B25-9CE4-813C740E5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4" name="Oval 3132">
              <a:extLst>
                <a:ext uri="{FF2B5EF4-FFF2-40B4-BE49-F238E27FC236}">
                  <a16:creationId xmlns:a16="http://schemas.microsoft.com/office/drawing/2014/main" id="{57E63878-EC8B-491F-8CF0-63BAF1A6F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1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5" name="Oval 3133">
              <a:extLst>
                <a:ext uri="{FF2B5EF4-FFF2-40B4-BE49-F238E27FC236}">
                  <a16:creationId xmlns:a16="http://schemas.microsoft.com/office/drawing/2014/main" id="{CAF62CF4-F63B-4599-B475-EF9D7566D3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6" name="Oval 3134">
              <a:extLst>
                <a:ext uri="{FF2B5EF4-FFF2-40B4-BE49-F238E27FC236}">
                  <a16:creationId xmlns:a16="http://schemas.microsoft.com/office/drawing/2014/main" id="{5A6A3015-CE2D-4F32-83B6-959453508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7" name="Oval 3135">
              <a:extLst>
                <a:ext uri="{FF2B5EF4-FFF2-40B4-BE49-F238E27FC236}">
                  <a16:creationId xmlns:a16="http://schemas.microsoft.com/office/drawing/2014/main" id="{3960F84B-7872-4056-94AD-327F0D15FB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8" name="Oval 3136">
              <a:extLst>
                <a:ext uri="{FF2B5EF4-FFF2-40B4-BE49-F238E27FC236}">
                  <a16:creationId xmlns:a16="http://schemas.microsoft.com/office/drawing/2014/main" id="{FBF2C25E-5CE3-4AD7-8456-E2555F53C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09" name="Oval 3137">
              <a:extLst>
                <a:ext uri="{FF2B5EF4-FFF2-40B4-BE49-F238E27FC236}">
                  <a16:creationId xmlns:a16="http://schemas.microsoft.com/office/drawing/2014/main" id="{B8099333-934C-4D56-8FC7-E9815DFDB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0" name="Oval 3138">
              <a:extLst>
                <a:ext uri="{FF2B5EF4-FFF2-40B4-BE49-F238E27FC236}">
                  <a16:creationId xmlns:a16="http://schemas.microsoft.com/office/drawing/2014/main" id="{52EE1365-DF7C-46A0-B16C-BCD4C0040B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1" name="Oval 3139">
              <a:extLst>
                <a:ext uri="{FF2B5EF4-FFF2-40B4-BE49-F238E27FC236}">
                  <a16:creationId xmlns:a16="http://schemas.microsoft.com/office/drawing/2014/main" id="{3BB366FC-6D9F-4ADB-A067-2FD67F614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2" name="Oval 3140">
              <a:extLst>
                <a:ext uri="{FF2B5EF4-FFF2-40B4-BE49-F238E27FC236}">
                  <a16:creationId xmlns:a16="http://schemas.microsoft.com/office/drawing/2014/main" id="{6CD77200-A42D-4BBB-A3E5-AA73A927C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3" name="Oval 3141">
              <a:extLst>
                <a:ext uri="{FF2B5EF4-FFF2-40B4-BE49-F238E27FC236}">
                  <a16:creationId xmlns:a16="http://schemas.microsoft.com/office/drawing/2014/main" id="{C20117C3-3480-4193-A365-11252AF01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4" name="Oval 3142">
              <a:extLst>
                <a:ext uri="{FF2B5EF4-FFF2-40B4-BE49-F238E27FC236}">
                  <a16:creationId xmlns:a16="http://schemas.microsoft.com/office/drawing/2014/main" id="{DB806175-9808-40B0-94DF-986B9708E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5" name="Oval 3143">
              <a:extLst>
                <a:ext uri="{FF2B5EF4-FFF2-40B4-BE49-F238E27FC236}">
                  <a16:creationId xmlns:a16="http://schemas.microsoft.com/office/drawing/2014/main" id="{9DD59D0B-8D81-4933-BC4D-4D5DB25E09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6" name="Oval 3144">
              <a:extLst>
                <a:ext uri="{FF2B5EF4-FFF2-40B4-BE49-F238E27FC236}">
                  <a16:creationId xmlns:a16="http://schemas.microsoft.com/office/drawing/2014/main" id="{DFE9D912-7359-4E52-9473-9618D8AEF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17" name="Oval 3145">
              <a:extLst>
                <a:ext uri="{FF2B5EF4-FFF2-40B4-BE49-F238E27FC236}">
                  <a16:creationId xmlns:a16="http://schemas.microsoft.com/office/drawing/2014/main" id="{5F35E523-D780-4E71-AF37-02BD52016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018" name="Group 3146">
            <a:extLst>
              <a:ext uri="{FF2B5EF4-FFF2-40B4-BE49-F238E27FC236}">
                <a16:creationId xmlns:a16="http://schemas.microsoft.com/office/drawing/2014/main" id="{7FA1403E-37D5-4767-ADF1-12A623DEC86F}"/>
              </a:ext>
            </a:extLst>
          </p:cNvPr>
          <p:cNvGrpSpPr>
            <a:grpSpLocks/>
          </p:cNvGrpSpPr>
          <p:nvPr/>
        </p:nvGrpSpPr>
        <p:grpSpPr bwMode="auto">
          <a:xfrm>
            <a:off x="3692525" y="5638800"/>
            <a:ext cx="257175" cy="360363"/>
            <a:chOff x="1759" y="1027"/>
            <a:chExt cx="283" cy="396"/>
          </a:xfrm>
        </p:grpSpPr>
        <p:sp>
          <p:nvSpPr>
            <p:cNvPr id="83019" name="Oval 3147">
              <a:extLst>
                <a:ext uri="{FF2B5EF4-FFF2-40B4-BE49-F238E27FC236}">
                  <a16:creationId xmlns:a16="http://schemas.microsoft.com/office/drawing/2014/main" id="{D64C24B8-0431-43BE-A16A-92C18F9A3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0" name="Oval 3148">
              <a:extLst>
                <a:ext uri="{FF2B5EF4-FFF2-40B4-BE49-F238E27FC236}">
                  <a16:creationId xmlns:a16="http://schemas.microsoft.com/office/drawing/2014/main" id="{3F4FE7F7-2DCB-4D31-9A0A-34CF8A22B3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1" name="Oval 3149">
              <a:extLst>
                <a:ext uri="{FF2B5EF4-FFF2-40B4-BE49-F238E27FC236}">
                  <a16:creationId xmlns:a16="http://schemas.microsoft.com/office/drawing/2014/main" id="{E03441E6-9330-4C28-994B-CA5DBCC83F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2" name="Oval 3150">
              <a:extLst>
                <a:ext uri="{FF2B5EF4-FFF2-40B4-BE49-F238E27FC236}">
                  <a16:creationId xmlns:a16="http://schemas.microsoft.com/office/drawing/2014/main" id="{4D2B69BE-D089-49C1-80F3-704C0920F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3" name="Oval 3151">
              <a:extLst>
                <a:ext uri="{FF2B5EF4-FFF2-40B4-BE49-F238E27FC236}">
                  <a16:creationId xmlns:a16="http://schemas.microsoft.com/office/drawing/2014/main" id="{286F3CE3-AAE0-4756-A194-83E247738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4" name="Oval 3152">
              <a:extLst>
                <a:ext uri="{FF2B5EF4-FFF2-40B4-BE49-F238E27FC236}">
                  <a16:creationId xmlns:a16="http://schemas.microsoft.com/office/drawing/2014/main" id="{2A5B8231-C40A-497E-826B-0A36A8C99B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5" name="Oval 3153">
              <a:extLst>
                <a:ext uri="{FF2B5EF4-FFF2-40B4-BE49-F238E27FC236}">
                  <a16:creationId xmlns:a16="http://schemas.microsoft.com/office/drawing/2014/main" id="{FFC2DB6A-C131-43D6-A581-3FCBF4461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6" name="Oval 3154">
              <a:extLst>
                <a:ext uri="{FF2B5EF4-FFF2-40B4-BE49-F238E27FC236}">
                  <a16:creationId xmlns:a16="http://schemas.microsoft.com/office/drawing/2014/main" id="{21DA14DD-22CE-457E-955D-1011DA1D6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7" name="Oval 3155">
              <a:extLst>
                <a:ext uri="{FF2B5EF4-FFF2-40B4-BE49-F238E27FC236}">
                  <a16:creationId xmlns:a16="http://schemas.microsoft.com/office/drawing/2014/main" id="{10A7EE30-2A90-4A37-BFFC-FF2A3059B2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8" name="Oval 3156">
              <a:extLst>
                <a:ext uri="{FF2B5EF4-FFF2-40B4-BE49-F238E27FC236}">
                  <a16:creationId xmlns:a16="http://schemas.microsoft.com/office/drawing/2014/main" id="{B4D15A9B-90D3-4CF2-88A3-73920F50F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29" name="Oval 3157">
              <a:extLst>
                <a:ext uri="{FF2B5EF4-FFF2-40B4-BE49-F238E27FC236}">
                  <a16:creationId xmlns:a16="http://schemas.microsoft.com/office/drawing/2014/main" id="{E307C8AD-FC02-42C9-B9B0-8B7BBFF6E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0" name="Oval 3158">
              <a:extLst>
                <a:ext uri="{FF2B5EF4-FFF2-40B4-BE49-F238E27FC236}">
                  <a16:creationId xmlns:a16="http://schemas.microsoft.com/office/drawing/2014/main" id="{A76E3E5F-44E7-4A83-BCA7-07B2EB486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1" name="Oval 3159">
              <a:extLst>
                <a:ext uri="{FF2B5EF4-FFF2-40B4-BE49-F238E27FC236}">
                  <a16:creationId xmlns:a16="http://schemas.microsoft.com/office/drawing/2014/main" id="{2C125AA9-3021-4B65-BA85-66A571813B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2" name="Oval 3160">
              <a:extLst>
                <a:ext uri="{FF2B5EF4-FFF2-40B4-BE49-F238E27FC236}">
                  <a16:creationId xmlns:a16="http://schemas.microsoft.com/office/drawing/2014/main" id="{C9AB53AD-524B-49A7-A79B-3E1FBA804E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3" name="Oval 3161">
              <a:extLst>
                <a:ext uri="{FF2B5EF4-FFF2-40B4-BE49-F238E27FC236}">
                  <a16:creationId xmlns:a16="http://schemas.microsoft.com/office/drawing/2014/main" id="{C74E98C9-C735-41B6-85AE-D4E5EF0DB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4" name="Oval 3162">
              <a:extLst>
                <a:ext uri="{FF2B5EF4-FFF2-40B4-BE49-F238E27FC236}">
                  <a16:creationId xmlns:a16="http://schemas.microsoft.com/office/drawing/2014/main" id="{ABDEFB27-928E-4CAC-917D-BA513D09C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5" name="Oval 3163">
              <a:extLst>
                <a:ext uri="{FF2B5EF4-FFF2-40B4-BE49-F238E27FC236}">
                  <a16:creationId xmlns:a16="http://schemas.microsoft.com/office/drawing/2014/main" id="{6B7468D0-100F-47D1-BF73-DA293FAD8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6" name="Oval 3164">
              <a:extLst>
                <a:ext uri="{FF2B5EF4-FFF2-40B4-BE49-F238E27FC236}">
                  <a16:creationId xmlns:a16="http://schemas.microsoft.com/office/drawing/2014/main" id="{F8AC133A-8450-4F91-830E-2108D5310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7" name="Oval 3165">
              <a:extLst>
                <a:ext uri="{FF2B5EF4-FFF2-40B4-BE49-F238E27FC236}">
                  <a16:creationId xmlns:a16="http://schemas.microsoft.com/office/drawing/2014/main" id="{B0CEFA2F-D487-4429-8B32-E8AD1E9ABD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8" name="Oval 3166">
              <a:extLst>
                <a:ext uri="{FF2B5EF4-FFF2-40B4-BE49-F238E27FC236}">
                  <a16:creationId xmlns:a16="http://schemas.microsoft.com/office/drawing/2014/main" id="{3D7850F1-CF2A-4CA0-93F1-5F76CBD7C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39" name="Oval 3167">
              <a:extLst>
                <a:ext uri="{FF2B5EF4-FFF2-40B4-BE49-F238E27FC236}">
                  <a16:creationId xmlns:a16="http://schemas.microsoft.com/office/drawing/2014/main" id="{D16DCF56-B47F-44B8-9BD3-92F9C63C0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0" name="Oval 3168">
              <a:extLst>
                <a:ext uri="{FF2B5EF4-FFF2-40B4-BE49-F238E27FC236}">
                  <a16:creationId xmlns:a16="http://schemas.microsoft.com/office/drawing/2014/main" id="{6F69E98B-9AF2-46F4-AC61-389F9AADC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1" name="Oval 3169">
              <a:extLst>
                <a:ext uri="{FF2B5EF4-FFF2-40B4-BE49-F238E27FC236}">
                  <a16:creationId xmlns:a16="http://schemas.microsoft.com/office/drawing/2014/main" id="{5A2561CE-E27D-4A65-9DF6-D0D308691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2" name="Oval 3170">
              <a:extLst>
                <a:ext uri="{FF2B5EF4-FFF2-40B4-BE49-F238E27FC236}">
                  <a16:creationId xmlns:a16="http://schemas.microsoft.com/office/drawing/2014/main" id="{E38BDCDF-E9C4-46A3-8A4D-BAF80778C1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3" name="Oval 3171">
              <a:extLst>
                <a:ext uri="{FF2B5EF4-FFF2-40B4-BE49-F238E27FC236}">
                  <a16:creationId xmlns:a16="http://schemas.microsoft.com/office/drawing/2014/main" id="{C45120A7-B101-45D9-A5F0-AAF397434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4" name="Oval 3172">
              <a:extLst>
                <a:ext uri="{FF2B5EF4-FFF2-40B4-BE49-F238E27FC236}">
                  <a16:creationId xmlns:a16="http://schemas.microsoft.com/office/drawing/2014/main" id="{4B3418E5-3045-410D-849E-50D3C5E13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5" name="Oval 3173">
              <a:extLst>
                <a:ext uri="{FF2B5EF4-FFF2-40B4-BE49-F238E27FC236}">
                  <a16:creationId xmlns:a16="http://schemas.microsoft.com/office/drawing/2014/main" id="{1A1161E7-4ABE-458A-B2BC-362FB9E091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046" name="Group 3174">
            <a:extLst>
              <a:ext uri="{FF2B5EF4-FFF2-40B4-BE49-F238E27FC236}">
                <a16:creationId xmlns:a16="http://schemas.microsoft.com/office/drawing/2014/main" id="{CC258D2A-0BF2-456A-ACBF-AF7BE94408D2}"/>
              </a:ext>
            </a:extLst>
          </p:cNvPr>
          <p:cNvGrpSpPr>
            <a:grpSpLocks/>
          </p:cNvGrpSpPr>
          <p:nvPr/>
        </p:nvGrpSpPr>
        <p:grpSpPr bwMode="auto">
          <a:xfrm>
            <a:off x="4413250" y="5638800"/>
            <a:ext cx="257175" cy="360363"/>
            <a:chOff x="2100" y="1027"/>
            <a:chExt cx="283" cy="396"/>
          </a:xfrm>
        </p:grpSpPr>
        <p:sp>
          <p:nvSpPr>
            <p:cNvPr id="83047" name="Oval 3175">
              <a:extLst>
                <a:ext uri="{FF2B5EF4-FFF2-40B4-BE49-F238E27FC236}">
                  <a16:creationId xmlns:a16="http://schemas.microsoft.com/office/drawing/2014/main" id="{86168899-8F6E-415E-8B5D-22B18C97C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8" name="Oval 3176">
              <a:extLst>
                <a:ext uri="{FF2B5EF4-FFF2-40B4-BE49-F238E27FC236}">
                  <a16:creationId xmlns:a16="http://schemas.microsoft.com/office/drawing/2014/main" id="{D3FD07ED-B5FB-4D0F-9507-F86261EE3C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49" name="Oval 3177">
              <a:extLst>
                <a:ext uri="{FF2B5EF4-FFF2-40B4-BE49-F238E27FC236}">
                  <a16:creationId xmlns:a16="http://schemas.microsoft.com/office/drawing/2014/main" id="{857EF8D5-238D-479D-B5F2-365FE54696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0" name="Oval 3178">
              <a:extLst>
                <a:ext uri="{FF2B5EF4-FFF2-40B4-BE49-F238E27FC236}">
                  <a16:creationId xmlns:a16="http://schemas.microsoft.com/office/drawing/2014/main" id="{29D0249A-4F06-489E-A86A-22C81DA47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1" name="Oval 3179">
              <a:extLst>
                <a:ext uri="{FF2B5EF4-FFF2-40B4-BE49-F238E27FC236}">
                  <a16:creationId xmlns:a16="http://schemas.microsoft.com/office/drawing/2014/main" id="{31CE5FC8-33CE-4A8F-8A3D-2EF094196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2" name="Oval 3180">
              <a:extLst>
                <a:ext uri="{FF2B5EF4-FFF2-40B4-BE49-F238E27FC236}">
                  <a16:creationId xmlns:a16="http://schemas.microsoft.com/office/drawing/2014/main" id="{8C7ED0CE-FC59-4423-BDBD-BF4DEC9317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3" name="Oval 3181">
              <a:extLst>
                <a:ext uri="{FF2B5EF4-FFF2-40B4-BE49-F238E27FC236}">
                  <a16:creationId xmlns:a16="http://schemas.microsoft.com/office/drawing/2014/main" id="{4666EAF4-A8F4-4C73-B35B-E46AF8281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4" name="Oval 3182">
              <a:extLst>
                <a:ext uri="{FF2B5EF4-FFF2-40B4-BE49-F238E27FC236}">
                  <a16:creationId xmlns:a16="http://schemas.microsoft.com/office/drawing/2014/main" id="{CBDC1FA1-1E33-4762-A3BB-8740EE9E4F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5" name="Oval 3183">
              <a:extLst>
                <a:ext uri="{FF2B5EF4-FFF2-40B4-BE49-F238E27FC236}">
                  <a16:creationId xmlns:a16="http://schemas.microsoft.com/office/drawing/2014/main" id="{64E34F42-B583-4024-97CC-820A5ECA83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6" name="Oval 3184">
              <a:extLst>
                <a:ext uri="{FF2B5EF4-FFF2-40B4-BE49-F238E27FC236}">
                  <a16:creationId xmlns:a16="http://schemas.microsoft.com/office/drawing/2014/main" id="{C49CDBF8-120A-4882-9095-CC5E25E6F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7" name="Oval 3185">
              <a:extLst>
                <a:ext uri="{FF2B5EF4-FFF2-40B4-BE49-F238E27FC236}">
                  <a16:creationId xmlns:a16="http://schemas.microsoft.com/office/drawing/2014/main" id="{26047CB1-D877-4E6D-A8C9-7353B643DD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8" name="Oval 3186">
              <a:extLst>
                <a:ext uri="{FF2B5EF4-FFF2-40B4-BE49-F238E27FC236}">
                  <a16:creationId xmlns:a16="http://schemas.microsoft.com/office/drawing/2014/main" id="{49C045F5-435E-475C-884B-A355929CD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59" name="Oval 3187">
              <a:extLst>
                <a:ext uri="{FF2B5EF4-FFF2-40B4-BE49-F238E27FC236}">
                  <a16:creationId xmlns:a16="http://schemas.microsoft.com/office/drawing/2014/main" id="{F8774A2D-E328-49BE-8AA0-7B29390C8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0" name="Oval 3188">
              <a:extLst>
                <a:ext uri="{FF2B5EF4-FFF2-40B4-BE49-F238E27FC236}">
                  <a16:creationId xmlns:a16="http://schemas.microsoft.com/office/drawing/2014/main" id="{2ABDA575-2238-4359-83F2-66DEB7051D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1" name="Oval 3189">
              <a:extLst>
                <a:ext uri="{FF2B5EF4-FFF2-40B4-BE49-F238E27FC236}">
                  <a16:creationId xmlns:a16="http://schemas.microsoft.com/office/drawing/2014/main" id="{74F0EDF0-FEAC-4040-A0CE-52658F953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2" name="Oval 3190">
              <a:extLst>
                <a:ext uri="{FF2B5EF4-FFF2-40B4-BE49-F238E27FC236}">
                  <a16:creationId xmlns:a16="http://schemas.microsoft.com/office/drawing/2014/main" id="{B671F2E3-29E8-44F6-BECC-9D4C78D6B3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3" name="Oval 3191">
              <a:extLst>
                <a:ext uri="{FF2B5EF4-FFF2-40B4-BE49-F238E27FC236}">
                  <a16:creationId xmlns:a16="http://schemas.microsoft.com/office/drawing/2014/main" id="{C460B187-103D-4711-9299-826D5A22B1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4" name="Oval 3192">
              <a:extLst>
                <a:ext uri="{FF2B5EF4-FFF2-40B4-BE49-F238E27FC236}">
                  <a16:creationId xmlns:a16="http://schemas.microsoft.com/office/drawing/2014/main" id="{9152B141-49A5-4A03-BABF-560E5DC670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5" name="Oval 3193">
              <a:extLst>
                <a:ext uri="{FF2B5EF4-FFF2-40B4-BE49-F238E27FC236}">
                  <a16:creationId xmlns:a16="http://schemas.microsoft.com/office/drawing/2014/main" id="{92A22687-B501-42A8-9C3B-5DBA95BA4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6" name="Oval 3194">
              <a:extLst>
                <a:ext uri="{FF2B5EF4-FFF2-40B4-BE49-F238E27FC236}">
                  <a16:creationId xmlns:a16="http://schemas.microsoft.com/office/drawing/2014/main" id="{6E54C21F-1058-48C5-9D4D-C1386B03AB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7" name="Oval 3195">
              <a:extLst>
                <a:ext uri="{FF2B5EF4-FFF2-40B4-BE49-F238E27FC236}">
                  <a16:creationId xmlns:a16="http://schemas.microsoft.com/office/drawing/2014/main" id="{330EC276-2BC9-4D42-8CC7-9D32EFF2D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8" name="Oval 3196">
              <a:extLst>
                <a:ext uri="{FF2B5EF4-FFF2-40B4-BE49-F238E27FC236}">
                  <a16:creationId xmlns:a16="http://schemas.microsoft.com/office/drawing/2014/main" id="{584715C2-67D8-48DB-881E-F81F855BC4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69" name="Oval 3197">
              <a:extLst>
                <a:ext uri="{FF2B5EF4-FFF2-40B4-BE49-F238E27FC236}">
                  <a16:creationId xmlns:a16="http://schemas.microsoft.com/office/drawing/2014/main" id="{F0A2D55A-A993-419A-98D8-7297AF210F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070" name="Group 3198">
            <a:extLst>
              <a:ext uri="{FF2B5EF4-FFF2-40B4-BE49-F238E27FC236}">
                <a16:creationId xmlns:a16="http://schemas.microsoft.com/office/drawing/2014/main" id="{764CE0FF-7984-4BE4-9AB5-7D3CDC30E1E5}"/>
              </a:ext>
            </a:extLst>
          </p:cNvPr>
          <p:cNvGrpSpPr>
            <a:grpSpLocks/>
          </p:cNvGrpSpPr>
          <p:nvPr/>
        </p:nvGrpSpPr>
        <p:grpSpPr bwMode="auto">
          <a:xfrm>
            <a:off x="5853113" y="5638800"/>
            <a:ext cx="255587" cy="360363"/>
            <a:chOff x="2779" y="1027"/>
            <a:chExt cx="282" cy="396"/>
          </a:xfrm>
        </p:grpSpPr>
        <p:sp>
          <p:nvSpPr>
            <p:cNvPr id="83071" name="Oval 3199">
              <a:extLst>
                <a:ext uri="{FF2B5EF4-FFF2-40B4-BE49-F238E27FC236}">
                  <a16:creationId xmlns:a16="http://schemas.microsoft.com/office/drawing/2014/main" id="{30F4C0B7-8B0F-43D0-9256-1149CF681A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2" name="Oval 3200">
              <a:extLst>
                <a:ext uri="{FF2B5EF4-FFF2-40B4-BE49-F238E27FC236}">
                  <a16:creationId xmlns:a16="http://schemas.microsoft.com/office/drawing/2014/main" id="{7921CA41-F105-4132-8531-B7805B3C6F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3" name="Oval 3201">
              <a:extLst>
                <a:ext uri="{FF2B5EF4-FFF2-40B4-BE49-F238E27FC236}">
                  <a16:creationId xmlns:a16="http://schemas.microsoft.com/office/drawing/2014/main" id="{1DED87F5-F5C6-48CC-9895-9848EC4546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4" name="Oval 3202">
              <a:extLst>
                <a:ext uri="{FF2B5EF4-FFF2-40B4-BE49-F238E27FC236}">
                  <a16:creationId xmlns:a16="http://schemas.microsoft.com/office/drawing/2014/main" id="{FE4F06BB-034E-4DE5-8C8E-CD214EE692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5" name="Oval 3203">
              <a:extLst>
                <a:ext uri="{FF2B5EF4-FFF2-40B4-BE49-F238E27FC236}">
                  <a16:creationId xmlns:a16="http://schemas.microsoft.com/office/drawing/2014/main" id="{D3F26440-77C3-4DE6-8A57-53EAAD3517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6" name="Oval 3204">
              <a:extLst>
                <a:ext uri="{FF2B5EF4-FFF2-40B4-BE49-F238E27FC236}">
                  <a16:creationId xmlns:a16="http://schemas.microsoft.com/office/drawing/2014/main" id="{D3528657-0076-4F5E-8A8C-757B457BCF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7" name="Oval 3205">
              <a:extLst>
                <a:ext uri="{FF2B5EF4-FFF2-40B4-BE49-F238E27FC236}">
                  <a16:creationId xmlns:a16="http://schemas.microsoft.com/office/drawing/2014/main" id="{A97444D3-ED1F-48F1-8CC4-0FE372352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8" name="Oval 3206">
              <a:extLst>
                <a:ext uri="{FF2B5EF4-FFF2-40B4-BE49-F238E27FC236}">
                  <a16:creationId xmlns:a16="http://schemas.microsoft.com/office/drawing/2014/main" id="{CC5C73A0-188A-4479-9647-D89AFD9F82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79" name="Oval 3207">
              <a:extLst>
                <a:ext uri="{FF2B5EF4-FFF2-40B4-BE49-F238E27FC236}">
                  <a16:creationId xmlns:a16="http://schemas.microsoft.com/office/drawing/2014/main" id="{39D37D7F-AD9B-43E6-A16A-CFCDC463D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0" name="Oval 3208">
              <a:extLst>
                <a:ext uri="{FF2B5EF4-FFF2-40B4-BE49-F238E27FC236}">
                  <a16:creationId xmlns:a16="http://schemas.microsoft.com/office/drawing/2014/main" id="{1C2F8462-09E7-4CB6-BB80-B3FDB4667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1" name="Oval 3209">
              <a:extLst>
                <a:ext uri="{FF2B5EF4-FFF2-40B4-BE49-F238E27FC236}">
                  <a16:creationId xmlns:a16="http://schemas.microsoft.com/office/drawing/2014/main" id="{6ADEF051-FEAC-45C9-9B49-25BC0C8CC9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2" name="Oval 3210">
              <a:extLst>
                <a:ext uri="{FF2B5EF4-FFF2-40B4-BE49-F238E27FC236}">
                  <a16:creationId xmlns:a16="http://schemas.microsoft.com/office/drawing/2014/main" id="{A2732FB4-38C1-4073-9CC4-AB2B3AA9F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3" name="Oval 3211">
              <a:extLst>
                <a:ext uri="{FF2B5EF4-FFF2-40B4-BE49-F238E27FC236}">
                  <a16:creationId xmlns:a16="http://schemas.microsoft.com/office/drawing/2014/main" id="{E7052129-49B7-4CC3-9851-043763F93F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4" name="Oval 3212">
              <a:extLst>
                <a:ext uri="{FF2B5EF4-FFF2-40B4-BE49-F238E27FC236}">
                  <a16:creationId xmlns:a16="http://schemas.microsoft.com/office/drawing/2014/main" id="{B000B473-393F-4DF5-9524-51EDCA9BD6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5" name="Oval 3213">
              <a:extLst>
                <a:ext uri="{FF2B5EF4-FFF2-40B4-BE49-F238E27FC236}">
                  <a16:creationId xmlns:a16="http://schemas.microsoft.com/office/drawing/2014/main" id="{FD7A2ED5-3B63-4124-9972-C48ADB3A44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6" name="Oval 3214">
              <a:extLst>
                <a:ext uri="{FF2B5EF4-FFF2-40B4-BE49-F238E27FC236}">
                  <a16:creationId xmlns:a16="http://schemas.microsoft.com/office/drawing/2014/main" id="{7B9D7E7A-BEB0-4A18-9E53-292F2B88B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7" name="Oval 3215">
              <a:extLst>
                <a:ext uri="{FF2B5EF4-FFF2-40B4-BE49-F238E27FC236}">
                  <a16:creationId xmlns:a16="http://schemas.microsoft.com/office/drawing/2014/main" id="{5DCBDFDB-BA26-407A-9DFC-ECE319885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8" name="Oval 3216">
              <a:extLst>
                <a:ext uri="{FF2B5EF4-FFF2-40B4-BE49-F238E27FC236}">
                  <a16:creationId xmlns:a16="http://schemas.microsoft.com/office/drawing/2014/main" id="{80C9797B-E847-45A8-BDC5-4B1A91F152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89" name="Oval 3217">
              <a:extLst>
                <a:ext uri="{FF2B5EF4-FFF2-40B4-BE49-F238E27FC236}">
                  <a16:creationId xmlns:a16="http://schemas.microsoft.com/office/drawing/2014/main" id="{F53F3141-EAE6-4570-9461-77F88AC1D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0" name="Oval 3218">
              <a:extLst>
                <a:ext uri="{FF2B5EF4-FFF2-40B4-BE49-F238E27FC236}">
                  <a16:creationId xmlns:a16="http://schemas.microsoft.com/office/drawing/2014/main" id="{5FEBA295-9FD7-457A-B434-F028C3AD0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1" name="Oval 3219">
              <a:extLst>
                <a:ext uri="{FF2B5EF4-FFF2-40B4-BE49-F238E27FC236}">
                  <a16:creationId xmlns:a16="http://schemas.microsoft.com/office/drawing/2014/main" id="{871EB87D-4329-4CFB-AB7E-E13200EE2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092" name="Group 3220">
            <a:extLst>
              <a:ext uri="{FF2B5EF4-FFF2-40B4-BE49-F238E27FC236}">
                <a16:creationId xmlns:a16="http://schemas.microsoft.com/office/drawing/2014/main" id="{F7CB4146-8F7F-4A4C-9629-17BBE72F8D46}"/>
              </a:ext>
            </a:extLst>
          </p:cNvPr>
          <p:cNvGrpSpPr>
            <a:grpSpLocks/>
          </p:cNvGrpSpPr>
          <p:nvPr/>
        </p:nvGrpSpPr>
        <p:grpSpPr bwMode="auto">
          <a:xfrm>
            <a:off x="7292975" y="5638800"/>
            <a:ext cx="269875" cy="360363"/>
            <a:chOff x="3460" y="1027"/>
            <a:chExt cx="283" cy="396"/>
          </a:xfrm>
        </p:grpSpPr>
        <p:sp>
          <p:nvSpPr>
            <p:cNvPr id="83093" name="Oval 3221">
              <a:extLst>
                <a:ext uri="{FF2B5EF4-FFF2-40B4-BE49-F238E27FC236}">
                  <a16:creationId xmlns:a16="http://schemas.microsoft.com/office/drawing/2014/main" id="{28C88B2D-4345-4032-90A2-D4447A8EC8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4" name="Oval 3222">
              <a:extLst>
                <a:ext uri="{FF2B5EF4-FFF2-40B4-BE49-F238E27FC236}">
                  <a16:creationId xmlns:a16="http://schemas.microsoft.com/office/drawing/2014/main" id="{6E157934-CAA3-4752-80AE-170C6B3B1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5" name="Oval 3223">
              <a:extLst>
                <a:ext uri="{FF2B5EF4-FFF2-40B4-BE49-F238E27FC236}">
                  <a16:creationId xmlns:a16="http://schemas.microsoft.com/office/drawing/2014/main" id="{A14B3FD5-66C3-4062-A624-75FCCA2AB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6" name="Oval 3224">
              <a:extLst>
                <a:ext uri="{FF2B5EF4-FFF2-40B4-BE49-F238E27FC236}">
                  <a16:creationId xmlns:a16="http://schemas.microsoft.com/office/drawing/2014/main" id="{E1C1DF5D-02EE-48A0-8324-401C9C190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7" name="Oval 3225">
              <a:extLst>
                <a:ext uri="{FF2B5EF4-FFF2-40B4-BE49-F238E27FC236}">
                  <a16:creationId xmlns:a16="http://schemas.microsoft.com/office/drawing/2014/main" id="{63E160AB-710E-404F-B76A-774FC56CF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8" name="Oval 3226">
              <a:extLst>
                <a:ext uri="{FF2B5EF4-FFF2-40B4-BE49-F238E27FC236}">
                  <a16:creationId xmlns:a16="http://schemas.microsoft.com/office/drawing/2014/main" id="{A1CB4AE4-B563-41A6-BCDA-3B189B62E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099" name="Oval 3227">
              <a:extLst>
                <a:ext uri="{FF2B5EF4-FFF2-40B4-BE49-F238E27FC236}">
                  <a16:creationId xmlns:a16="http://schemas.microsoft.com/office/drawing/2014/main" id="{4357B62C-64EC-4582-977A-B0A080613D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0" name="Oval 3228">
              <a:extLst>
                <a:ext uri="{FF2B5EF4-FFF2-40B4-BE49-F238E27FC236}">
                  <a16:creationId xmlns:a16="http://schemas.microsoft.com/office/drawing/2014/main" id="{CE660BD3-F45B-4EB3-98DB-01A01EF92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1" name="Oval 3229">
              <a:extLst>
                <a:ext uri="{FF2B5EF4-FFF2-40B4-BE49-F238E27FC236}">
                  <a16:creationId xmlns:a16="http://schemas.microsoft.com/office/drawing/2014/main" id="{6873762C-1898-4E13-A20E-18B26F7B8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2" name="Oval 3230">
              <a:extLst>
                <a:ext uri="{FF2B5EF4-FFF2-40B4-BE49-F238E27FC236}">
                  <a16:creationId xmlns:a16="http://schemas.microsoft.com/office/drawing/2014/main" id="{FCE381DA-44E1-4CDB-ADBC-732235399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3" name="Oval 3231">
              <a:extLst>
                <a:ext uri="{FF2B5EF4-FFF2-40B4-BE49-F238E27FC236}">
                  <a16:creationId xmlns:a16="http://schemas.microsoft.com/office/drawing/2014/main" id="{528622BF-DC6B-4161-AD05-47B0DEF04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4" name="Oval 3232">
              <a:extLst>
                <a:ext uri="{FF2B5EF4-FFF2-40B4-BE49-F238E27FC236}">
                  <a16:creationId xmlns:a16="http://schemas.microsoft.com/office/drawing/2014/main" id="{CA08D390-2A09-4FC0-81A3-275C8A70A6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5" name="Oval 3233">
              <a:extLst>
                <a:ext uri="{FF2B5EF4-FFF2-40B4-BE49-F238E27FC236}">
                  <a16:creationId xmlns:a16="http://schemas.microsoft.com/office/drawing/2014/main" id="{0B7BE998-511E-423F-B3D0-F5CC2AA1D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6" name="Oval 3234">
              <a:extLst>
                <a:ext uri="{FF2B5EF4-FFF2-40B4-BE49-F238E27FC236}">
                  <a16:creationId xmlns:a16="http://schemas.microsoft.com/office/drawing/2014/main" id="{11DF534E-4728-45D5-804B-4721C3E6E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7" name="Oval 3235">
              <a:extLst>
                <a:ext uri="{FF2B5EF4-FFF2-40B4-BE49-F238E27FC236}">
                  <a16:creationId xmlns:a16="http://schemas.microsoft.com/office/drawing/2014/main" id="{9DC61C5F-59A3-4302-9F36-6AB121274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8" name="Oval 3236">
              <a:extLst>
                <a:ext uri="{FF2B5EF4-FFF2-40B4-BE49-F238E27FC236}">
                  <a16:creationId xmlns:a16="http://schemas.microsoft.com/office/drawing/2014/main" id="{8E367EA6-DBBA-417E-80C9-90C287539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09" name="Oval 3237">
              <a:extLst>
                <a:ext uri="{FF2B5EF4-FFF2-40B4-BE49-F238E27FC236}">
                  <a16:creationId xmlns:a16="http://schemas.microsoft.com/office/drawing/2014/main" id="{ABDEB172-0431-464F-BEE9-3A539F454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0" name="Oval 3238">
              <a:extLst>
                <a:ext uri="{FF2B5EF4-FFF2-40B4-BE49-F238E27FC236}">
                  <a16:creationId xmlns:a16="http://schemas.microsoft.com/office/drawing/2014/main" id="{3B780547-0E13-478D-A81C-F73219809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3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1" name="Oval 3239">
              <a:extLst>
                <a:ext uri="{FF2B5EF4-FFF2-40B4-BE49-F238E27FC236}">
                  <a16:creationId xmlns:a16="http://schemas.microsoft.com/office/drawing/2014/main" id="{A7426C22-FD08-49CD-AC5C-63B34AB50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2" name="Oval 3240">
              <a:extLst>
                <a:ext uri="{FF2B5EF4-FFF2-40B4-BE49-F238E27FC236}">
                  <a16:creationId xmlns:a16="http://schemas.microsoft.com/office/drawing/2014/main" id="{54E6D449-5DA9-4033-BAA0-9E6B8DA02B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3" name="Oval 3241">
              <a:extLst>
                <a:ext uri="{FF2B5EF4-FFF2-40B4-BE49-F238E27FC236}">
                  <a16:creationId xmlns:a16="http://schemas.microsoft.com/office/drawing/2014/main" id="{6CF70B0F-AD4C-4350-881C-2758EA61F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4" name="Oval 3242">
              <a:extLst>
                <a:ext uri="{FF2B5EF4-FFF2-40B4-BE49-F238E27FC236}">
                  <a16:creationId xmlns:a16="http://schemas.microsoft.com/office/drawing/2014/main" id="{6355B4F7-9234-4BE7-9835-EF37F6504E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5" name="Oval 3243">
              <a:extLst>
                <a:ext uri="{FF2B5EF4-FFF2-40B4-BE49-F238E27FC236}">
                  <a16:creationId xmlns:a16="http://schemas.microsoft.com/office/drawing/2014/main" id="{BB1131D8-F1BC-4AA0-99C7-E49BC87B9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6" name="Oval 3244">
              <a:extLst>
                <a:ext uri="{FF2B5EF4-FFF2-40B4-BE49-F238E27FC236}">
                  <a16:creationId xmlns:a16="http://schemas.microsoft.com/office/drawing/2014/main" id="{F58F5880-6AA9-4EA3-86DE-BC28FF692A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7" name="Oval 3245">
              <a:extLst>
                <a:ext uri="{FF2B5EF4-FFF2-40B4-BE49-F238E27FC236}">
                  <a16:creationId xmlns:a16="http://schemas.microsoft.com/office/drawing/2014/main" id="{CA413B00-F03E-4FAE-AFB7-D5B043FD2F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8" name="Oval 3246">
              <a:extLst>
                <a:ext uri="{FF2B5EF4-FFF2-40B4-BE49-F238E27FC236}">
                  <a16:creationId xmlns:a16="http://schemas.microsoft.com/office/drawing/2014/main" id="{C4E1A14F-3FF1-4EC1-A7CA-BBF2B83477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19" name="Oval 3247">
              <a:extLst>
                <a:ext uri="{FF2B5EF4-FFF2-40B4-BE49-F238E27FC236}">
                  <a16:creationId xmlns:a16="http://schemas.microsoft.com/office/drawing/2014/main" id="{23AE67D7-589F-4107-8F17-8E27B7467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0" name="Oval 3248">
              <a:extLst>
                <a:ext uri="{FF2B5EF4-FFF2-40B4-BE49-F238E27FC236}">
                  <a16:creationId xmlns:a16="http://schemas.microsoft.com/office/drawing/2014/main" id="{0768BD07-EAA7-47A2-8B90-DE3D51CFDC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0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1" name="Oval 3249">
              <a:extLst>
                <a:ext uri="{FF2B5EF4-FFF2-40B4-BE49-F238E27FC236}">
                  <a16:creationId xmlns:a16="http://schemas.microsoft.com/office/drawing/2014/main" id="{143B3042-7296-42E1-95FF-CD1AFEE82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6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122" name="Group 3250">
            <a:extLst>
              <a:ext uri="{FF2B5EF4-FFF2-40B4-BE49-F238E27FC236}">
                <a16:creationId xmlns:a16="http://schemas.microsoft.com/office/drawing/2014/main" id="{287C05FE-E6E8-4216-BDD4-5AB1411E1EFF}"/>
              </a:ext>
            </a:extLst>
          </p:cNvPr>
          <p:cNvGrpSpPr>
            <a:grpSpLocks/>
          </p:cNvGrpSpPr>
          <p:nvPr/>
        </p:nvGrpSpPr>
        <p:grpSpPr bwMode="auto">
          <a:xfrm>
            <a:off x="6573838" y="5638800"/>
            <a:ext cx="257175" cy="360363"/>
            <a:chOff x="3119" y="1027"/>
            <a:chExt cx="283" cy="396"/>
          </a:xfrm>
        </p:grpSpPr>
        <p:sp>
          <p:nvSpPr>
            <p:cNvPr id="83123" name="Oval 3251">
              <a:extLst>
                <a:ext uri="{FF2B5EF4-FFF2-40B4-BE49-F238E27FC236}">
                  <a16:creationId xmlns:a16="http://schemas.microsoft.com/office/drawing/2014/main" id="{3AE92E70-3046-47B4-8252-4CB4095BBC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4" name="Oval 3252">
              <a:extLst>
                <a:ext uri="{FF2B5EF4-FFF2-40B4-BE49-F238E27FC236}">
                  <a16:creationId xmlns:a16="http://schemas.microsoft.com/office/drawing/2014/main" id="{47913A73-1CF3-4E56-B641-193419108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5" name="Oval 3253">
              <a:extLst>
                <a:ext uri="{FF2B5EF4-FFF2-40B4-BE49-F238E27FC236}">
                  <a16:creationId xmlns:a16="http://schemas.microsoft.com/office/drawing/2014/main" id="{1141AB0D-36AB-46BB-9E67-6EFE19C95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6" name="Oval 3254">
              <a:extLst>
                <a:ext uri="{FF2B5EF4-FFF2-40B4-BE49-F238E27FC236}">
                  <a16:creationId xmlns:a16="http://schemas.microsoft.com/office/drawing/2014/main" id="{D9A76EEB-8489-4553-8C74-86E5EA3377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7" name="Oval 3255">
              <a:extLst>
                <a:ext uri="{FF2B5EF4-FFF2-40B4-BE49-F238E27FC236}">
                  <a16:creationId xmlns:a16="http://schemas.microsoft.com/office/drawing/2014/main" id="{B8BD46F8-6EC5-4DBE-A5DD-B5B6D4A35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8" name="Oval 3256">
              <a:extLst>
                <a:ext uri="{FF2B5EF4-FFF2-40B4-BE49-F238E27FC236}">
                  <a16:creationId xmlns:a16="http://schemas.microsoft.com/office/drawing/2014/main" id="{4EB440E2-D4E7-4B8C-853E-7F3F0B400C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29" name="Oval 3257">
              <a:extLst>
                <a:ext uri="{FF2B5EF4-FFF2-40B4-BE49-F238E27FC236}">
                  <a16:creationId xmlns:a16="http://schemas.microsoft.com/office/drawing/2014/main" id="{D227F246-E474-4818-9278-67A79C99D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0" name="Oval 3258">
              <a:extLst>
                <a:ext uri="{FF2B5EF4-FFF2-40B4-BE49-F238E27FC236}">
                  <a16:creationId xmlns:a16="http://schemas.microsoft.com/office/drawing/2014/main" id="{CBBD1460-48F5-44F3-9107-5140BFE462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1" name="Oval 3259">
              <a:extLst>
                <a:ext uri="{FF2B5EF4-FFF2-40B4-BE49-F238E27FC236}">
                  <a16:creationId xmlns:a16="http://schemas.microsoft.com/office/drawing/2014/main" id="{B4F0832A-D0AC-484C-B267-1F68BD615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2" name="Oval 3260">
              <a:extLst>
                <a:ext uri="{FF2B5EF4-FFF2-40B4-BE49-F238E27FC236}">
                  <a16:creationId xmlns:a16="http://schemas.microsoft.com/office/drawing/2014/main" id="{8F3F4BC7-8DA7-4E39-ABAC-CC9B24BAD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3" name="Oval 3261">
              <a:extLst>
                <a:ext uri="{FF2B5EF4-FFF2-40B4-BE49-F238E27FC236}">
                  <a16:creationId xmlns:a16="http://schemas.microsoft.com/office/drawing/2014/main" id="{A5322E51-DC0A-4032-B398-9845019AE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4" name="Oval 3262">
              <a:extLst>
                <a:ext uri="{FF2B5EF4-FFF2-40B4-BE49-F238E27FC236}">
                  <a16:creationId xmlns:a16="http://schemas.microsoft.com/office/drawing/2014/main" id="{83A150D3-6BB5-4867-BCD4-7451DA7FF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5" name="Oval 3263">
              <a:extLst>
                <a:ext uri="{FF2B5EF4-FFF2-40B4-BE49-F238E27FC236}">
                  <a16:creationId xmlns:a16="http://schemas.microsoft.com/office/drawing/2014/main" id="{2FA1318F-5052-40A2-8164-F6E728D47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6" name="Oval 3264">
              <a:extLst>
                <a:ext uri="{FF2B5EF4-FFF2-40B4-BE49-F238E27FC236}">
                  <a16:creationId xmlns:a16="http://schemas.microsoft.com/office/drawing/2014/main" id="{A57A9164-718F-43BA-AD96-53EA51EEF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7" name="Oval 3265">
              <a:extLst>
                <a:ext uri="{FF2B5EF4-FFF2-40B4-BE49-F238E27FC236}">
                  <a16:creationId xmlns:a16="http://schemas.microsoft.com/office/drawing/2014/main" id="{94D9DE4C-F241-4ADC-B784-13C648F176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8" name="Oval 3266">
              <a:extLst>
                <a:ext uri="{FF2B5EF4-FFF2-40B4-BE49-F238E27FC236}">
                  <a16:creationId xmlns:a16="http://schemas.microsoft.com/office/drawing/2014/main" id="{2C02112B-3C67-4E25-B906-5C870B3BC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39" name="Oval 3267">
              <a:extLst>
                <a:ext uri="{FF2B5EF4-FFF2-40B4-BE49-F238E27FC236}">
                  <a16:creationId xmlns:a16="http://schemas.microsoft.com/office/drawing/2014/main" id="{22936EE8-285F-4D21-8FBE-DA6C9EAF0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0" name="Oval 3268">
              <a:extLst>
                <a:ext uri="{FF2B5EF4-FFF2-40B4-BE49-F238E27FC236}">
                  <a16:creationId xmlns:a16="http://schemas.microsoft.com/office/drawing/2014/main" id="{BFE1CC29-512B-458E-8760-C0580C79E9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2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1" name="Oval 3269">
              <a:extLst>
                <a:ext uri="{FF2B5EF4-FFF2-40B4-BE49-F238E27FC236}">
                  <a16:creationId xmlns:a16="http://schemas.microsoft.com/office/drawing/2014/main" id="{CCA11924-71D7-4BBA-AEC4-D35D4758BC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2" name="Oval 3270">
              <a:extLst>
                <a:ext uri="{FF2B5EF4-FFF2-40B4-BE49-F238E27FC236}">
                  <a16:creationId xmlns:a16="http://schemas.microsoft.com/office/drawing/2014/main" id="{5E955CA5-4A72-469E-9399-8B508489C0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3" name="Oval 3271">
              <a:extLst>
                <a:ext uri="{FF2B5EF4-FFF2-40B4-BE49-F238E27FC236}">
                  <a16:creationId xmlns:a16="http://schemas.microsoft.com/office/drawing/2014/main" id="{BFC70A3B-07EF-4006-BD7F-93A0A873E0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4" name="Oval 3272">
              <a:extLst>
                <a:ext uri="{FF2B5EF4-FFF2-40B4-BE49-F238E27FC236}">
                  <a16:creationId xmlns:a16="http://schemas.microsoft.com/office/drawing/2014/main" id="{D3544693-5E95-421F-A643-7B430B07CE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5" name="Oval 3273">
              <a:extLst>
                <a:ext uri="{FF2B5EF4-FFF2-40B4-BE49-F238E27FC236}">
                  <a16:creationId xmlns:a16="http://schemas.microsoft.com/office/drawing/2014/main" id="{D1AE4D03-5F2B-4C0F-9603-2E80CED40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6" name="Oval 3274">
              <a:extLst>
                <a:ext uri="{FF2B5EF4-FFF2-40B4-BE49-F238E27FC236}">
                  <a16:creationId xmlns:a16="http://schemas.microsoft.com/office/drawing/2014/main" id="{DC1654AF-7106-4F30-BA80-88AF33EA3F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7" name="Oval 3275">
              <a:extLst>
                <a:ext uri="{FF2B5EF4-FFF2-40B4-BE49-F238E27FC236}">
                  <a16:creationId xmlns:a16="http://schemas.microsoft.com/office/drawing/2014/main" id="{530CF079-4BF9-4E9A-86AC-294F0F05B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8" name="Oval 3276">
              <a:extLst>
                <a:ext uri="{FF2B5EF4-FFF2-40B4-BE49-F238E27FC236}">
                  <a16:creationId xmlns:a16="http://schemas.microsoft.com/office/drawing/2014/main" id="{0C016934-1F46-4A7B-9AEF-29020CAB8E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49" name="Oval 3277">
              <a:extLst>
                <a:ext uri="{FF2B5EF4-FFF2-40B4-BE49-F238E27FC236}">
                  <a16:creationId xmlns:a16="http://schemas.microsoft.com/office/drawing/2014/main" id="{D0FE7AC1-E68D-4D83-9B14-8B09F7F787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0" name="Oval 3278">
              <a:extLst>
                <a:ext uri="{FF2B5EF4-FFF2-40B4-BE49-F238E27FC236}">
                  <a16:creationId xmlns:a16="http://schemas.microsoft.com/office/drawing/2014/main" id="{E5BBEE8E-874A-475F-B6D2-2300C8AA81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1" name="Oval 3279">
              <a:extLst>
                <a:ext uri="{FF2B5EF4-FFF2-40B4-BE49-F238E27FC236}">
                  <a16:creationId xmlns:a16="http://schemas.microsoft.com/office/drawing/2014/main" id="{E6831B2B-4DDB-4F43-8FFB-F8BACF6135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9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2" name="Oval 3280">
              <a:extLst>
                <a:ext uri="{FF2B5EF4-FFF2-40B4-BE49-F238E27FC236}">
                  <a16:creationId xmlns:a16="http://schemas.microsoft.com/office/drawing/2014/main" id="{73386AA6-2B6E-498D-99F9-2DB0566F6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3" name="Oval 3281">
              <a:extLst>
                <a:ext uri="{FF2B5EF4-FFF2-40B4-BE49-F238E27FC236}">
                  <a16:creationId xmlns:a16="http://schemas.microsoft.com/office/drawing/2014/main" id="{612BF791-DDE7-465A-A52D-3AD92BBE1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3154" name="Group 3282">
            <a:extLst>
              <a:ext uri="{FF2B5EF4-FFF2-40B4-BE49-F238E27FC236}">
                <a16:creationId xmlns:a16="http://schemas.microsoft.com/office/drawing/2014/main" id="{60D0A477-22FE-4316-830C-EF6DE6600E1B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5638800"/>
            <a:ext cx="257175" cy="360363"/>
            <a:chOff x="2438" y="1027"/>
            <a:chExt cx="283" cy="396"/>
          </a:xfrm>
        </p:grpSpPr>
        <p:sp>
          <p:nvSpPr>
            <p:cNvPr id="83155" name="Oval 3283">
              <a:extLst>
                <a:ext uri="{FF2B5EF4-FFF2-40B4-BE49-F238E27FC236}">
                  <a16:creationId xmlns:a16="http://schemas.microsoft.com/office/drawing/2014/main" id="{1A480CD4-C768-4343-A263-4C8F970A3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6" name="Oval 3284">
              <a:extLst>
                <a:ext uri="{FF2B5EF4-FFF2-40B4-BE49-F238E27FC236}">
                  <a16:creationId xmlns:a16="http://schemas.microsoft.com/office/drawing/2014/main" id="{2EC91F34-B102-4B65-9A5C-9574092135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7" name="Oval 3285">
              <a:extLst>
                <a:ext uri="{FF2B5EF4-FFF2-40B4-BE49-F238E27FC236}">
                  <a16:creationId xmlns:a16="http://schemas.microsoft.com/office/drawing/2014/main" id="{501AF398-846A-45AC-8D12-E7461A6D9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8" name="Oval 3286">
              <a:extLst>
                <a:ext uri="{FF2B5EF4-FFF2-40B4-BE49-F238E27FC236}">
                  <a16:creationId xmlns:a16="http://schemas.microsoft.com/office/drawing/2014/main" id="{095503E1-1081-45A0-B303-01C8001B76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59" name="Oval 3287">
              <a:extLst>
                <a:ext uri="{FF2B5EF4-FFF2-40B4-BE49-F238E27FC236}">
                  <a16:creationId xmlns:a16="http://schemas.microsoft.com/office/drawing/2014/main" id="{4ECEDB2F-FFCB-473F-B639-FABD1CCD55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02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0" name="Oval 3288">
              <a:extLst>
                <a:ext uri="{FF2B5EF4-FFF2-40B4-BE49-F238E27FC236}">
                  <a16:creationId xmlns:a16="http://schemas.microsoft.com/office/drawing/2014/main" id="{CD158BE6-3C23-42CF-9159-B3ADC4C62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1" name="Oval 3289">
              <a:extLst>
                <a:ext uri="{FF2B5EF4-FFF2-40B4-BE49-F238E27FC236}">
                  <a16:creationId xmlns:a16="http://schemas.microsoft.com/office/drawing/2014/main" id="{7ED6819C-7B63-4057-A2E9-5E3DEE1C8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2" name="Oval 3290">
              <a:extLst>
                <a:ext uri="{FF2B5EF4-FFF2-40B4-BE49-F238E27FC236}">
                  <a16:creationId xmlns:a16="http://schemas.microsoft.com/office/drawing/2014/main" id="{B33576B0-7D1A-4A61-AC83-13B3A93EA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3" name="Oval 3291">
              <a:extLst>
                <a:ext uri="{FF2B5EF4-FFF2-40B4-BE49-F238E27FC236}">
                  <a16:creationId xmlns:a16="http://schemas.microsoft.com/office/drawing/2014/main" id="{8FCB38B9-0E49-4B22-B9D1-1F4AC36A3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08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4" name="Oval 3292">
              <a:extLst>
                <a:ext uri="{FF2B5EF4-FFF2-40B4-BE49-F238E27FC236}">
                  <a16:creationId xmlns:a16="http://schemas.microsoft.com/office/drawing/2014/main" id="{7DD43BA1-CE44-4551-8707-4007A93A4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5" name="Oval 3293">
              <a:extLst>
                <a:ext uri="{FF2B5EF4-FFF2-40B4-BE49-F238E27FC236}">
                  <a16:creationId xmlns:a16="http://schemas.microsoft.com/office/drawing/2014/main" id="{6EBBD951-10AB-4F6B-8123-A3A21D72B2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4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6" name="Oval 3294">
              <a:extLst>
                <a:ext uri="{FF2B5EF4-FFF2-40B4-BE49-F238E27FC236}">
                  <a16:creationId xmlns:a16="http://schemas.microsoft.com/office/drawing/2014/main" id="{D1492900-DF79-42C0-B3C8-8DDD275844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7" name="Oval 3295">
              <a:extLst>
                <a:ext uri="{FF2B5EF4-FFF2-40B4-BE49-F238E27FC236}">
                  <a16:creationId xmlns:a16="http://schemas.microsoft.com/office/drawing/2014/main" id="{78149A31-4317-4395-BAFD-FD95A2C805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8" name="Oval 3296">
              <a:extLst>
                <a:ext uri="{FF2B5EF4-FFF2-40B4-BE49-F238E27FC236}">
                  <a16:creationId xmlns:a16="http://schemas.microsoft.com/office/drawing/2014/main" id="{E27969B8-F68D-485D-BB14-98ED78175E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69" name="Oval 3297">
              <a:extLst>
                <a:ext uri="{FF2B5EF4-FFF2-40B4-BE49-F238E27FC236}">
                  <a16:creationId xmlns:a16="http://schemas.microsoft.com/office/drawing/2014/main" id="{9EE46686-68A5-4435-9E04-3DBD2309F4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0" name="Oval 3298">
              <a:extLst>
                <a:ext uri="{FF2B5EF4-FFF2-40B4-BE49-F238E27FC236}">
                  <a16:creationId xmlns:a16="http://schemas.microsoft.com/office/drawing/2014/main" id="{75472EAB-9029-4EE8-A50D-B511728AAE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1" y="136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1" name="Oval 3299">
              <a:extLst>
                <a:ext uri="{FF2B5EF4-FFF2-40B4-BE49-F238E27FC236}">
                  <a16:creationId xmlns:a16="http://schemas.microsoft.com/office/drawing/2014/main" id="{152A4F27-CE0D-4B5D-8C5A-39CDC331D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2" name="Oval 3300">
              <a:extLst>
                <a:ext uri="{FF2B5EF4-FFF2-40B4-BE49-F238E27FC236}">
                  <a16:creationId xmlns:a16="http://schemas.microsoft.com/office/drawing/2014/main" id="{2E73DDC3-8E7A-481C-B7C5-32082B0B47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3" name="Oval 3301">
              <a:extLst>
                <a:ext uri="{FF2B5EF4-FFF2-40B4-BE49-F238E27FC236}">
                  <a16:creationId xmlns:a16="http://schemas.microsoft.com/office/drawing/2014/main" id="{CE300758-5756-4EE4-8B48-D4165271A4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4" name="Oval 3302">
              <a:extLst>
                <a:ext uri="{FF2B5EF4-FFF2-40B4-BE49-F238E27FC236}">
                  <a16:creationId xmlns:a16="http://schemas.microsoft.com/office/drawing/2014/main" id="{7C91C71E-EE2C-4F9C-87F0-29F8EDC62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25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5" name="Oval 3303">
              <a:extLst>
                <a:ext uri="{FF2B5EF4-FFF2-40B4-BE49-F238E27FC236}">
                  <a16:creationId xmlns:a16="http://schemas.microsoft.com/office/drawing/2014/main" id="{937A1A57-2707-44D7-983F-F3111D32F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6" name="Oval 3304">
              <a:extLst>
                <a:ext uri="{FF2B5EF4-FFF2-40B4-BE49-F238E27FC236}">
                  <a16:creationId xmlns:a16="http://schemas.microsoft.com/office/drawing/2014/main" id="{7756081E-5B7E-40C1-BDAB-E9E862752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7" name="Oval 3305">
              <a:extLst>
                <a:ext uri="{FF2B5EF4-FFF2-40B4-BE49-F238E27FC236}">
                  <a16:creationId xmlns:a16="http://schemas.microsoft.com/office/drawing/2014/main" id="{F634C15B-B45E-4FE9-AD16-75589A1A89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8" name="Oval 3306">
              <a:extLst>
                <a:ext uri="{FF2B5EF4-FFF2-40B4-BE49-F238E27FC236}">
                  <a16:creationId xmlns:a16="http://schemas.microsoft.com/office/drawing/2014/main" id="{84DA1E1F-6DDB-4539-B24E-0876B8367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131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79" name="Oval 3307">
              <a:extLst>
                <a:ext uri="{FF2B5EF4-FFF2-40B4-BE49-F238E27FC236}">
                  <a16:creationId xmlns:a16="http://schemas.microsoft.com/office/drawing/2014/main" id="{F4616003-5BE8-426A-8F17-0708573145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80" name="Oval 3308">
              <a:extLst>
                <a:ext uri="{FF2B5EF4-FFF2-40B4-BE49-F238E27FC236}">
                  <a16:creationId xmlns:a16="http://schemas.microsoft.com/office/drawing/2014/main" id="{17930F34-3EF3-4ECD-9360-C9E367B6B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81" name="Oval 3309">
              <a:extLst>
                <a:ext uri="{FF2B5EF4-FFF2-40B4-BE49-F238E27FC236}">
                  <a16:creationId xmlns:a16="http://schemas.microsoft.com/office/drawing/2014/main" id="{3BFD81D2-EE49-4FB9-8B04-6EC7E4B607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8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82" name="Oval 3310">
              <a:extLst>
                <a:ext uri="{FF2B5EF4-FFF2-40B4-BE49-F238E27FC236}">
                  <a16:creationId xmlns:a16="http://schemas.microsoft.com/office/drawing/2014/main" id="{0398E756-6F5D-4CF9-A728-60B105B26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4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183" name="Oval 3311">
              <a:extLst>
                <a:ext uri="{FF2B5EF4-FFF2-40B4-BE49-F238E27FC236}">
                  <a16:creationId xmlns:a16="http://schemas.microsoft.com/office/drawing/2014/main" id="{D7244993-EE5C-4CAA-90BC-8C89050087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3" y="119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084" name="Group 92">
            <a:extLst>
              <a:ext uri="{FF2B5EF4-FFF2-40B4-BE49-F238E27FC236}">
                <a16:creationId xmlns:a16="http://schemas.microsoft.com/office/drawing/2014/main" id="{9581F471-6C41-465F-9693-9E7C3968305E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908050"/>
            <a:ext cx="720725" cy="720725"/>
            <a:chOff x="308" y="572"/>
            <a:chExt cx="907" cy="907"/>
          </a:xfrm>
        </p:grpSpPr>
        <p:sp>
          <p:nvSpPr>
            <p:cNvPr id="84994" name="AutoShape 2">
              <a:extLst>
                <a:ext uri="{FF2B5EF4-FFF2-40B4-BE49-F238E27FC236}">
                  <a16:creationId xmlns:a16="http://schemas.microsoft.com/office/drawing/2014/main" id="{1253D446-8C97-4675-A224-19F1BE7AF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95" name="AutoShape 3">
              <a:extLst>
                <a:ext uri="{FF2B5EF4-FFF2-40B4-BE49-F238E27FC236}">
                  <a16:creationId xmlns:a16="http://schemas.microsoft.com/office/drawing/2014/main" id="{AC7C7875-9391-42A1-9BB0-80AC081F0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24" name="Group 32">
              <a:extLst>
                <a:ext uri="{FF2B5EF4-FFF2-40B4-BE49-F238E27FC236}">
                  <a16:creationId xmlns:a16="http://schemas.microsoft.com/office/drawing/2014/main" id="{8C7527F5-11F0-42FD-BE35-A1CBAA6792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025" name="AutoShape 33">
                <a:extLst>
                  <a:ext uri="{FF2B5EF4-FFF2-40B4-BE49-F238E27FC236}">
                    <a16:creationId xmlns:a16="http://schemas.microsoft.com/office/drawing/2014/main" id="{E18CA6FE-CFFC-4D60-AD7C-C2FCB8B62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26" name="AutoShape 34">
                <a:extLst>
                  <a:ext uri="{FF2B5EF4-FFF2-40B4-BE49-F238E27FC236}">
                    <a16:creationId xmlns:a16="http://schemas.microsoft.com/office/drawing/2014/main" id="{78A2E6D6-80A1-4D51-8692-C86E849E89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085" name="Group 93">
            <a:extLst>
              <a:ext uri="{FF2B5EF4-FFF2-40B4-BE49-F238E27FC236}">
                <a16:creationId xmlns:a16="http://schemas.microsoft.com/office/drawing/2014/main" id="{CC0908C4-9276-4BF9-AF6F-E9E1F17CB93D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2528888"/>
            <a:ext cx="720725" cy="720725"/>
            <a:chOff x="2666" y="572"/>
            <a:chExt cx="907" cy="907"/>
          </a:xfrm>
        </p:grpSpPr>
        <p:sp>
          <p:nvSpPr>
            <p:cNvPr id="84998" name="AutoShape 6">
              <a:extLst>
                <a:ext uri="{FF2B5EF4-FFF2-40B4-BE49-F238E27FC236}">
                  <a16:creationId xmlns:a16="http://schemas.microsoft.com/office/drawing/2014/main" id="{23B9DFB1-FC96-4FCC-87FA-F2E547711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999" name="AutoShape 7">
              <a:extLst>
                <a:ext uri="{FF2B5EF4-FFF2-40B4-BE49-F238E27FC236}">
                  <a16:creationId xmlns:a16="http://schemas.microsoft.com/office/drawing/2014/main" id="{7696E7EE-C133-4896-AF16-3BDF446D4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30" name="Group 38">
              <a:extLst>
                <a:ext uri="{FF2B5EF4-FFF2-40B4-BE49-F238E27FC236}">
                  <a16:creationId xmlns:a16="http://schemas.microsoft.com/office/drawing/2014/main" id="{42B5121B-6C99-410E-8BA5-AFC050514F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031" name="AutoShape 39">
                <a:extLst>
                  <a:ext uri="{FF2B5EF4-FFF2-40B4-BE49-F238E27FC236}">
                    <a16:creationId xmlns:a16="http://schemas.microsoft.com/office/drawing/2014/main" id="{EEF6295E-DD36-4DE0-8DE4-0AF7A577B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32" name="AutoShape 40">
                <a:extLst>
                  <a:ext uri="{FF2B5EF4-FFF2-40B4-BE49-F238E27FC236}">
                    <a16:creationId xmlns:a16="http://schemas.microsoft.com/office/drawing/2014/main" id="{CFBA0F43-98FE-49DB-BD28-67BF802B4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086" name="Group 94">
            <a:extLst>
              <a:ext uri="{FF2B5EF4-FFF2-40B4-BE49-F238E27FC236}">
                <a16:creationId xmlns:a16="http://schemas.microsoft.com/office/drawing/2014/main" id="{756B0E61-C5E3-45AD-9F73-F1D79153EC86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4149725"/>
            <a:ext cx="720725" cy="720725"/>
            <a:chOff x="3845" y="1797"/>
            <a:chExt cx="907" cy="907"/>
          </a:xfrm>
        </p:grpSpPr>
        <p:sp>
          <p:nvSpPr>
            <p:cNvPr id="85010" name="AutoShape 18">
              <a:extLst>
                <a:ext uri="{FF2B5EF4-FFF2-40B4-BE49-F238E27FC236}">
                  <a16:creationId xmlns:a16="http://schemas.microsoft.com/office/drawing/2014/main" id="{67E32465-2FD8-46F9-A924-8294C5D58D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011" name="AutoShape 19">
              <a:extLst>
                <a:ext uri="{FF2B5EF4-FFF2-40B4-BE49-F238E27FC236}">
                  <a16:creationId xmlns:a16="http://schemas.microsoft.com/office/drawing/2014/main" id="{B9056F92-2D88-43A5-8307-5BB4E4945F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048" name="Group 56">
              <a:extLst>
                <a:ext uri="{FF2B5EF4-FFF2-40B4-BE49-F238E27FC236}">
                  <a16:creationId xmlns:a16="http://schemas.microsoft.com/office/drawing/2014/main" id="{8375B0E1-AEE0-4276-A693-31F56A40F38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049" name="AutoShape 57">
                <a:extLst>
                  <a:ext uri="{FF2B5EF4-FFF2-40B4-BE49-F238E27FC236}">
                    <a16:creationId xmlns:a16="http://schemas.microsoft.com/office/drawing/2014/main" id="{4277B159-AA53-430B-8E07-07A59337C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050" name="AutoShape 58">
                <a:extLst>
                  <a:ext uri="{FF2B5EF4-FFF2-40B4-BE49-F238E27FC236}">
                    <a16:creationId xmlns:a16="http://schemas.microsoft.com/office/drawing/2014/main" id="{9BD9D383-3B72-455B-8332-64C13A546A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49" name="Group 257">
            <a:extLst>
              <a:ext uri="{FF2B5EF4-FFF2-40B4-BE49-F238E27FC236}">
                <a16:creationId xmlns:a16="http://schemas.microsoft.com/office/drawing/2014/main" id="{2B791ADB-EC8D-4E10-BE1B-2D5B9EF19489}"/>
              </a:ext>
            </a:extLst>
          </p:cNvPr>
          <p:cNvGrpSpPr>
            <a:grpSpLocks/>
          </p:cNvGrpSpPr>
          <p:nvPr/>
        </p:nvGrpSpPr>
        <p:grpSpPr bwMode="auto">
          <a:xfrm>
            <a:off x="1262063" y="908050"/>
            <a:ext cx="720725" cy="720725"/>
            <a:chOff x="308" y="572"/>
            <a:chExt cx="907" cy="907"/>
          </a:xfrm>
        </p:grpSpPr>
        <p:sp>
          <p:nvSpPr>
            <p:cNvPr id="85250" name="AutoShape 258">
              <a:extLst>
                <a:ext uri="{FF2B5EF4-FFF2-40B4-BE49-F238E27FC236}">
                  <a16:creationId xmlns:a16="http://schemas.microsoft.com/office/drawing/2014/main" id="{FB6C60C5-EE7E-4E9F-AA74-653E980D7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51" name="AutoShape 259">
              <a:extLst>
                <a:ext uri="{FF2B5EF4-FFF2-40B4-BE49-F238E27FC236}">
                  <a16:creationId xmlns:a16="http://schemas.microsoft.com/office/drawing/2014/main" id="{4C3E4BD0-6B23-497A-9D1D-152F51798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52" name="Group 260">
              <a:extLst>
                <a:ext uri="{FF2B5EF4-FFF2-40B4-BE49-F238E27FC236}">
                  <a16:creationId xmlns:a16="http://schemas.microsoft.com/office/drawing/2014/main" id="{C0BB70F9-B48D-42E5-803F-269EBED2DA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253" name="AutoShape 261">
                <a:extLst>
                  <a:ext uri="{FF2B5EF4-FFF2-40B4-BE49-F238E27FC236}">
                    <a16:creationId xmlns:a16="http://schemas.microsoft.com/office/drawing/2014/main" id="{338FB8DA-9AB1-4346-8BD1-7622B5D72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54" name="AutoShape 262">
                <a:extLst>
                  <a:ext uri="{FF2B5EF4-FFF2-40B4-BE49-F238E27FC236}">
                    <a16:creationId xmlns:a16="http://schemas.microsoft.com/office/drawing/2014/main" id="{44DFE49D-018F-4186-9E6A-A9A93C4C2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55" name="Group 263">
            <a:extLst>
              <a:ext uri="{FF2B5EF4-FFF2-40B4-BE49-F238E27FC236}">
                <a16:creationId xmlns:a16="http://schemas.microsoft.com/office/drawing/2014/main" id="{B77AF57A-FDCC-453E-A471-22337898ED18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2528888"/>
            <a:ext cx="720725" cy="720725"/>
            <a:chOff x="2666" y="572"/>
            <a:chExt cx="907" cy="907"/>
          </a:xfrm>
        </p:grpSpPr>
        <p:sp>
          <p:nvSpPr>
            <p:cNvPr id="85256" name="AutoShape 264">
              <a:extLst>
                <a:ext uri="{FF2B5EF4-FFF2-40B4-BE49-F238E27FC236}">
                  <a16:creationId xmlns:a16="http://schemas.microsoft.com/office/drawing/2014/main" id="{475EB850-1C10-4EFE-BFA3-110FD760A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57" name="AutoShape 265">
              <a:extLst>
                <a:ext uri="{FF2B5EF4-FFF2-40B4-BE49-F238E27FC236}">
                  <a16:creationId xmlns:a16="http://schemas.microsoft.com/office/drawing/2014/main" id="{8989BF21-A985-40CF-93F9-35CA8B56D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58" name="Group 266">
              <a:extLst>
                <a:ext uri="{FF2B5EF4-FFF2-40B4-BE49-F238E27FC236}">
                  <a16:creationId xmlns:a16="http://schemas.microsoft.com/office/drawing/2014/main" id="{F5909BAF-7CEF-4FFE-B2A6-7D5723662F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259" name="AutoShape 267">
                <a:extLst>
                  <a:ext uri="{FF2B5EF4-FFF2-40B4-BE49-F238E27FC236}">
                    <a16:creationId xmlns:a16="http://schemas.microsoft.com/office/drawing/2014/main" id="{3DA16490-B5E3-45B1-8CCD-7CF9AD81F9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60" name="AutoShape 268">
                <a:extLst>
                  <a:ext uri="{FF2B5EF4-FFF2-40B4-BE49-F238E27FC236}">
                    <a16:creationId xmlns:a16="http://schemas.microsoft.com/office/drawing/2014/main" id="{9B087B3E-BEB4-406A-BD68-C2300DB2A7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61" name="Group 269">
            <a:extLst>
              <a:ext uri="{FF2B5EF4-FFF2-40B4-BE49-F238E27FC236}">
                <a16:creationId xmlns:a16="http://schemas.microsoft.com/office/drawing/2014/main" id="{732BA61D-F9A2-4DDC-B047-14DED121C58C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4149725"/>
            <a:ext cx="720725" cy="720725"/>
            <a:chOff x="3845" y="1797"/>
            <a:chExt cx="907" cy="907"/>
          </a:xfrm>
        </p:grpSpPr>
        <p:sp>
          <p:nvSpPr>
            <p:cNvPr id="85262" name="AutoShape 270">
              <a:extLst>
                <a:ext uri="{FF2B5EF4-FFF2-40B4-BE49-F238E27FC236}">
                  <a16:creationId xmlns:a16="http://schemas.microsoft.com/office/drawing/2014/main" id="{18F1F936-D44B-48E6-AFBD-E88C76705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63" name="AutoShape 271">
              <a:extLst>
                <a:ext uri="{FF2B5EF4-FFF2-40B4-BE49-F238E27FC236}">
                  <a16:creationId xmlns:a16="http://schemas.microsoft.com/office/drawing/2014/main" id="{33416E88-38DB-4F62-B9D7-8DEFF2287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64" name="Group 272">
              <a:extLst>
                <a:ext uri="{FF2B5EF4-FFF2-40B4-BE49-F238E27FC236}">
                  <a16:creationId xmlns:a16="http://schemas.microsoft.com/office/drawing/2014/main" id="{2A2DFFA9-0F9B-4A5B-9377-58B80523BC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265" name="AutoShape 273">
                <a:extLst>
                  <a:ext uri="{FF2B5EF4-FFF2-40B4-BE49-F238E27FC236}">
                    <a16:creationId xmlns:a16="http://schemas.microsoft.com/office/drawing/2014/main" id="{92EE8C85-7C92-4499-AF2C-259E6F95E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66" name="AutoShape 274">
                <a:extLst>
                  <a:ext uri="{FF2B5EF4-FFF2-40B4-BE49-F238E27FC236}">
                    <a16:creationId xmlns:a16="http://schemas.microsoft.com/office/drawing/2014/main" id="{D8C33B52-7556-412B-BF4E-9BD25E0EE8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67" name="Group 275">
            <a:extLst>
              <a:ext uri="{FF2B5EF4-FFF2-40B4-BE49-F238E27FC236}">
                <a16:creationId xmlns:a16="http://schemas.microsoft.com/office/drawing/2014/main" id="{0475B916-45E9-4251-87B9-8FAA5C9DD0D8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908050"/>
            <a:ext cx="720725" cy="720725"/>
            <a:chOff x="308" y="572"/>
            <a:chExt cx="907" cy="907"/>
          </a:xfrm>
        </p:grpSpPr>
        <p:sp>
          <p:nvSpPr>
            <p:cNvPr id="85268" name="AutoShape 276">
              <a:extLst>
                <a:ext uri="{FF2B5EF4-FFF2-40B4-BE49-F238E27FC236}">
                  <a16:creationId xmlns:a16="http://schemas.microsoft.com/office/drawing/2014/main" id="{CFD51EE7-3EA0-4B9B-AC4D-CCCC3E1E4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69" name="AutoShape 277">
              <a:extLst>
                <a:ext uri="{FF2B5EF4-FFF2-40B4-BE49-F238E27FC236}">
                  <a16:creationId xmlns:a16="http://schemas.microsoft.com/office/drawing/2014/main" id="{F99D83D0-9F6A-48FA-A224-0D8503DAB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70" name="Group 278">
              <a:extLst>
                <a:ext uri="{FF2B5EF4-FFF2-40B4-BE49-F238E27FC236}">
                  <a16:creationId xmlns:a16="http://schemas.microsoft.com/office/drawing/2014/main" id="{F89BDE6D-0C45-46BA-AD15-D4D1DAF4E2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271" name="AutoShape 279">
                <a:extLst>
                  <a:ext uri="{FF2B5EF4-FFF2-40B4-BE49-F238E27FC236}">
                    <a16:creationId xmlns:a16="http://schemas.microsoft.com/office/drawing/2014/main" id="{9B1C126F-7677-47A7-9F82-645CBC2A25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72" name="AutoShape 280">
                <a:extLst>
                  <a:ext uri="{FF2B5EF4-FFF2-40B4-BE49-F238E27FC236}">
                    <a16:creationId xmlns:a16="http://schemas.microsoft.com/office/drawing/2014/main" id="{7C06341A-3E9C-42B7-967A-350EDFC78E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73" name="Group 281">
            <a:extLst>
              <a:ext uri="{FF2B5EF4-FFF2-40B4-BE49-F238E27FC236}">
                <a16:creationId xmlns:a16="http://schemas.microsoft.com/office/drawing/2014/main" id="{AE276F41-5B07-4A08-A82C-11E86E98D7F7}"/>
              </a:ext>
            </a:extLst>
          </p:cNvPr>
          <p:cNvGrpSpPr>
            <a:grpSpLocks/>
          </p:cNvGrpSpPr>
          <p:nvPr/>
        </p:nvGrpSpPr>
        <p:grpSpPr bwMode="auto">
          <a:xfrm>
            <a:off x="2019300" y="2528888"/>
            <a:ext cx="720725" cy="720725"/>
            <a:chOff x="2666" y="572"/>
            <a:chExt cx="907" cy="907"/>
          </a:xfrm>
        </p:grpSpPr>
        <p:sp>
          <p:nvSpPr>
            <p:cNvPr id="85274" name="AutoShape 282">
              <a:extLst>
                <a:ext uri="{FF2B5EF4-FFF2-40B4-BE49-F238E27FC236}">
                  <a16:creationId xmlns:a16="http://schemas.microsoft.com/office/drawing/2014/main" id="{0F2C9387-B0EA-4E15-AB0E-4C823DAB9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75" name="AutoShape 283">
              <a:extLst>
                <a:ext uri="{FF2B5EF4-FFF2-40B4-BE49-F238E27FC236}">
                  <a16:creationId xmlns:a16="http://schemas.microsoft.com/office/drawing/2014/main" id="{A337FF67-A3C0-4C9D-BA06-8E21AEFDF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76" name="Group 284">
              <a:extLst>
                <a:ext uri="{FF2B5EF4-FFF2-40B4-BE49-F238E27FC236}">
                  <a16:creationId xmlns:a16="http://schemas.microsoft.com/office/drawing/2014/main" id="{5015825C-9C62-40C4-8BA7-9AAB061876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277" name="AutoShape 285">
                <a:extLst>
                  <a:ext uri="{FF2B5EF4-FFF2-40B4-BE49-F238E27FC236}">
                    <a16:creationId xmlns:a16="http://schemas.microsoft.com/office/drawing/2014/main" id="{DC02A923-0897-473E-9E4C-2808ADB0DE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78" name="AutoShape 286">
                <a:extLst>
                  <a:ext uri="{FF2B5EF4-FFF2-40B4-BE49-F238E27FC236}">
                    <a16:creationId xmlns:a16="http://schemas.microsoft.com/office/drawing/2014/main" id="{DD31E74D-068C-4523-BC30-8F79DBED0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79" name="Group 287">
            <a:extLst>
              <a:ext uri="{FF2B5EF4-FFF2-40B4-BE49-F238E27FC236}">
                <a16:creationId xmlns:a16="http://schemas.microsoft.com/office/drawing/2014/main" id="{5B5072BC-2F8E-47B5-A82B-D74E4BD5F956}"/>
              </a:ext>
            </a:extLst>
          </p:cNvPr>
          <p:cNvGrpSpPr>
            <a:grpSpLocks/>
          </p:cNvGrpSpPr>
          <p:nvPr/>
        </p:nvGrpSpPr>
        <p:grpSpPr bwMode="auto">
          <a:xfrm>
            <a:off x="2019300" y="4149725"/>
            <a:ext cx="720725" cy="720725"/>
            <a:chOff x="3845" y="1797"/>
            <a:chExt cx="907" cy="907"/>
          </a:xfrm>
        </p:grpSpPr>
        <p:sp>
          <p:nvSpPr>
            <p:cNvPr id="85280" name="AutoShape 288">
              <a:extLst>
                <a:ext uri="{FF2B5EF4-FFF2-40B4-BE49-F238E27FC236}">
                  <a16:creationId xmlns:a16="http://schemas.microsoft.com/office/drawing/2014/main" id="{4088A913-21BC-4818-B123-BF9E5DECA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81" name="AutoShape 289">
              <a:extLst>
                <a:ext uri="{FF2B5EF4-FFF2-40B4-BE49-F238E27FC236}">
                  <a16:creationId xmlns:a16="http://schemas.microsoft.com/office/drawing/2014/main" id="{625346D8-4AA9-4FC9-9DF3-8A7910E954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82" name="Group 290">
              <a:extLst>
                <a:ext uri="{FF2B5EF4-FFF2-40B4-BE49-F238E27FC236}">
                  <a16:creationId xmlns:a16="http://schemas.microsoft.com/office/drawing/2014/main" id="{AA8A2577-B66C-4C50-8695-8950CE41C13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283" name="AutoShape 291">
                <a:extLst>
                  <a:ext uri="{FF2B5EF4-FFF2-40B4-BE49-F238E27FC236}">
                    <a16:creationId xmlns:a16="http://schemas.microsoft.com/office/drawing/2014/main" id="{536054BC-2EAC-49B0-89AA-9259ABB3E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84" name="AutoShape 292">
                <a:extLst>
                  <a:ext uri="{FF2B5EF4-FFF2-40B4-BE49-F238E27FC236}">
                    <a16:creationId xmlns:a16="http://schemas.microsoft.com/office/drawing/2014/main" id="{8C6C70C3-071B-4E20-A77C-9DA1A0594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85" name="Group 293">
            <a:extLst>
              <a:ext uri="{FF2B5EF4-FFF2-40B4-BE49-F238E27FC236}">
                <a16:creationId xmlns:a16="http://schemas.microsoft.com/office/drawing/2014/main" id="{8BC71153-A30A-4814-AC0D-C0BB9AA39403}"/>
              </a:ext>
            </a:extLst>
          </p:cNvPr>
          <p:cNvGrpSpPr>
            <a:grpSpLocks/>
          </p:cNvGrpSpPr>
          <p:nvPr/>
        </p:nvGrpSpPr>
        <p:grpSpPr bwMode="auto">
          <a:xfrm>
            <a:off x="2828925" y="908050"/>
            <a:ext cx="720725" cy="720725"/>
            <a:chOff x="308" y="572"/>
            <a:chExt cx="907" cy="907"/>
          </a:xfrm>
        </p:grpSpPr>
        <p:sp>
          <p:nvSpPr>
            <p:cNvPr id="85286" name="AutoShape 294">
              <a:extLst>
                <a:ext uri="{FF2B5EF4-FFF2-40B4-BE49-F238E27FC236}">
                  <a16:creationId xmlns:a16="http://schemas.microsoft.com/office/drawing/2014/main" id="{67A6C9C3-FFEC-43E9-94BD-CEB1F399F4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87" name="AutoShape 295">
              <a:extLst>
                <a:ext uri="{FF2B5EF4-FFF2-40B4-BE49-F238E27FC236}">
                  <a16:creationId xmlns:a16="http://schemas.microsoft.com/office/drawing/2014/main" id="{8C1738C2-E7E3-4A08-8C80-66C044693F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88" name="Group 296">
              <a:extLst>
                <a:ext uri="{FF2B5EF4-FFF2-40B4-BE49-F238E27FC236}">
                  <a16:creationId xmlns:a16="http://schemas.microsoft.com/office/drawing/2014/main" id="{198DC254-650B-49C4-B3FF-BE28939EBC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289" name="AutoShape 297">
                <a:extLst>
                  <a:ext uri="{FF2B5EF4-FFF2-40B4-BE49-F238E27FC236}">
                    <a16:creationId xmlns:a16="http://schemas.microsoft.com/office/drawing/2014/main" id="{312D2218-41E7-46C8-80C1-37DD1B892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90" name="AutoShape 298">
                <a:extLst>
                  <a:ext uri="{FF2B5EF4-FFF2-40B4-BE49-F238E27FC236}">
                    <a16:creationId xmlns:a16="http://schemas.microsoft.com/office/drawing/2014/main" id="{4D31CAE1-FFC1-4F24-A572-81DB2A8616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91" name="Group 299">
            <a:extLst>
              <a:ext uri="{FF2B5EF4-FFF2-40B4-BE49-F238E27FC236}">
                <a16:creationId xmlns:a16="http://schemas.microsoft.com/office/drawing/2014/main" id="{0A4303D3-E0D7-49FC-8960-88E762E1F953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528888"/>
            <a:ext cx="720725" cy="720725"/>
            <a:chOff x="2666" y="572"/>
            <a:chExt cx="907" cy="907"/>
          </a:xfrm>
        </p:grpSpPr>
        <p:sp>
          <p:nvSpPr>
            <p:cNvPr id="85292" name="AutoShape 300">
              <a:extLst>
                <a:ext uri="{FF2B5EF4-FFF2-40B4-BE49-F238E27FC236}">
                  <a16:creationId xmlns:a16="http://schemas.microsoft.com/office/drawing/2014/main" id="{F6E6237E-B3BB-4D20-B7EE-EBC49E5B64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93" name="AutoShape 301">
              <a:extLst>
                <a:ext uri="{FF2B5EF4-FFF2-40B4-BE49-F238E27FC236}">
                  <a16:creationId xmlns:a16="http://schemas.microsoft.com/office/drawing/2014/main" id="{145F7F4D-86BB-4692-9049-5A67EAFF82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294" name="Group 302">
              <a:extLst>
                <a:ext uri="{FF2B5EF4-FFF2-40B4-BE49-F238E27FC236}">
                  <a16:creationId xmlns:a16="http://schemas.microsoft.com/office/drawing/2014/main" id="{0EDD5EA8-29FD-4738-B056-CC0584E482E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295" name="AutoShape 303">
                <a:extLst>
                  <a:ext uri="{FF2B5EF4-FFF2-40B4-BE49-F238E27FC236}">
                    <a16:creationId xmlns:a16="http://schemas.microsoft.com/office/drawing/2014/main" id="{17AF2882-212E-49CD-BDFF-15388E010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296" name="AutoShape 304">
                <a:extLst>
                  <a:ext uri="{FF2B5EF4-FFF2-40B4-BE49-F238E27FC236}">
                    <a16:creationId xmlns:a16="http://schemas.microsoft.com/office/drawing/2014/main" id="{8FDC57CB-DA1A-4904-A970-9D27DBA400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297" name="Group 305">
            <a:extLst>
              <a:ext uri="{FF2B5EF4-FFF2-40B4-BE49-F238E27FC236}">
                <a16:creationId xmlns:a16="http://schemas.microsoft.com/office/drawing/2014/main" id="{7EF5E355-1ADB-435C-82B2-4427891C817F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149725"/>
            <a:ext cx="720725" cy="720725"/>
            <a:chOff x="3845" y="1797"/>
            <a:chExt cx="907" cy="907"/>
          </a:xfrm>
        </p:grpSpPr>
        <p:sp>
          <p:nvSpPr>
            <p:cNvPr id="85298" name="AutoShape 306">
              <a:extLst>
                <a:ext uri="{FF2B5EF4-FFF2-40B4-BE49-F238E27FC236}">
                  <a16:creationId xmlns:a16="http://schemas.microsoft.com/office/drawing/2014/main" id="{4D93A2E5-4F02-4F32-BD5A-65620D7EA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299" name="AutoShape 307">
              <a:extLst>
                <a:ext uri="{FF2B5EF4-FFF2-40B4-BE49-F238E27FC236}">
                  <a16:creationId xmlns:a16="http://schemas.microsoft.com/office/drawing/2014/main" id="{9D62C56E-AF24-446F-8D91-79E9A0C3B6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00" name="Group 308">
              <a:extLst>
                <a:ext uri="{FF2B5EF4-FFF2-40B4-BE49-F238E27FC236}">
                  <a16:creationId xmlns:a16="http://schemas.microsoft.com/office/drawing/2014/main" id="{4DE650F5-C8FE-4844-9987-7516D94E49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301" name="AutoShape 309">
                <a:extLst>
                  <a:ext uri="{FF2B5EF4-FFF2-40B4-BE49-F238E27FC236}">
                    <a16:creationId xmlns:a16="http://schemas.microsoft.com/office/drawing/2014/main" id="{60A8A3BF-A49D-4EBB-A2EC-BD1B0F305C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02" name="AutoShape 310">
                <a:extLst>
                  <a:ext uri="{FF2B5EF4-FFF2-40B4-BE49-F238E27FC236}">
                    <a16:creationId xmlns:a16="http://schemas.microsoft.com/office/drawing/2014/main" id="{6FE01C3E-6CA4-4625-BBC3-92099CFC3B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03" name="Group 311">
            <a:extLst>
              <a:ext uri="{FF2B5EF4-FFF2-40B4-BE49-F238E27FC236}">
                <a16:creationId xmlns:a16="http://schemas.microsoft.com/office/drawing/2014/main" id="{DF99EE63-4620-4BFD-B6F7-DC74E9555ACC}"/>
              </a:ext>
            </a:extLst>
          </p:cNvPr>
          <p:cNvGrpSpPr>
            <a:grpSpLocks/>
          </p:cNvGrpSpPr>
          <p:nvPr/>
        </p:nvGrpSpPr>
        <p:grpSpPr bwMode="auto">
          <a:xfrm>
            <a:off x="3602038" y="908050"/>
            <a:ext cx="720725" cy="720725"/>
            <a:chOff x="308" y="572"/>
            <a:chExt cx="907" cy="907"/>
          </a:xfrm>
        </p:grpSpPr>
        <p:sp>
          <p:nvSpPr>
            <p:cNvPr id="85304" name="AutoShape 312">
              <a:extLst>
                <a:ext uri="{FF2B5EF4-FFF2-40B4-BE49-F238E27FC236}">
                  <a16:creationId xmlns:a16="http://schemas.microsoft.com/office/drawing/2014/main" id="{0AB12DCC-0E7C-46E7-BA7D-3A9E324D9D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05" name="AutoShape 313">
              <a:extLst>
                <a:ext uri="{FF2B5EF4-FFF2-40B4-BE49-F238E27FC236}">
                  <a16:creationId xmlns:a16="http://schemas.microsoft.com/office/drawing/2014/main" id="{33C82F48-0145-4F5A-B41C-918C18AAE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06" name="Group 314">
              <a:extLst>
                <a:ext uri="{FF2B5EF4-FFF2-40B4-BE49-F238E27FC236}">
                  <a16:creationId xmlns:a16="http://schemas.microsoft.com/office/drawing/2014/main" id="{A03A5861-1AB3-48DB-B352-898F0D9B3C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307" name="AutoShape 315">
                <a:extLst>
                  <a:ext uri="{FF2B5EF4-FFF2-40B4-BE49-F238E27FC236}">
                    <a16:creationId xmlns:a16="http://schemas.microsoft.com/office/drawing/2014/main" id="{0C51B6B6-59BC-4307-8B84-762E2A621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08" name="AutoShape 316">
                <a:extLst>
                  <a:ext uri="{FF2B5EF4-FFF2-40B4-BE49-F238E27FC236}">
                    <a16:creationId xmlns:a16="http://schemas.microsoft.com/office/drawing/2014/main" id="{480AD767-C059-4037-9CDA-EB4752198F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09" name="Group 317">
            <a:extLst>
              <a:ext uri="{FF2B5EF4-FFF2-40B4-BE49-F238E27FC236}">
                <a16:creationId xmlns:a16="http://schemas.microsoft.com/office/drawing/2014/main" id="{C10C9FA7-CFAE-4CF8-AA45-8850C81E6A77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2528888"/>
            <a:ext cx="720725" cy="720725"/>
            <a:chOff x="2666" y="572"/>
            <a:chExt cx="907" cy="907"/>
          </a:xfrm>
        </p:grpSpPr>
        <p:sp>
          <p:nvSpPr>
            <p:cNvPr id="85310" name="AutoShape 318">
              <a:extLst>
                <a:ext uri="{FF2B5EF4-FFF2-40B4-BE49-F238E27FC236}">
                  <a16:creationId xmlns:a16="http://schemas.microsoft.com/office/drawing/2014/main" id="{10A79C12-2187-4858-B0ED-A67ECA0FF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11" name="AutoShape 319">
              <a:extLst>
                <a:ext uri="{FF2B5EF4-FFF2-40B4-BE49-F238E27FC236}">
                  <a16:creationId xmlns:a16="http://schemas.microsoft.com/office/drawing/2014/main" id="{305B3576-5151-490E-895F-BEDFE31D1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12" name="Group 320">
              <a:extLst>
                <a:ext uri="{FF2B5EF4-FFF2-40B4-BE49-F238E27FC236}">
                  <a16:creationId xmlns:a16="http://schemas.microsoft.com/office/drawing/2014/main" id="{117FF0D3-3585-4152-A856-9B290717D4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313" name="AutoShape 321">
                <a:extLst>
                  <a:ext uri="{FF2B5EF4-FFF2-40B4-BE49-F238E27FC236}">
                    <a16:creationId xmlns:a16="http://schemas.microsoft.com/office/drawing/2014/main" id="{954F4595-0066-43EA-85EF-374100587D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14" name="AutoShape 322">
                <a:extLst>
                  <a:ext uri="{FF2B5EF4-FFF2-40B4-BE49-F238E27FC236}">
                    <a16:creationId xmlns:a16="http://schemas.microsoft.com/office/drawing/2014/main" id="{520D068F-A122-4CBF-8CA8-87F8E3C0D1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15" name="Group 323">
            <a:extLst>
              <a:ext uri="{FF2B5EF4-FFF2-40B4-BE49-F238E27FC236}">
                <a16:creationId xmlns:a16="http://schemas.microsoft.com/office/drawing/2014/main" id="{82A94067-08B8-46EB-8BB6-0C84E9CA95B4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4149725"/>
            <a:ext cx="720725" cy="720725"/>
            <a:chOff x="3845" y="1797"/>
            <a:chExt cx="907" cy="907"/>
          </a:xfrm>
        </p:grpSpPr>
        <p:sp>
          <p:nvSpPr>
            <p:cNvPr id="85316" name="AutoShape 324">
              <a:extLst>
                <a:ext uri="{FF2B5EF4-FFF2-40B4-BE49-F238E27FC236}">
                  <a16:creationId xmlns:a16="http://schemas.microsoft.com/office/drawing/2014/main" id="{74CA7DAD-A4E0-47A0-A565-CDE7C918C6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17" name="AutoShape 325">
              <a:extLst>
                <a:ext uri="{FF2B5EF4-FFF2-40B4-BE49-F238E27FC236}">
                  <a16:creationId xmlns:a16="http://schemas.microsoft.com/office/drawing/2014/main" id="{0644DB25-05C4-48DE-9B5F-EFB4284E6D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18" name="Group 326">
              <a:extLst>
                <a:ext uri="{FF2B5EF4-FFF2-40B4-BE49-F238E27FC236}">
                  <a16:creationId xmlns:a16="http://schemas.microsoft.com/office/drawing/2014/main" id="{0BF10830-656D-4AEE-8EF7-89EA7FD5C3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319" name="AutoShape 327">
                <a:extLst>
                  <a:ext uri="{FF2B5EF4-FFF2-40B4-BE49-F238E27FC236}">
                    <a16:creationId xmlns:a16="http://schemas.microsoft.com/office/drawing/2014/main" id="{9C176746-0469-47F9-A250-30DB9F4A1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20" name="AutoShape 328">
                <a:extLst>
                  <a:ext uri="{FF2B5EF4-FFF2-40B4-BE49-F238E27FC236}">
                    <a16:creationId xmlns:a16="http://schemas.microsoft.com/office/drawing/2014/main" id="{9460B13F-FF0E-437C-B96E-7A8513E42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21" name="Group 329">
            <a:extLst>
              <a:ext uri="{FF2B5EF4-FFF2-40B4-BE49-F238E27FC236}">
                <a16:creationId xmlns:a16="http://schemas.microsoft.com/office/drawing/2014/main" id="{8395BB9D-6DBD-45A6-95F6-50D821CFB01B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908050"/>
            <a:ext cx="720725" cy="720725"/>
            <a:chOff x="308" y="572"/>
            <a:chExt cx="907" cy="907"/>
          </a:xfrm>
        </p:grpSpPr>
        <p:sp>
          <p:nvSpPr>
            <p:cNvPr id="85322" name="AutoShape 330">
              <a:extLst>
                <a:ext uri="{FF2B5EF4-FFF2-40B4-BE49-F238E27FC236}">
                  <a16:creationId xmlns:a16="http://schemas.microsoft.com/office/drawing/2014/main" id="{FDD20FD8-DC4A-4F32-A7C8-DCE4DA808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23" name="AutoShape 331">
              <a:extLst>
                <a:ext uri="{FF2B5EF4-FFF2-40B4-BE49-F238E27FC236}">
                  <a16:creationId xmlns:a16="http://schemas.microsoft.com/office/drawing/2014/main" id="{B089B6C3-3C93-4DA3-9F00-1AD75A07B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24" name="Group 332">
              <a:extLst>
                <a:ext uri="{FF2B5EF4-FFF2-40B4-BE49-F238E27FC236}">
                  <a16:creationId xmlns:a16="http://schemas.microsoft.com/office/drawing/2014/main" id="{F0BA64AE-BD92-413A-A2BF-6BAD341DA60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325" name="AutoShape 333">
                <a:extLst>
                  <a:ext uri="{FF2B5EF4-FFF2-40B4-BE49-F238E27FC236}">
                    <a16:creationId xmlns:a16="http://schemas.microsoft.com/office/drawing/2014/main" id="{8C7DF4AF-786D-4C17-87EF-140463EB3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26" name="AutoShape 334">
                <a:extLst>
                  <a:ext uri="{FF2B5EF4-FFF2-40B4-BE49-F238E27FC236}">
                    <a16:creationId xmlns:a16="http://schemas.microsoft.com/office/drawing/2014/main" id="{C84407C1-963E-414E-9C5B-E5E18F862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27" name="Group 335">
            <a:extLst>
              <a:ext uri="{FF2B5EF4-FFF2-40B4-BE49-F238E27FC236}">
                <a16:creationId xmlns:a16="http://schemas.microsoft.com/office/drawing/2014/main" id="{DECF7966-B2B2-455E-BB22-04CF0CC8EAC7}"/>
              </a:ext>
            </a:extLst>
          </p:cNvPr>
          <p:cNvGrpSpPr>
            <a:grpSpLocks/>
          </p:cNvGrpSpPr>
          <p:nvPr/>
        </p:nvGrpSpPr>
        <p:grpSpPr bwMode="auto">
          <a:xfrm>
            <a:off x="4338638" y="2528888"/>
            <a:ext cx="720725" cy="720725"/>
            <a:chOff x="2666" y="572"/>
            <a:chExt cx="907" cy="907"/>
          </a:xfrm>
        </p:grpSpPr>
        <p:sp>
          <p:nvSpPr>
            <p:cNvPr id="85328" name="AutoShape 336">
              <a:extLst>
                <a:ext uri="{FF2B5EF4-FFF2-40B4-BE49-F238E27FC236}">
                  <a16:creationId xmlns:a16="http://schemas.microsoft.com/office/drawing/2014/main" id="{DBF97E78-EEDB-412C-8142-3C30254E20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29" name="AutoShape 337">
              <a:extLst>
                <a:ext uri="{FF2B5EF4-FFF2-40B4-BE49-F238E27FC236}">
                  <a16:creationId xmlns:a16="http://schemas.microsoft.com/office/drawing/2014/main" id="{1A6D5274-3EDD-484F-85BD-2259A37AD2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30" name="Group 338">
              <a:extLst>
                <a:ext uri="{FF2B5EF4-FFF2-40B4-BE49-F238E27FC236}">
                  <a16:creationId xmlns:a16="http://schemas.microsoft.com/office/drawing/2014/main" id="{4839F4A2-A9A6-4021-9C37-AF992A6DF1F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331" name="AutoShape 339">
                <a:extLst>
                  <a:ext uri="{FF2B5EF4-FFF2-40B4-BE49-F238E27FC236}">
                    <a16:creationId xmlns:a16="http://schemas.microsoft.com/office/drawing/2014/main" id="{D6D4C191-2AB1-44C1-8C34-FB2884EC1A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32" name="AutoShape 340">
                <a:extLst>
                  <a:ext uri="{FF2B5EF4-FFF2-40B4-BE49-F238E27FC236}">
                    <a16:creationId xmlns:a16="http://schemas.microsoft.com/office/drawing/2014/main" id="{16B1397B-4A3C-4AC5-BC5E-FC7551DBDC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33" name="Group 341">
            <a:extLst>
              <a:ext uri="{FF2B5EF4-FFF2-40B4-BE49-F238E27FC236}">
                <a16:creationId xmlns:a16="http://schemas.microsoft.com/office/drawing/2014/main" id="{70860591-7DFC-4095-9B3A-384926068623}"/>
              </a:ext>
            </a:extLst>
          </p:cNvPr>
          <p:cNvGrpSpPr>
            <a:grpSpLocks/>
          </p:cNvGrpSpPr>
          <p:nvPr/>
        </p:nvGrpSpPr>
        <p:grpSpPr bwMode="auto">
          <a:xfrm>
            <a:off x="4338638" y="4149725"/>
            <a:ext cx="720725" cy="720725"/>
            <a:chOff x="3845" y="1797"/>
            <a:chExt cx="907" cy="907"/>
          </a:xfrm>
        </p:grpSpPr>
        <p:sp>
          <p:nvSpPr>
            <p:cNvPr id="85334" name="AutoShape 342">
              <a:extLst>
                <a:ext uri="{FF2B5EF4-FFF2-40B4-BE49-F238E27FC236}">
                  <a16:creationId xmlns:a16="http://schemas.microsoft.com/office/drawing/2014/main" id="{FAA1FAA0-FEB1-40C3-9426-747F57275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35" name="AutoShape 343">
              <a:extLst>
                <a:ext uri="{FF2B5EF4-FFF2-40B4-BE49-F238E27FC236}">
                  <a16:creationId xmlns:a16="http://schemas.microsoft.com/office/drawing/2014/main" id="{EB6D921E-05AB-4D4E-A587-69DAA852E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36" name="Group 344">
              <a:extLst>
                <a:ext uri="{FF2B5EF4-FFF2-40B4-BE49-F238E27FC236}">
                  <a16:creationId xmlns:a16="http://schemas.microsoft.com/office/drawing/2014/main" id="{5D5D2A91-7749-4FAD-A11A-30BB3AEBEA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337" name="AutoShape 345">
                <a:extLst>
                  <a:ext uri="{FF2B5EF4-FFF2-40B4-BE49-F238E27FC236}">
                    <a16:creationId xmlns:a16="http://schemas.microsoft.com/office/drawing/2014/main" id="{C760DD9A-0B69-46F9-B73D-754B4DF009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38" name="AutoShape 346">
                <a:extLst>
                  <a:ext uri="{FF2B5EF4-FFF2-40B4-BE49-F238E27FC236}">
                    <a16:creationId xmlns:a16="http://schemas.microsoft.com/office/drawing/2014/main" id="{A867DA3D-3AA9-4DC5-9542-208A906EF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39" name="Group 347">
            <a:extLst>
              <a:ext uri="{FF2B5EF4-FFF2-40B4-BE49-F238E27FC236}">
                <a16:creationId xmlns:a16="http://schemas.microsoft.com/office/drawing/2014/main" id="{A9FF1381-EA2E-407F-9234-088A09062709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908050"/>
            <a:ext cx="720725" cy="720725"/>
            <a:chOff x="308" y="572"/>
            <a:chExt cx="907" cy="907"/>
          </a:xfrm>
        </p:grpSpPr>
        <p:sp>
          <p:nvSpPr>
            <p:cNvPr id="85340" name="AutoShape 348">
              <a:extLst>
                <a:ext uri="{FF2B5EF4-FFF2-40B4-BE49-F238E27FC236}">
                  <a16:creationId xmlns:a16="http://schemas.microsoft.com/office/drawing/2014/main" id="{D5A07E99-4E76-4485-ACF6-EA1B33F54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41" name="AutoShape 349">
              <a:extLst>
                <a:ext uri="{FF2B5EF4-FFF2-40B4-BE49-F238E27FC236}">
                  <a16:creationId xmlns:a16="http://schemas.microsoft.com/office/drawing/2014/main" id="{253EC902-B74B-4721-B19E-9307697F14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42" name="Group 350">
              <a:extLst>
                <a:ext uri="{FF2B5EF4-FFF2-40B4-BE49-F238E27FC236}">
                  <a16:creationId xmlns:a16="http://schemas.microsoft.com/office/drawing/2014/main" id="{C3626F58-956C-4F32-B3AD-47160DD14A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343" name="AutoShape 351">
                <a:extLst>
                  <a:ext uri="{FF2B5EF4-FFF2-40B4-BE49-F238E27FC236}">
                    <a16:creationId xmlns:a16="http://schemas.microsoft.com/office/drawing/2014/main" id="{44074DD5-7295-470A-9BDA-0164915C7C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44" name="AutoShape 352">
                <a:extLst>
                  <a:ext uri="{FF2B5EF4-FFF2-40B4-BE49-F238E27FC236}">
                    <a16:creationId xmlns:a16="http://schemas.microsoft.com/office/drawing/2014/main" id="{CCB70384-E0CC-4505-8E51-451B2FFD3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45" name="Group 353">
            <a:extLst>
              <a:ext uri="{FF2B5EF4-FFF2-40B4-BE49-F238E27FC236}">
                <a16:creationId xmlns:a16="http://schemas.microsoft.com/office/drawing/2014/main" id="{221F0406-2E25-4C39-93FF-441EECF7925D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2528888"/>
            <a:ext cx="720725" cy="720725"/>
            <a:chOff x="2666" y="572"/>
            <a:chExt cx="907" cy="907"/>
          </a:xfrm>
        </p:grpSpPr>
        <p:sp>
          <p:nvSpPr>
            <p:cNvPr id="85346" name="AutoShape 354">
              <a:extLst>
                <a:ext uri="{FF2B5EF4-FFF2-40B4-BE49-F238E27FC236}">
                  <a16:creationId xmlns:a16="http://schemas.microsoft.com/office/drawing/2014/main" id="{126ABD4E-BF92-40A3-9345-A19AABA842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47" name="AutoShape 355">
              <a:extLst>
                <a:ext uri="{FF2B5EF4-FFF2-40B4-BE49-F238E27FC236}">
                  <a16:creationId xmlns:a16="http://schemas.microsoft.com/office/drawing/2014/main" id="{1EC990AD-E95F-4C2C-815B-06950FA9E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48" name="Group 356">
              <a:extLst>
                <a:ext uri="{FF2B5EF4-FFF2-40B4-BE49-F238E27FC236}">
                  <a16:creationId xmlns:a16="http://schemas.microsoft.com/office/drawing/2014/main" id="{F9037339-071E-4DE5-AAFE-288B153B21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349" name="AutoShape 357">
                <a:extLst>
                  <a:ext uri="{FF2B5EF4-FFF2-40B4-BE49-F238E27FC236}">
                    <a16:creationId xmlns:a16="http://schemas.microsoft.com/office/drawing/2014/main" id="{F474AEB5-85AE-47E7-9B4E-D2CB13B55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50" name="AutoShape 358">
                <a:extLst>
                  <a:ext uri="{FF2B5EF4-FFF2-40B4-BE49-F238E27FC236}">
                    <a16:creationId xmlns:a16="http://schemas.microsoft.com/office/drawing/2014/main" id="{0FB4CBFE-B3E2-4DB2-AC0A-B0473D558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51" name="Group 359">
            <a:extLst>
              <a:ext uri="{FF2B5EF4-FFF2-40B4-BE49-F238E27FC236}">
                <a16:creationId xmlns:a16="http://schemas.microsoft.com/office/drawing/2014/main" id="{8DDB60E1-2D8D-4348-8FAD-DC77E35B8F2D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4149725"/>
            <a:ext cx="720725" cy="720725"/>
            <a:chOff x="3845" y="1797"/>
            <a:chExt cx="907" cy="907"/>
          </a:xfrm>
        </p:grpSpPr>
        <p:sp>
          <p:nvSpPr>
            <p:cNvPr id="85352" name="AutoShape 360">
              <a:extLst>
                <a:ext uri="{FF2B5EF4-FFF2-40B4-BE49-F238E27FC236}">
                  <a16:creationId xmlns:a16="http://schemas.microsoft.com/office/drawing/2014/main" id="{A4BA4EF9-CB5F-464D-9A79-89E6DA340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53" name="AutoShape 361">
              <a:extLst>
                <a:ext uri="{FF2B5EF4-FFF2-40B4-BE49-F238E27FC236}">
                  <a16:creationId xmlns:a16="http://schemas.microsoft.com/office/drawing/2014/main" id="{F560C553-AFA9-4CD1-A1F1-06F0871D8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54" name="Group 362">
              <a:extLst>
                <a:ext uri="{FF2B5EF4-FFF2-40B4-BE49-F238E27FC236}">
                  <a16:creationId xmlns:a16="http://schemas.microsoft.com/office/drawing/2014/main" id="{FAB74A66-536B-4AA4-87B2-326ADB5131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355" name="AutoShape 363">
                <a:extLst>
                  <a:ext uri="{FF2B5EF4-FFF2-40B4-BE49-F238E27FC236}">
                    <a16:creationId xmlns:a16="http://schemas.microsoft.com/office/drawing/2014/main" id="{2911B352-3F29-4375-AD7B-02E3EC36B7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56" name="AutoShape 364">
                <a:extLst>
                  <a:ext uri="{FF2B5EF4-FFF2-40B4-BE49-F238E27FC236}">
                    <a16:creationId xmlns:a16="http://schemas.microsoft.com/office/drawing/2014/main" id="{CE02ED56-D135-4504-8FE7-6230F31D57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57" name="Group 365">
            <a:extLst>
              <a:ext uri="{FF2B5EF4-FFF2-40B4-BE49-F238E27FC236}">
                <a16:creationId xmlns:a16="http://schemas.microsoft.com/office/drawing/2014/main" id="{E57AF178-BD11-4074-B430-A97C6CD12D15}"/>
              </a:ext>
            </a:extLst>
          </p:cNvPr>
          <p:cNvGrpSpPr>
            <a:grpSpLocks/>
          </p:cNvGrpSpPr>
          <p:nvPr/>
        </p:nvGrpSpPr>
        <p:grpSpPr bwMode="auto">
          <a:xfrm>
            <a:off x="5942013" y="908050"/>
            <a:ext cx="720725" cy="720725"/>
            <a:chOff x="308" y="572"/>
            <a:chExt cx="907" cy="907"/>
          </a:xfrm>
        </p:grpSpPr>
        <p:sp>
          <p:nvSpPr>
            <p:cNvPr id="85358" name="AutoShape 366">
              <a:extLst>
                <a:ext uri="{FF2B5EF4-FFF2-40B4-BE49-F238E27FC236}">
                  <a16:creationId xmlns:a16="http://schemas.microsoft.com/office/drawing/2014/main" id="{C1113737-318A-4ECB-947D-82401CCFD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59" name="AutoShape 367">
              <a:extLst>
                <a:ext uri="{FF2B5EF4-FFF2-40B4-BE49-F238E27FC236}">
                  <a16:creationId xmlns:a16="http://schemas.microsoft.com/office/drawing/2014/main" id="{AD7AC05E-ED8B-422D-939D-C7FA4D95C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60" name="Group 368">
              <a:extLst>
                <a:ext uri="{FF2B5EF4-FFF2-40B4-BE49-F238E27FC236}">
                  <a16:creationId xmlns:a16="http://schemas.microsoft.com/office/drawing/2014/main" id="{90B2DF56-B2AC-4311-961D-474C26388B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361" name="AutoShape 369">
                <a:extLst>
                  <a:ext uri="{FF2B5EF4-FFF2-40B4-BE49-F238E27FC236}">
                    <a16:creationId xmlns:a16="http://schemas.microsoft.com/office/drawing/2014/main" id="{86116D99-D2F8-4F38-9512-748C7F6E3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62" name="AutoShape 370">
                <a:extLst>
                  <a:ext uri="{FF2B5EF4-FFF2-40B4-BE49-F238E27FC236}">
                    <a16:creationId xmlns:a16="http://schemas.microsoft.com/office/drawing/2014/main" id="{E1BB4501-28FC-4559-9FE6-189FD6EE1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63" name="Group 371">
            <a:extLst>
              <a:ext uri="{FF2B5EF4-FFF2-40B4-BE49-F238E27FC236}">
                <a16:creationId xmlns:a16="http://schemas.microsoft.com/office/drawing/2014/main" id="{959F2849-6B2B-421D-9152-B865E76B2C86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2528888"/>
            <a:ext cx="720725" cy="720725"/>
            <a:chOff x="2666" y="572"/>
            <a:chExt cx="907" cy="907"/>
          </a:xfrm>
        </p:grpSpPr>
        <p:sp>
          <p:nvSpPr>
            <p:cNvPr id="85364" name="AutoShape 372">
              <a:extLst>
                <a:ext uri="{FF2B5EF4-FFF2-40B4-BE49-F238E27FC236}">
                  <a16:creationId xmlns:a16="http://schemas.microsoft.com/office/drawing/2014/main" id="{6CD7ADDA-D87B-4D08-B742-9BEC5C7AAA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65" name="AutoShape 373">
              <a:extLst>
                <a:ext uri="{FF2B5EF4-FFF2-40B4-BE49-F238E27FC236}">
                  <a16:creationId xmlns:a16="http://schemas.microsoft.com/office/drawing/2014/main" id="{AFA4B957-705D-4A02-BF57-E1B8D511B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66" name="Group 374">
              <a:extLst>
                <a:ext uri="{FF2B5EF4-FFF2-40B4-BE49-F238E27FC236}">
                  <a16:creationId xmlns:a16="http://schemas.microsoft.com/office/drawing/2014/main" id="{06528ADD-4E6F-4E7D-A528-801969916E7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367" name="AutoShape 375">
                <a:extLst>
                  <a:ext uri="{FF2B5EF4-FFF2-40B4-BE49-F238E27FC236}">
                    <a16:creationId xmlns:a16="http://schemas.microsoft.com/office/drawing/2014/main" id="{4DEAD91A-539C-47D0-8E80-4D3285E68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68" name="AutoShape 376">
                <a:extLst>
                  <a:ext uri="{FF2B5EF4-FFF2-40B4-BE49-F238E27FC236}">
                    <a16:creationId xmlns:a16="http://schemas.microsoft.com/office/drawing/2014/main" id="{80DBCCBF-FC9B-4D42-8163-F380AD871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69" name="Group 377">
            <a:extLst>
              <a:ext uri="{FF2B5EF4-FFF2-40B4-BE49-F238E27FC236}">
                <a16:creationId xmlns:a16="http://schemas.microsoft.com/office/drawing/2014/main" id="{34F8FF29-469C-4E43-B87D-0D51045CA576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4149725"/>
            <a:ext cx="720725" cy="720725"/>
            <a:chOff x="3845" y="1797"/>
            <a:chExt cx="907" cy="907"/>
          </a:xfrm>
        </p:grpSpPr>
        <p:sp>
          <p:nvSpPr>
            <p:cNvPr id="85370" name="AutoShape 378">
              <a:extLst>
                <a:ext uri="{FF2B5EF4-FFF2-40B4-BE49-F238E27FC236}">
                  <a16:creationId xmlns:a16="http://schemas.microsoft.com/office/drawing/2014/main" id="{3BF0C7A3-004E-440F-8415-A01CE2C0E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71" name="AutoShape 379">
              <a:extLst>
                <a:ext uri="{FF2B5EF4-FFF2-40B4-BE49-F238E27FC236}">
                  <a16:creationId xmlns:a16="http://schemas.microsoft.com/office/drawing/2014/main" id="{3FA7F657-A46C-4359-8643-2E751B635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72" name="Group 380">
              <a:extLst>
                <a:ext uri="{FF2B5EF4-FFF2-40B4-BE49-F238E27FC236}">
                  <a16:creationId xmlns:a16="http://schemas.microsoft.com/office/drawing/2014/main" id="{77E7759B-4AF3-48F9-8455-6926AE245E9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373" name="AutoShape 381">
                <a:extLst>
                  <a:ext uri="{FF2B5EF4-FFF2-40B4-BE49-F238E27FC236}">
                    <a16:creationId xmlns:a16="http://schemas.microsoft.com/office/drawing/2014/main" id="{A3142320-3E8C-4A67-B045-11097AFFC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74" name="AutoShape 382">
                <a:extLst>
                  <a:ext uri="{FF2B5EF4-FFF2-40B4-BE49-F238E27FC236}">
                    <a16:creationId xmlns:a16="http://schemas.microsoft.com/office/drawing/2014/main" id="{2C458156-F72B-43A8-A52B-92D9AEEFC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75" name="Group 383">
            <a:extLst>
              <a:ext uri="{FF2B5EF4-FFF2-40B4-BE49-F238E27FC236}">
                <a16:creationId xmlns:a16="http://schemas.microsoft.com/office/drawing/2014/main" id="{C3B4919A-D9A2-4919-BD08-165D4076E53C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908050"/>
            <a:ext cx="720725" cy="720725"/>
            <a:chOff x="308" y="572"/>
            <a:chExt cx="907" cy="907"/>
          </a:xfrm>
        </p:grpSpPr>
        <p:sp>
          <p:nvSpPr>
            <p:cNvPr id="85376" name="AutoShape 384">
              <a:extLst>
                <a:ext uri="{FF2B5EF4-FFF2-40B4-BE49-F238E27FC236}">
                  <a16:creationId xmlns:a16="http://schemas.microsoft.com/office/drawing/2014/main" id="{DF2C31D4-2DFB-4A55-96EA-5BDE90E6C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77" name="AutoShape 385">
              <a:extLst>
                <a:ext uri="{FF2B5EF4-FFF2-40B4-BE49-F238E27FC236}">
                  <a16:creationId xmlns:a16="http://schemas.microsoft.com/office/drawing/2014/main" id="{3B262BC4-B07A-4B6F-9F3D-55B247B7E0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78" name="Group 386">
              <a:extLst>
                <a:ext uri="{FF2B5EF4-FFF2-40B4-BE49-F238E27FC236}">
                  <a16:creationId xmlns:a16="http://schemas.microsoft.com/office/drawing/2014/main" id="{46B7F2D8-0FFF-4BF0-83A8-36DFBB073D0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379" name="AutoShape 387">
                <a:extLst>
                  <a:ext uri="{FF2B5EF4-FFF2-40B4-BE49-F238E27FC236}">
                    <a16:creationId xmlns:a16="http://schemas.microsoft.com/office/drawing/2014/main" id="{A22ACDFB-FE4D-46BA-A97A-FCF19EB65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80" name="AutoShape 388">
                <a:extLst>
                  <a:ext uri="{FF2B5EF4-FFF2-40B4-BE49-F238E27FC236}">
                    <a16:creationId xmlns:a16="http://schemas.microsoft.com/office/drawing/2014/main" id="{899853EA-F540-439A-86DF-BC7696EC2B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81" name="Group 389">
            <a:extLst>
              <a:ext uri="{FF2B5EF4-FFF2-40B4-BE49-F238E27FC236}">
                <a16:creationId xmlns:a16="http://schemas.microsoft.com/office/drawing/2014/main" id="{D302C061-47FA-4438-B35B-A6628E88779F}"/>
              </a:ext>
            </a:extLst>
          </p:cNvPr>
          <p:cNvGrpSpPr>
            <a:grpSpLocks/>
          </p:cNvGrpSpPr>
          <p:nvPr/>
        </p:nvGrpSpPr>
        <p:grpSpPr bwMode="auto">
          <a:xfrm>
            <a:off x="6716713" y="2528888"/>
            <a:ext cx="720725" cy="720725"/>
            <a:chOff x="2666" y="572"/>
            <a:chExt cx="907" cy="907"/>
          </a:xfrm>
        </p:grpSpPr>
        <p:sp>
          <p:nvSpPr>
            <p:cNvPr id="85382" name="AutoShape 390">
              <a:extLst>
                <a:ext uri="{FF2B5EF4-FFF2-40B4-BE49-F238E27FC236}">
                  <a16:creationId xmlns:a16="http://schemas.microsoft.com/office/drawing/2014/main" id="{3698C6C2-DDB2-4582-AE2C-931B5F90F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83" name="AutoShape 391">
              <a:extLst>
                <a:ext uri="{FF2B5EF4-FFF2-40B4-BE49-F238E27FC236}">
                  <a16:creationId xmlns:a16="http://schemas.microsoft.com/office/drawing/2014/main" id="{469D423F-6688-4A54-BD38-7CF294D3B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84" name="Group 392">
              <a:extLst>
                <a:ext uri="{FF2B5EF4-FFF2-40B4-BE49-F238E27FC236}">
                  <a16:creationId xmlns:a16="http://schemas.microsoft.com/office/drawing/2014/main" id="{8B426089-D2C3-483C-8221-C302A85A93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385" name="AutoShape 393">
                <a:extLst>
                  <a:ext uri="{FF2B5EF4-FFF2-40B4-BE49-F238E27FC236}">
                    <a16:creationId xmlns:a16="http://schemas.microsoft.com/office/drawing/2014/main" id="{4300224B-51DB-4038-9629-4FE934546E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86" name="AutoShape 394">
                <a:extLst>
                  <a:ext uri="{FF2B5EF4-FFF2-40B4-BE49-F238E27FC236}">
                    <a16:creationId xmlns:a16="http://schemas.microsoft.com/office/drawing/2014/main" id="{40EEB16C-2E25-4884-814C-38425EB743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87" name="Group 395">
            <a:extLst>
              <a:ext uri="{FF2B5EF4-FFF2-40B4-BE49-F238E27FC236}">
                <a16:creationId xmlns:a16="http://schemas.microsoft.com/office/drawing/2014/main" id="{DC0E981D-4A37-4066-8457-70CBDC283FEA}"/>
              </a:ext>
            </a:extLst>
          </p:cNvPr>
          <p:cNvGrpSpPr>
            <a:grpSpLocks/>
          </p:cNvGrpSpPr>
          <p:nvPr/>
        </p:nvGrpSpPr>
        <p:grpSpPr bwMode="auto">
          <a:xfrm>
            <a:off x="6716713" y="4149725"/>
            <a:ext cx="720725" cy="720725"/>
            <a:chOff x="3845" y="1797"/>
            <a:chExt cx="907" cy="907"/>
          </a:xfrm>
        </p:grpSpPr>
        <p:sp>
          <p:nvSpPr>
            <p:cNvPr id="85388" name="AutoShape 396">
              <a:extLst>
                <a:ext uri="{FF2B5EF4-FFF2-40B4-BE49-F238E27FC236}">
                  <a16:creationId xmlns:a16="http://schemas.microsoft.com/office/drawing/2014/main" id="{3D4E3A44-EBF5-4C1A-A9CA-5F28D3580E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89" name="AutoShape 397">
              <a:extLst>
                <a:ext uri="{FF2B5EF4-FFF2-40B4-BE49-F238E27FC236}">
                  <a16:creationId xmlns:a16="http://schemas.microsoft.com/office/drawing/2014/main" id="{E1BD2458-09C7-4269-ACCB-E8C71E67E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90" name="Group 398">
              <a:extLst>
                <a:ext uri="{FF2B5EF4-FFF2-40B4-BE49-F238E27FC236}">
                  <a16:creationId xmlns:a16="http://schemas.microsoft.com/office/drawing/2014/main" id="{6DB5EAEB-B7E9-4B57-A692-658437747A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391" name="AutoShape 399">
                <a:extLst>
                  <a:ext uri="{FF2B5EF4-FFF2-40B4-BE49-F238E27FC236}">
                    <a16:creationId xmlns:a16="http://schemas.microsoft.com/office/drawing/2014/main" id="{1A847B16-2AEA-47B7-B284-4272F5E07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92" name="AutoShape 400">
                <a:extLst>
                  <a:ext uri="{FF2B5EF4-FFF2-40B4-BE49-F238E27FC236}">
                    <a16:creationId xmlns:a16="http://schemas.microsoft.com/office/drawing/2014/main" id="{9891731B-E6C0-4A11-A683-2896922632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93" name="Group 401">
            <a:extLst>
              <a:ext uri="{FF2B5EF4-FFF2-40B4-BE49-F238E27FC236}">
                <a16:creationId xmlns:a16="http://schemas.microsoft.com/office/drawing/2014/main" id="{71115E37-D7B5-4B25-A31F-2C687C09AEBE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908050"/>
            <a:ext cx="720725" cy="720725"/>
            <a:chOff x="308" y="572"/>
            <a:chExt cx="907" cy="907"/>
          </a:xfrm>
        </p:grpSpPr>
        <p:sp>
          <p:nvSpPr>
            <p:cNvPr id="85394" name="AutoShape 402">
              <a:extLst>
                <a:ext uri="{FF2B5EF4-FFF2-40B4-BE49-F238E27FC236}">
                  <a16:creationId xmlns:a16="http://schemas.microsoft.com/office/drawing/2014/main" id="{B1D4DF94-4F4B-4EF7-89F1-E7649B583D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395" name="AutoShape 403">
              <a:extLst>
                <a:ext uri="{FF2B5EF4-FFF2-40B4-BE49-F238E27FC236}">
                  <a16:creationId xmlns:a16="http://schemas.microsoft.com/office/drawing/2014/main" id="{E8E12FCF-4855-4FD6-A656-689589D185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396" name="Group 404">
              <a:extLst>
                <a:ext uri="{FF2B5EF4-FFF2-40B4-BE49-F238E27FC236}">
                  <a16:creationId xmlns:a16="http://schemas.microsoft.com/office/drawing/2014/main" id="{574B8707-B31E-4893-9349-AE7DD4A66F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5397" name="AutoShape 405">
                <a:extLst>
                  <a:ext uri="{FF2B5EF4-FFF2-40B4-BE49-F238E27FC236}">
                    <a16:creationId xmlns:a16="http://schemas.microsoft.com/office/drawing/2014/main" id="{4E1F1EAA-9B21-419F-8932-1CCC79C922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398" name="AutoShape 406">
                <a:extLst>
                  <a:ext uri="{FF2B5EF4-FFF2-40B4-BE49-F238E27FC236}">
                    <a16:creationId xmlns:a16="http://schemas.microsoft.com/office/drawing/2014/main" id="{C70FBE09-980C-4690-A257-E41AF23CE1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399" name="Group 407">
            <a:extLst>
              <a:ext uri="{FF2B5EF4-FFF2-40B4-BE49-F238E27FC236}">
                <a16:creationId xmlns:a16="http://schemas.microsoft.com/office/drawing/2014/main" id="{D682CBDD-E891-46D3-B4C1-2E1DBCC412F7}"/>
              </a:ext>
            </a:extLst>
          </p:cNvPr>
          <p:cNvGrpSpPr>
            <a:grpSpLocks/>
          </p:cNvGrpSpPr>
          <p:nvPr/>
        </p:nvGrpSpPr>
        <p:grpSpPr bwMode="auto">
          <a:xfrm>
            <a:off x="7489825" y="2528888"/>
            <a:ext cx="720725" cy="720725"/>
            <a:chOff x="2666" y="572"/>
            <a:chExt cx="907" cy="907"/>
          </a:xfrm>
        </p:grpSpPr>
        <p:sp>
          <p:nvSpPr>
            <p:cNvPr id="85400" name="AutoShape 408">
              <a:extLst>
                <a:ext uri="{FF2B5EF4-FFF2-40B4-BE49-F238E27FC236}">
                  <a16:creationId xmlns:a16="http://schemas.microsoft.com/office/drawing/2014/main" id="{DA1DB193-CB00-4638-A8AA-DB5516BB51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01" name="AutoShape 409">
              <a:extLst>
                <a:ext uri="{FF2B5EF4-FFF2-40B4-BE49-F238E27FC236}">
                  <a16:creationId xmlns:a16="http://schemas.microsoft.com/office/drawing/2014/main" id="{5279CF40-DA53-4F09-8024-9C55EE686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402" name="Group 410">
              <a:extLst>
                <a:ext uri="{FF2B5EF4-FFF2-40B4-BE49-F238E27FC236}">
                  <a16:creationId xmlns:a16="http://schemas.microsoft.com/office/drawing/2014/main" id="{2E890EA8-CA8A-412F-B08E-819500D4226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5403" name="AutoShape 411">
                <a:extLst>
                  <a:ext uri="{FF2B5EF4-FFF2-40B4-BE49-F238E27FC236}">
                    <a16:creationId xmlns:a16="http://schemas.microsoft.com/office/drawing/2014/main" id="{D30F7265-AC9B-43CA-B7EF-D996CB99DF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404" name="AutoShape 412">
                <a:extLst>
                  <a:ext uri="{FF2B5EF4-FFF2-40B4-BE49-F238E27FC236}">
                    <a16:creationId xmlns:a16="http://schemas.microsoft.com/office/drawing/2014/main" id="{9E5A3975-A92E-41F6-B8EE-68CE58BA4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405" name="Group 413">
            <a:extLst>
              <a:ext uri="{FF2B5EF4-FFF2-40B4-BE49-F238E27FC236}">
                <a16:creationId xmlns:a16="http://schemas.microsoft.com/office/drawing/2014/main" id="{9AF8DD39-FE2F-40B4-AEAF-628F8FC592E5}"/>
              </a:ext>
            </a:extLst>
          </p:cNvPr>
          <p:cNvGrpSpPr>
            <a:grpSpLocks/>
          </p:cNvGrpSpPr>
          <p:nvPr/>
        </p:nvGrpSpPr>
        <p:grpSpPr bwMode="auto">
          <a:xfrm>
            <a:off x="7489825" y="4149725"/>
            <a:ext cx="720725" cy="720725"/>
            <a:chOff x="3845" y="1797"/>
            <a:chExt cx="907" cy="907"/>
          </a:xfrm>
        </p:grpSpPr>
        <p:sp>
          <p:nvSpPr>
            <p:cNvPr id="85406" name="AutoShape 414">
              <a:extLst>
                <a:ext uri="{FF2B5EF4-FFF2-40B4-BE49-F238E27FC236}">
                  <a16:creationId xmlns:a16="http://schemas.microsoft.com/office/drawing/2014/main" id="{05A8C49E-3CC5-458F-BBD0-811813297A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07" name="AutoShape 415">
              <a:extLst>
                <a:ext uri="{FF2B5EF4-FFF2-40B4-BE49-F238E27FC236}">
                  <a16:creationId xmlns:a16="http://schemas.microsoft.com/office/drawing/2014/main" id="{FDD44E28-6917-4553-9BA1-FCB64CC1D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408" name="Group 416">
              <a:extLst>
                <a:ext uri="{FF2B5EF4-FFF2-40B4-BE49-F238E27FC236}">
                  <a16:creationId xmlns:a16="http://schemas.microsoft.com/office/drawing/2014/main" id="{989D797A-B14D-4023-A284-938AFA04FA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5409" name="AutoShape 417">
                <a:extLst>
                  <a:ext uri="{FF2B5EF4-FFF2-40B4-BE49-F238E27FC236}">
                    <a16:creationId xmlns:a16="http://schemas.microsoft.com/office/drawing/2014/main" id="{7B21FAD5-DEC1-480A-9D45-4B37F7C938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410" name="AutoShape 418">
                <a:extLst>
                  <a:ext uri="{FF2B5EF4-FFF2-40B4-BE49-F238E27FC236}">
                    <a16:creationId xmlns:a16="http://schemas.microsoft.com/office/drawing/2014/main" id="{B5C73B4C-E685-4E89-98FE-52CA9246BC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5411" name="Group 419">
            <a:extLst>
              <a:ext uri="{FF2B5EF4-FFF2-40B4-BE49-F238E27FC236}">
                <a16:creationId xmlns:a16="http://schemas.microsoft.com/office/drawing/2014/main" id="{2AD74A6B-AD96-4083-B092-A8F0AB076182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998538"/>
            <a:ext cx="385763" cy="539750"/>
            <a:chOff x="400" y="2047"/>
            <a:chExt cx="283" cy="396"/>
          </a:xfrm>
        </p:grpSpPr>
        <p:sp>
          <p:nvSpPr>
            <p:cNvPr id="85412" name="Oval 420">
              <a:extLst>
                <a:ext uri="{FF2B5EF4-FFF2-40B4-BE49-F238E27FC236}">
                  <a16:creationId xmlns:a16="http://schemas.microsoft.com/office/drawing/2014/main" id="{B4D85AC0-D660-4227-902A-ECDD7BDCE9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3" name="Oval 421">
              <a:extLst>
                <a:ext uri="{FF2B5EF4-FFF2-40B4-BE49-F238E27FC236}">
                  <a16:creationId xmlns:a16="http://schemas.microsoft.com/office/drawing/2014/main" id="{602336B5-9E14-4CC4-A29E-D7CC27C06B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4" name="Oval 422">
              <a:extLst>
                <a:ext uri="{FF2B5EF4-FFF2-40B4-BE49-F238E27FC236}">
                  <a16:creationId xmlns:a16="http://schemas.microsoft.com/office/drawing/2014/main" id="{6F6D8BDC-79D2-46B0-9BF0-EC851A52F5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5" name="Oval 423">
              <a:extLst>
                <a:ext uri="{FF2B5EF4-FFF2-40B4-BE49-F238E27FC236}">
                  <a16:creationId xmlns:a16="http://schemas.microsoft.com/office/drawing/2014/main" id="{9CAEF799-8024-45F2-ACE8-89F08C07B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6" name="Oval 424">
              <a:extLst>
                <a:ext uri="{FF2B5EF4-FFF2-40B4-BE49-F238E27FC236}">
                  <a16:creationId xmlns:a16="http://schemas.microsoft.com/office/drawing/2014/main" id="{091D6DD2-ECEA-4E23-A368-26546DAC9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7" name="Oval 425">
              <a:extLst>
                <a:ext uri="{FF2B5EF4-FFF2-40B4-BE49-F238E27FC236}">
                  <a16:creationId xmlns:a16="http://schemas.microsoft.com/office/drawing/2014/main" id="{D4728B4B-FF8F-4E54-96AC-DFAF736EA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8" name="Oval 426">
              <a:extLst>
                <a:ext uri="{FF2B5EF4-FFF2-40B4-BE49-F238E27FC236}">
                  <a16:creationId xmlns:a16="http://schemas.microsoft.com/office/drawing/2014/main" id="{6C6E5667-A757-47A5-8EAA-E998429FA8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19" name="Oval 427">
              <a:extLst>
                <a:ext uri="{FF2B5EF4-FFF2-40B4-BE49-F238E27FC236}">
                  <a16:creationId xmlns:a16="http://schemas.microsoft.com/office/drawing/2014/main" id="{92D22177-B292-4BBA-B5AE-993CEEF763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0" name="Oval 428">
              <a:extLst>
                <a:ext uri="{FF2B5EF4-FFF2-40B4-BE49-F238E27FC236}">
                  <a16:creationId xmlns:a16="http://schemas.microsoft.com/office/drawing/2014/main" id="{E59E00A8-251A-4642-B52F-E6771092B8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1" name="Oval 429">
              <a:extLst>
                <a:ext uri="{FF2B5EF4-FFF2-40B4-BE49-F238E27FC236}">
                  <a16:creationId xmlns:a16="http://schemas.microsoft.com/office/drawing/2014/main" id="{BDCA0047-29A1-4D40-B940-01B2E87752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2" name="Oval 430">
              <a:extLst>
                <a:ext uri="{FF2B5EF4-FFF2-40B4-BE49-F238E27FC236}">
                  <a16:creationId xmlns:a16="http://schemas.microsoft.com/office/drawing/2014/main" id="{104F7C2D-535D-4D88-BEF1-795728B3D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3" name="Oval 431">
              <a:extLst>
                <a:ext uri="{FF2B5EF4-FFF2-40B4-BE49-F238E27FC236}">
                  <a16:creationId xmlns:a16="http://schemas.microsoft.com/office/drawing/2014/main" id="{CC4BE473-2BD4-4359-A7B0-07B65F366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4" name="Oval 432">
              <a:extLst>
                <a:ext uri="{FF2B5EF4-FFF2-40B4-BE49-F238E27FC236}">
                  <a16:creationId xmlns:a16="http://schemas.microsoft.com/office/drawing/2014/main" id="{ACAAB72B-CA02-4D8E-9205-3EEDC82F3D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5" name="Oval 433">
              <a:extLst>
                <a:ext uri="{FF2B5EF4-FFF2-40B4-BE49-F238E27FC236}">
                  <a16:creationId xmlns:a16="http://schemas.microsoft.com/office/drawing/2014/main" id="{8D01754C-322F-434E-9228-DC4997C72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6" name="Oval 434">
              <a:extLst>
                <a:ext uri="{FF2B5EF4-FFF2-40B4-BE49-F238E27FC236}">
                  <a16:creationId xmlns:a16="http://schemas.microsoft.com/office/drawing/2014/main" id="{F2EF8554-9066-40F1-8777-D900E4537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7" name="Oval 435">
              <a:extLst>
                <a:ext uri="{FF2B5EF4-FFF2-40B4-BE49-F238E27FC236}">
                  <a16:creationId xmlns:a16="http://schemas.microsoft.com/office/drawing/2014/main" id="{88F75810-9296-4EEB-8079-C60D274A12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8" name="Oval 436">
              <a:extLst>
                <a:ext uri="{FF2B5EF4-FFF2-40B4-BE49-F238E27FC236}">
                  <a16:creationId xmlns:a16="http://schemas.microsoft.com/office/drawing/2014/main" id="{7D0949DB-4E27-433D-A661-8D04BB6A0A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29" name="Oval 437">
              <a:extLst>
                <a:ext uri="{FF2B5EF4-FFF2-40B4-BE49-F238E27FC236}">
                  <a16:creationId xmlns:a16="http://schemas.microsoft.com/office/drawing/2014/main" id="{49DC3B25-A16B-4467-9C2D-C14D37729F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0" name="Oval 438">
              <a:extLst>
                <a:ext uri="{FF2B5EF4-FFF2-40B4-BE49-F238E27FC236}">
                  <a16:creationId xmlns:a16="http://schemas.microsoft.com/office/drawing/2014/main" id="{86725C00-CFAD-47C1-B228-A7EACD46F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1" name="Oval 439">
              <a:extLst>
                <a:ext uri="{FF2B5EF4-FFF2-40B4-BE49-F238E27FC236}">
                  <a16:creationId xmlns:a16="http://schemas.microsoft.com/office/drawing/2014/main" id="{91F59DE9-FC32-433D-89C7-264EC2F94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2" name="Oval 440">
              <a:extLst>
                <a:ext uri="{FF2B5EF4-FFF2-40B4-BE49-F238E27FC236}">
                  <a16:creationId xmlns:a16="http://schemas.microsoft.com/office/drawing/2014/main" id="{E2A753CC-ABA9-4A86-ABFD-85D8EEC79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3" name="Oval 441">
              <a:extLst>
                <a:ext uri="{FF2B5EF4-FFF2-40B4-BE49-F238E27FC236}">
                  <a16:creationId xmlns:a16="http://schemas.microsoft.com/office/drawing/2014/main" id="{87773052-0138-4C1B-8008-BAF376813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4" name="Oval 442">
              <a:extLst>
                <a:ext uri="{FF2B5EF4-FFF2-40B4-BE49-F238E27FC236}">
                  <a16:creationId xmlns:a16="http://schemas.microsoft.com/office/drawing/2014/main" id="{E7A020EB-F99F-4FF9-AC8F-A3B27B413E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5" name="Oval 443">
              <a:extLst>
                <a:ext uri="{FF2B5EF4-FFF2-40B4-BE49-F238E27FC236}">
                  <a16:creationId xmlns:a16="http://schemas.microsoft.com/office/drawing/2014/main" id="{BF0628A8-715E-4D82-B065-9FA667136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6" name="Oval 444">
              <a:extLst>
                <a:ext uri="{FF2B5EF4-FFF2-40B4-BE49-F238E27FC236}">
                  <a16:creationId xmlns:a16="http://schemas.microsoft.com/office/drawing/2014/main" id="{504E5F88-1F51-4603-8020-9F96EC2D14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37" name="Oval 445">
              <a:extLst>
                <a:ext uri="{FF2B5EF4-FFF2-40B4-BE49-F238E27FC236}">
                  <a16:creationId xmlns:a16="http://schemas.microsoft.com/office/drawing/2014/main" id="{B4DAE6A5-7605-4E38-8525-619D564AA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438" name="Group 446">
            <a:extLst>
              <a:ext uri="{FF2B5EF4-FFF2-40B4-BE49-F238E27FC236}">
                <a16:creationId xmlns:a16="http://schemas.microsoft.com/office/drawing/2014/main" id="{EAD41E00-47FF-47AA-866B-C41B22194052}"/>
              </a:ext>
            </a:extLst>
          </p:cNvPr>
          <p:cNvGrpSpPr>
            <a:grpSpLocks/>
          </p:cNvGrpSpPr>
          <p:nvPr/>
        </p:nvGrpSpPr>
        <p:grpSpPr bwMode="auto">
          <a:xfrm>
            <a:off x="1430338" y="998538"/>
            <a:ext cx="384175" cy="539750"/>
            <a:chOff x="740" y="2047"/>
            <a:chExt cx="282" cy="396"/>
          </a:xfrm>
        </p:grpSpPr>
        <p:sp>
          <p:nvSpPr>
            <p:cNvPr id="85439" name="Oval 447">
              <a:extLst>
                <a:ext uri="{FF2B5EF4-FFF2-40B4-BE49-F238E27FC236}">
                  <a16:creationId xmlns:a16="http://schemas.microsoft.com/office/drawing/2014/main" id="{4B498E79-7BF0-4596-895D-7986398B04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0" name="Oval 448">
              <a:extLst>
                <a:ext uri="{FF2B5EF4-FFF2-40B4-BE49-F238E27FC236}">
                  <a16:creationId xmlns:a16="http://schemas.microsoft.com/office/drawing/2014/main" id="{EA074538-3DDA-4105-AEE3-F973693E5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1" name="Oval 449">
              <a:extLst>
                <a:ext uri="{FF2B5EF4-FFF2-40B4-BE49-F238E27FC236}">
                  <a16:creationId xmlns:a16="http://schemas.microsoft.com/office/drawing/2014/main" id="{99553A3D-58B0-4FCF-8C5B-ED74AFBF5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2" name="Oval 450">
              <a:extLst>
                <a:ext uri="{FF2B5EF4-FFF2-40B4-BE49-F238E27FC236}">
                  <a16:creationId xmlns:a16="http://schemas.microsoft.com/office/drawing/2014/main" id="{65FD2107-DC58-462A-AFD4-5EDD44BCB9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3" name="Oval 451">
              <a:extLst>
                <a:ext uri="{FF2B5EF4-FFF2-40B4-BE49-F238E27FC236}">
                  <a16:creationId xmlns:a16="http://schemas.microsoft.com/office/drawing/2014/main" id="{7BEC3EFF-DEFC-445A-A903-44C1A1EC1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4" name="Oval 452">
              <a:extLst>
                <a:ext uri="{FF2B5EF4-FFF2-40B4-BE49-F238E27FC236}">
                  <a16:creationId xmlns:a16="http://schemas.microsoft.com/office/drawing/2014/main" id="{06B13FC9-7F1B-4DCD-A684-59FC50CEA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5" name="Oval 453">
              <a:extLst>
                <a:ext uri="{FF2B5EF4-FFF2-40B4-BE49-F238E27FC236}">
                  <a16:creationId xmlns:a16="http://schemas.microsoft.com/office/drawing/2014/main" id="{AA53A54E-93EB-40A4-AE60-5866C8CD6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6" name="Oval 454">
              <a:extLst>
                <a:ext uri="{FF2B5EF4-FFF2-40B4-BE49-F238E27FC236}">
                  <a16:creationId xmlns:a16="http://schemas.microsoft.com/office/drawing/2014/main" id="{7C35EB2C-8F7D-4FFF-B1F5-57D49FB2B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7" name="Oval 455">
              <a:extLst>
                <a:ext uri="{FF2B5EF4-FFF2-40B4-BE49-F238E27FC236}">
                  <a16:creationId xmlns:a16="http://schemas.microsoft.com/office/drawing/2014/main" id="{B8FF29C5-0C27-42B8-AD0A-A1CE09B73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8" name="Oval 456">
              <a:extLst>
                <a:ext uri="{FF2B5EF4-FFF2-40B4-BE49-F238E27FC236}">
                  <a16:creationId xmlns:a16="http://schemas.microsoft.com/office/drawing/2014/main" id="{E8EB49CA-B4DF-417E-9F0E-3093B7E3A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49" name="Oval 457">
              <a:extLst>
                <a:ext uri="{FF2B5EF4-FFF2-40B4-BE49-F238E27FC236}">
                  <a16:creationId xmlns:a16="http://schemas.microsoft.com/office/drawing/2014/main" id="{B0AA4C6B-B9CA-41C8-8E1F-8B4DA4D0A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0" name="Oval 458">
              <a:extLst>
                <a:ext uri="{FF2B5EF4-FFF2-40B4-BE49-F238E27FC236}">
                  <a16:creationId xmlns:a16="http://schemas.microsoft.com/office/drawing/2014/main" id="{86B71782-649C-4CAE-B3D1-3C21732430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1" name="Oval 459">
              <a:extLst>
                <a:ext uri="{FF2B5EF4-FFF2-40B4-BE49-F238E27FC236}">
                  <a16:creationId xmlns:a16="http://schemas.microsoft.com/office/drawing/2014/main" id="{833D0854-2D7F-4A1A-AFC3-254079A4B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2" name="Oval 460">
              <a:extLst>
                <a:ext uri="{FF2B5EF4-FFF2-40B4-BE49-F238E27FC236}">
                  <a16:creationId xmlns:a16="http://schemas.microsoft.com/office/drawing/2014/main" id="{3AFDB49A-1AEE-4CC6-BEBA-B7D95CA47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3" name="Oval 461">
              <a:extLst>
                <a:ext uri="{FF2B5EF4-FFF2-40B4-BE49-F238E27FC236}">
                  <a16:creationId xmlns:a16="http://schemas.microsoft.com/office/drawing/2014/main" id="{98A45182-0D59-4722-AD40-9C7E7577A0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4" name="Oval 462">
              <a:extLst>
                <a:ext uri="{FF2B5EF4-FFF2-40B4-BE49-F238E27FC236}">
                  <a16:creationId xmlns:a16="http://schemas.microsoft.com/office/drawing/2014/main" id="{608BFFE1-333F-40BD-A073-37775E8645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5" name="Oval 463">
              <a:extLst>
                <a:ext uri="{FF2B5EF4-FFF2-40B4-BE49-F238E27FC236}">
                  <a16:creationId xmlns:a16="http://schemas.microsoft.com/office/drawing/2014/main" id="{B0E01C2A-EC76-4D12-B23B-92CDDA05E1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6" name="Oval 464">
              <a:extLst>
                <a:ext uri="{FF2B5EF4-FFF2-40B4-BE49-F238E27FC236}">
                  <a16:creationId xmlns:a16="http://schemas.microsoft.com/office/drawing/2014/main" id="{8981AE97-6DD7-4C50-9232-69CB150402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7" name="Oval 465">
              <a:extLst>
                <a:ext uri="{FF2B5EF4-FFF2-40B4-BE49-F238E27FC236}">
                  <a16:creationId xmlns:a16="http://schemas.microsoft.com/office/drawing/2014/main" id="{9CB2503E-EDD8-4A5E-833A-EF6E86F1A2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58" name="Oval 466">
              <a:extLst>
                <a:ext uri="{FF2B5EF4-FFF2-40B4-BE49-F238E27FC236}">
                  <a16:creationId xmlns:a16="http://schemas.microsoft.com/office/drawing/2014/main" id="{C2C7C61A-DF56-4177-A47C-B6B966FEE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459" name="Group 467">
            <a:extLst>
              <a:ext uri="{FF2B5EF4-FFF2-40B4-BE49-F238E27FC236}">
                <a16:creationId xmlns:a16="http://schemas.microsoft.com/office/drawing/2014/main" id="{E7D40308-FEDD-49FE-89D1-1CF11BBFE92C}"/>
              </a:ext>
            </a:extLst>
          </p:cNvPr>
          <p:cNvGrpSpPr>
            <a:grpSpLocks/>
          </p:cNvGrpSpPr>
          <p:nvPr/>
        </p:nvGrpSpPr>
        <p:grpSpPr bwMode="auto">
          <a:xfrm>
            <a:off x="2224088" y="998538"/>
            <a:ext cx="384175" cy="539750"/>
            <a:chOff x="1079" y="2047"/>
            <a:chExt cx="282" cy="396"/>
          </a:xfrm>
        </p:grpSpPr>
        <p:sp>
          <p:nvSpPr>
            <p:cNvPr id="85460" name="Oval 468">
              <a:extLst>
                <a:ext uri="{FF2B5EF4-FFF2-40B4-BE49-F238E27FC236}">
                  <a16:creationId xmlns:a16="http://schemas.microsoft.com/office/drawing/2014/main" id="{C93C8FDC-7225-4EAB-BE30-F530BE7C6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1" name="Oval 469">
              <a:extLst>
                <a:ext uri="{FF2B5EF4-FFF2-40B4-BE49-F238E27FC236}">
                  <a16:creationId xmlns:a16="http://schemas.microsoft.com/office/drawing/2014/main" id="{15569582-11A6-4072-8D29-B4AC2012F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2" name="Oval 470">
              <a:extLst>
                <a:ext uri="{FF2B5EF4-FFF2-40B4-BE49-F238E27FC236}">
                  <a16:creationId xmlns:a16="http://schemas.microsoft.com/office/drawing/2014/main" id="{64E65EFC-8C15-4BDD-9D80-31C3D11FDF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3" name="Oval 471">
              <a:extLst>
                <a:ext uri="{FF2B5EF4-FFF2-40B4-BE49-F238E27FC236}">
                  <a16:creationId xmlns:a16="http://schemas.microsoft.com/office/drawing/2014/main" id="{56AABD83-27C2-4B2D-961B-53C7A38AD9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4" name="Oval 472">
              <a:extLst>
                <a:ext uri="{FF2B5EF4-FFF2-40B4-BE49-F238E27FC236}">
                  <a16:creationId xmlns:a16="http://schemas.microsoft.com/office/drawing/2014/main" id="{F3779811-1A4E-4813-9639-CEFEAB1A9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5" name="Oval 473">
              <a:extLst>
                <a:ext uri="{FF2B5EF4-FFF2-40B4-BE49-F238E27FC236}">
                  <a16:creationId xmlns:a16="http://schemas.microsoft.com/office/drawing/2014/main" id="{5010D759-A647-449B-813E-83BBD4E13F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6" name="Oval 474">
              <a:extLst>
                <a:ext uri="{FF2B5EF4-FFF2-40B4-BE49-F238E27FC236}">
                  <a16:creationId xmlns:a16="http://schemas.microsoft.com/office/drawing/2014/main" id="{F48EA06E-70C5-4104-95E3-A4348D57A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7" name="Oval 475">
              <a:extLst>
                <a:ext uri="{FF2B5EF4-FFF2-40B4-BE49-F238E27FC236}">
                  <a16:creationId xmlns:a16="http://schemas.microsoft.com/office/drawing/2014/main" id="{E23CA42C-59B8-4F62-AEC4-DF893D99D9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8" name="Oval 476">
              <a:extLst>
                <a:ext uri="{FF2B5EF4-FFF2-40B4-BE49-F238E27FC236}">
                  <a16:creationId xmlns:a16="http://schemas.microsoft.com/office/drawing/2014/main" id="{EF379CB8-0359-4E57-A78E-35E74EF77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69" name="Oval 477">
              <a:extLst>
                <a:ext uri="{FF2B5EF4-FFF2-40B4-BE49-F238E27FC236}">
                  <a16:creationId xmlns:a16="http://schemas.microsoft.com/office/drawing/2014/main" id="{6D31F0D9-B19E-4ECF-A879-836E570A8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0" name="Oval 478">
              <a:extLst>
                <a:ext uri="{FF2B5EF4-FFF2-40B4-BE49-F238E27FC236}">
                  <a16:creationId xmlns:a16="http://schemas.microsoft.com/office/drawing/2014/main" id="{35031E2B-3339-4AE9-BD58-0D050F548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1" name="Oval 479">
              <a:extLst>
                <a:ext uri="{FF2B5EF4-FFF2-40B4-BE49-F238E27FC236}">
                  <a16:creationId xmlns:a16="http://schemas.microsoft.com/office/drawing/2014/main" id="{EA170860-9CC8-4C76-9ED2-A8D7EEBB32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2" name="Oval 480">
              <a:extLst>
                <a:ext uri="{FF2B5EF4-FFF2-40B4-BE49-F238E27FC236}">
                  <a16:creationId xmlns:a16="http://schemas.microsoft.com/office/drawing/2014/main" id="{C053BB4A-D57D-4F1A-B799-E035F70D4B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3" name="Oval 481">
              <a:extLst>
                <a:ext uri="{FF2B5EF4-FFF2-40B4-BE49-F238E27FC236}">
                  <a16:creationId xmlns:a16="http://schemas.microsoft.com/office/drawing/2014/main" id="{D34CA9A3-313B-4115-A14A-52A575B7B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4" name="Oval 482">
              <a:extLst>
                <a:ext uri="{FF2B5EF4-FFF2-40B4-BE49-F238E27FC236}">
                  <a16:creationId xmlns:a16="http://schemas.microsoft.com/office/drawing/2014/main" id="{0AF2EE0C-EFD8-4E1D-BFBD-00B13307A5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5" name="Oval 483">
              <a:extLst>
                <a:ext uri="{FF2B5EF4-FFF2-40B4-BE49-F238E27FC236}">
                  <a16:creationId xmlns:a16="http://schemas.microsoft.com/office/drawing/2014/main" id="{8E261DEC-9FB8-4FC8-AB4D-23E21F89D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6" name="Oval 484">
              <a:extLst>
                <a:ext uri="{FF2B5EF4-FFF2-40B4-BE49-F238E27FC236}">
                  <a16:creationId xmlns:a16="http://schemas.microsoft.com/office/drawing/2014/main" id="{57E4BEDD-293D-4C3D-9684-5CE83CA37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7" name="Oval 485">
              <a:extLst>
                <a:ext uri="{FF2B5EF4-FFF2-40B4-BE49-F238E27FC236}">
                  <a16:creationId xmlns:a16="http://schemas.microsoft.com/office/drawing/2014/main" id="{C040689C-AEF2-4B1E-9D3F-5E445A631F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8" name="Oval 486">
              <a:extLst>
                <a:ext uri="{FF2B5EF4-FFF2-40B4-BE49-F238E27FC236}">
                  <a16:creationId xmlns:a16="http://schemas.microsoft.com/office/drawing/2014/main" id="{F2CE08D8-3906-489A-81F0-6BAD6080AC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79" name="Oval 487">
              <a:extLst>
                <a:ext uri="{FF2B5EF4-FFF2-40B4-BE49-F238E27FC236}">
                  <a16:creationId xmlns:a16="http://schemas.microsoft.com/office/drawing/2014/main" id="{2FC3A97B-799B-41D2-9E15-1EF479E5F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0" name="Oval 488">
              <a:extLst>
                <a:ext uri="{FF2B5EF4-FFF2-40B4-BE49-F238E27FC236}">
                  <a16:creationId xmlns:a16="http://schemas.microsoft.com/office/drawing/2014/main" id="{AB8A7D0B-A2A8-4262-9865-6838F78AD7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481" name="Group 489">
            <a:extLst>
              <a:ext uri="{FF2B5EF4-FFF2-40B4-BE49-F238E27FC236}">
                <a16:creationId xmlns:a16="http://schemas.microsoft.com/office/drawing/2014/main" id="{5D231BBA-C2E7-4DD5-89BE-E0127DA9CA0D}"/>
              </a:ext>
            </a:extLst>
          </p:cNvPr>
          <p:cNvGrpSpPr>
            <a:grpSpLocks/>
          </p:cNvGrpSpPr>
          <p:nvPr/>
        </p:nvGrpSpPr>
        <p:grpSpPr bwMode="auto">
          <a:xfrm>
            <a:off x="2997200" y="998538"/>
            <a:ext cx="385763" cy="539750"/>
            <a:chOff x="1420" y="2047"/>
            <a:chExt cx="283" cy="396"/>
          </a:xfrm>
        </p:grpSpPr>
        <p:sp>
          <p:nvSpPr>
            <p:cNvPr id="85482" name="Oval 490">
              <a:extLst>
                <a:ext uri="{FF2B5EF4-FFF2-40B4-BE49-F238E27FC236}">
                  <a16:creationId xmlns:a16="http://schemas.microsoft.com/office/drawing/2014/main" id="{FE7B64FE-81B9-40A8-9B28-43F4E9E25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3" name="Oval 491">
              <a:extLst>
                <a:ext uri="{FF2B5EF4-FFF2-40B4-BE49-F238E27FC236}">
                  <a16:creationId xmlns:a16="http://schemas.microsoft.com/office/drawing/2014/main" id="{9A41CB45-4CF8-4A94-8C0E-DC634B13B5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4" name="Oval 492">
              <a:extLst>
                <a:ext uri="{FF2B5EF4-FFF2-40B4-BE49-F238E27FC236}">
                  <a16:creationId xmlns:a16="http://schemas.microsoft.com/office/drawing/2014/main" id="{5EACF158-334A-4717-BEE9-D131C3C32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5" name="Oval 493">
              <a:extLst>
                <a:ext uri="{FF2B5EF4-FFF2-40B4-BE49-F238E27FC236}">
                  <a16:creationId xmlns:a16="http://schemas.microsoft.com/office/drawing/2014/main" id="{2A2C1AAD-E852-4AC0-B719-367387248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6" name="Oval 494">
              <a:extLst>
                <a:ext uri="{FF2B5EF4-FFF2-40B4-BE49-F238E27FC236}">
                  <a16:creationId xmlns:a16="http://schemas.microsoft.com/office/drawing/2014/main" id="{2B0CB549-0397-46C2-9F9A-D14F3AB66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7" name="Oval 495">
              <a:extLst>
                <a:ext uri="{FF2B5EF4-FFF2-40B4-BE49-F238E27FC236}">
                  <a16:creationId xmlns:a16="http://schemas.microsoft.com/office/drawing/2014/main" id="{3B28B528-C793-4F9E-89AC-0CB1AA9319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8" name="Oval 496">
              <a:extLst>
                <a:ext uri="{FF2B5EF4-FFF2-40B4-BE49-F238E27FC236}">
                  <a16:creationId xmlns:a16="http://schemas.microsoft.com/office/drawing/2014/main" id="{A9B043D2-32D5-4F44-AAFA-F33D75DFF6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89" name="Oval 497">
              <a:extLst>
                <a:ext uri="{FF2B5EF4-FFF2-40B4-BE49-F238E27FC236}">
                  <a16:creationId xmlns:a16="http://schemas.microsoft.com/office/drawing/2014/main" id="{CC5A50C9-52F1-4035-B3E6-670933737A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0" name="Oval 498">
              <a:extLst>
                <a:ext uri="{FF2B5EF4-FFF2-40B4-BE49-F238E27FC236}">
                  <a16:creationId xmlns:a16="http://schemas.microsoft.com/office/drawing/2014/main" id="{1DC61EB2-B2CE-4C07-8F4F-1F0EF994B2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1" name="Oval 499">
              <a:extLst>
                <a:ext uri="{FF2B5EF4-FFF2-40B4-BE49-F238E27FC236}">
                  <a16:creationId xmlns:a16="http://schemas.microsoft.com/office/drawing/2014/main" id="{80959B93-ADD1-4A79-A08D-0D5DD1A1B4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2" name="Oval 500">
              <a:extLst>
                <a:ext uri="{FF2B5EF4-FFF2-40B4-BE49-F238E27FC236}">
                  <a16:creationId xmlns:a16="http://schemas.microsoft.com/office/drawing/2014/main" id="{0799E105-4C80-4B15-8127-154D232FC7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3" name="Oval 501">
              <a:extLst>
                <a:ext uri="{FF2B5EF4-FFF2-40B4-BE49-F238E27FC236}">
                  <a16:creationId xmlns:a16="http://schemas.microsoft.com/office/drawing/2014/main" id="{C9D403C4-6387-4FC8-865A-5E50C81B1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4" name="Oval 502">
              <a:extLst>
                <a:ext uri="{FF2B5EF4-FFF2-40B4-BE49-F238E27FC236}">
                  <a16:creationId xmlns:a16="http://schemas.microsoft.com/office/drawing/2014/main" id="{1B5AA81A-6F6E-49A6-BCE1-5A8BCCB13D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5" name="Oval 503">
              <a:extLst>
                <a:ext uri="{FF2B5EF4-FFF2-40B4-BE49-F238E27FC236}">
                  <a16:creationId xmlns:a16="http://schemas.microsoft.com/office/drawing/2014/main" id="{455C2814-A5BE-468E-AAFD-EBCADB7B5A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6" name="Oval 504">
              <a:extLst>
                <a:ext uri="{FF2B5EF4-FFF2-40B4-BE49-F238E27FC236}">
                  <a16:creationId xmlns:a16="http://schemas.microsoft.com/office/drawing/2014/main" id="{5CEC33D7-909E-4D80-95E5-B13A3F496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7" name="Oval 505">
              <a:extLst>
                <a:ext uri="{FF2B5EF4-FFF2-40B4-BE49-F238E27FC236}">
                  <a16:creationId xmlns:a16="http://schemas.microsoft.com/office/drawing/2014/main" id="{60C3FA27-AE51-4F77-BD82-D86A6D3333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8" name="Oval 506">
              <a:extLst>
                <a:ext uri="{FF2B5EF4-FFF2-40B4-BE49-F238E27FC236}">
                  <a16:creationId xmlns:a16="http://schemas.microsoft.com/office/drawing/2014/main" id="{FBF2A527-ED0F-41AF-BAFF-35ABD421BA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99" name="Oval 507">
              <a:extLst>
                <a:ext uri="{FF2B5EF4-FFF2-40B4-BE49-F238E27FC236}">
                  <a16:creationId xmlns:a16="http://schemas.microsoft.com/office/drawing/2014/main" id="{8E4F967B-FC1D-4283-9D6F-C7C5AE67F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0" name="Oval 508">
              <a:extLst>
                <a:ext uri="{FF2B5EF4-FFF2-40B4-BE49-F238E27FC236}">
                  <a16:creationId xmlns:a16="http://schemas.microsoft.com/office/drawing/2014/main" id="{E1863D3A-D882-42D9-990E-C35F539A0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1" name="Oval 509">
              <a:extLst>
                <a:ext uri="{FF2B5EF4-FFF2-40B4-BE49-F238E27FC236}">
                  <a16:creationId xmlns:a16="http://schemas.microsoft.com/office/drawing/2014/main" id="{E14151FC-AA07-43A9-910B-FA4CEF25F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2" name="Oval 510">
              <a:extLst>
                <a:ext uri="{FF2B5EF4-FFF2-40B4-BE49-F238E27FC236}">
                  <a16:creationId xmlns:a16="http://schemas.microsoft.com/office/drawing/2014/main" id="{562E444F-E159-48AD-BB8D-97F7D2A24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503" name="Group 511">
            <a:extLst>
              <a:ext uri="{FF2B5EF4-FFF2-40B4-BE49-F238E27FC236}">
                <a16:creationId xmlns:a16="http://schemas.microsoft.com/office/drawing/2014/main" id="{34943BED-AEF9-423D-8330-971FFF0DE86C}"/>
              </a:ext>
            </a:extLst>
          </p:cNvPr>
          <p:cNvGrpSpPr>
            <a:grpSpLocks/>
          </p:cNvGrpSpPr>
          <p:nvPr/>
        </p:nvGrpSpPr>
        <p:grpSpPr bwMode="auto">
          <a:xfrm>
            <a:off x="3768725" y="998538"/>
            <a:ext cx="385763" cy="539750"/>
            <a:chOff x="1760" y="2047"/>
            <a:chExt cx="283" cy="396"/>
          </a:xfrm>
        </p:grpSpPr>
        <p:sp>
          <p:nvSpPr>
            <p:cNvPr id="85504" name="Oval 512">
              <a:extLst>
                <a:ext uri="{FF2B5EF4-FFF2-40B4-BE49-F238E27FC236}">
                  <a16:creationId xmlns:a16="http://schemas.microsoft.com/office/drawing/2014/main" id="{7E6D1B1E-84B8-48B3-9A9D-2E5E6CC90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5" name="Oval 513">
              <a:extLst>
                <a:ext uri="{FF2B5EF4-FFF2-40B4-BE49-F238E27FC236}">
                  <a16:creationId xmlns:a16="http://schemas.microsoft.com/office/drawing/2014/main" id="{96578B2F-8A35-442A-A837-E20F81E7D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6" name="Oval 514">
              <a:extLst>
                <a:ext uri="{FF2B5EF4-FFF2-40B4-BE49-F238E27FC236}">
                  <a16:creationId xmlns:a16="http://schemas.microsoft.com/office/drawing/2014/main" id="{C5323A34-2249-489D-B4E2-F1366ADAFE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7" name="Oval 515">
              <a:extLst>
                <a:ext uri="{FF2B5EF4-FFF2-40B4-BE49-F238E27FC236}">
                  <a16:creationId xmlns:a16="http://schemas.microsoft.com/office/drawing/2014/main" id="{15B03AC7-1536-4B0E-9C8B-7B1168049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8" name="Oval 516">
              <a:extLst>
                <a:ext uri="{FF2B5EF4-FFF2-40B4-BE49-F238E27FC236}">
                  <a16:creationId xmlns:a16="http://schemas.microsoft.com/office/drawing/2014/main" id="{CEB885CB-C351-4F20-BDF3-C64DCEEF3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09" name="Oval 517">
              <a:extLst>
                <a:ext uri="{FF2B5EF4-FFF2-40B4-BE49-F238E27FC236}">
                  <a16:creationId xmlns:a16="http://schemas.microsoft.com/office/drawing/2014/main" id="{68EED988-BAD0-4E90-B54D-62E121BD8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0" name="Oval 518">
              <a:extLst>
                <a:ext uri="{FF2B5EF4-FFF2-40B4-BE49-F238E27FC236}">
                  <a16:creationId xmlns:a16="http://schemas.microsoft.com/office/drawing/2014/main" id="{D08EEBF3-9727-4000-8525-D8C965ECE0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1" name="Oval 519">
              <a:extLst>
                <a:ext uri="{FF2B5EF4-FFF2-40B4-BE49-F238E27FC236}">
                  <a16:creationId xmlns:a16="http://schemas.microsoft.com/office/drawing/2014/main" id="{CC39E6C0-D8F7-4988-9C96-6969A084CD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2" name="Oval 520">
              <a:extLst>
                <a:ext uri="{FF2B5EF4-FFF2-40B4-BE49-F238E27FC236}">
                  <a16:creationId xmlns:a16="http://schemas.microsoft.com/office/drawing/2014/main" id="{0FA69E49-BFE5-4B8A-AE8C-320D593F0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3" name="Oval 521">
              <a:extLst>
                <a:ext uri="{FF2B5EF4-FFF2-40B4-BE49-F238E27FC236}">
                  <a16:creationId xmlns:a16="http://schemas.microsoft.com/office/drawing/2014/main" id="{05645B14-58D8-4F1D-8615-814C007D6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4" name="Oval 522">
              <a:extLst>
                <a:ext uri="{FF2B5EF4-FFF2-40B4-BE49-F238E27FC236}">
                  <a16:creationId xmlns:a16="http://schemas.microsoft.com/office/drawing/2014/main" id="{B79A97D6-8182-48F6-A7FC-90F29F926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5" name="Oval 523">
              <a:extLst>
                <a:ext uri="{FF2B5EF4-FFF2-40B4-BE49-F238E27FC236}">
                  <a16:creationId xmlns:a16="http://schemas.microsoft.com/office/drawing/2014/main" id="{C9A7FE63-5E13-4AE8-9D38-B8142EF2E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6" name="Oval 524">
              <a:extLst>
                <a:ext uri="{FF2B5EF4-FFF2-40B4-BE49-F238E27FC236}">
                  <a16:creationId xmlns:a16="http://schemas.microsoft.com/office/drawing/2014/main" id="{29BF59BA-0D2A-4639-A8F4-DD5679BF4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7" name="Oval 525">
              <a:extLst>
                <a:ext uri="{FF2B5EF4-FFF2-40B4-BE49-F238E27FC236}">
                  <a16:creationId xmlns:a16="http://schemas.microsoft.com/office/drawing/2014/main" id="{0CED791D-C7B3-4643-B711-60F6E529F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8" name="Oval 526">
              <a:extLst>
                <a:ext uri="{FF2B5EF4-FFF2-40B4-BE49-F238E27FC236}">
                  <a16:creationId xmlns:a16="http://schemas.microsoft.com/office/drawing/2014/main" id="{D7D8E0B3-2EA8-4D47-B499-EEC6D634C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19" name="Oval 527">
              <a:extLst>
                <a:ext uri="{FF2B5EF4-FFF2-40B4-BE49-F238E27FC236}">
                  <a16:creationId xmlns:a16="http://schemas.microsoft.com/office/drawing/2014/main" id="{EB11A224-B723-444C-BE42-C5C01130A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0" name="Oval 528">
              <a:extLst>
                <a:ext uri="{FF2B5EF4-FFF2-40B4-BE49-F238E27FC236}">
                  <a16:creationId xmlns:a16="http://schemas.microsoft.com/office/drawing/2014/main" id="{C22ED0D0-2C3B-4394-AC21-3BA3CAE2C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1" name="Oval 529">
              <a:extLst>
                <a:ext uri="{FF2B5EF4-FFF2-40B4-BE49-F238E27FC236}">
                  <a16:creationId xmlns:a16="http://schemas.microsoft.com/office/drawing/2014/main" id="{1867ACDB-F339-44CF-931B-6615023B60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2" name="Oval 530">
              <a:extLst>
                <a:ext uri="{FF2B5EF4-FFF2-40B4-BE49-F238E27FC236}">
                  <a16:creationId xmlns:a16="http://schemas.microsoft.com/office/drawing/2014/main" id="{D049AAC2-C035-441E-B402-51A1D6A34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3" name="Oval 531">
              <a:extLst>
                <a:ext uri="{FF2B5EF4-FFF2-40B4-BE49-F238E27FC236}">
                  <a16:creationId xmlns:a16="http://schemas.microsoft.com/office/drawing/2014/main" id="{D5FFD39A-D6A9-4C6C-9FCD-F6970BB3FB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4" name="Oval 532">
              <a:extLst>
                <a:ext uri="{FF2B5EF4-FFF2-40B4-BE49-F238E27FC236}">
                  <a16:creationId xmlns:a16="http://schemas.microsoft.com/office/drawing/2014/main" id="{65A7F7CC-9F38-45F2-80B8-2DD6F2BD2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5" name="Oval 533">
              <a:extLst>
                <a:ext uri="{FF2B5EF4-FFF2-40B4-BE49-F238E27FC236}">
                  <a16:creationId xmlns:a16="http://schemas.microsoft.com/office/drawing/2014/main" id="{F6C22A2F-4025-4505-80E5-286A685755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6" name="Oval 534">
              <a:extLst>
                <a:ext uri="{FF2B5EF4-FFF2-40B4-BE49-F238E27FC236}">
                  <a16:creationId xmlns:a16="http://schemas.microsoft.com/office/drawing/2014/main" id="{AC40C838-AA03-4049-A870-068193AAF3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7" name="Oval 535">
              <a:extLst>
                <a:ext uri="{FF2B5EF4-FFF2-40B4-BE49-F238E27FC236}">
                  <a16:creationId xmlns:a16="http://schemas.microsoft.com/office/drawing/2014/main" id="{44BE45AD-CCAF-4A80-85C4-694CCACDDA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8" name="Oval 536">
              <a:extLst>
                <a:ext uri="{FF2B5EF4-FFF2-40B4-BE49-F238E27FC236}">
                  <a16:creationId xmlns:a16="http://schemas.microsoft.com/office/drawing/2014/main" id="{13F619DC-AB08-40BF-AA45-5E1E8BFDCC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29" name="Oval 537">
              <a:extLst>
                <a:ext uri="{FF2B5EF4-FFF2-40B4-BE49-F238E27FC236}">
                  <a16:creationId xmlns:a16="http://schemas.microsoft.com/office/drawing/2014/main" id="{FF278D64-E344-4789-8F71-9E70834ED0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0" name="Oval 538">
              <a:extLst>
                <a:ext uri="{FF2B5EF4-FFF2-40B4-BE49-F238E27FC236}">
                  <a16:creationId xmlns:a16="http://schemas.microsoft.com/office/drawing/2014/main" id="{337D25D9-A13C-4E2E-9826-32A2FB8EEB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531" name="Group 539">
            <a:extLst>
              <a:ext uri="{FF2B5EF4-FFF2-40B4-BE49-F238E27FC236}">
                <a16:creationId xmlns:a16="http://schemas.microsoft.com/office/drawing/2014/main" id="{1B217603-3696-4EBA-8E9B-7C92E2C68DDB}"/>
              </a:ext>
            </a:extLst>
          </p:cNvPr>
          <p:cNvGrpSpPr>
            <a:grpSpLocks/>
          </p:cNvGrpSpPr>
          <p:nvPr/>
        </p:nvGrpSpPr>
        <p:grpSpPr bwMode="auto">
          <a:xfrm>
            <a:off x="4543425" y="998538"/>
            <a:ext cx="385763" cy="539750"/>
            <a:chOff x="2101" y="2047"/>
            <a:chExt cx="283" cy="396"/>
          </a:xfrm>
        </p:grpSpPr>
        <p:sp>
          <p:nvSpPr>
            <p:cNvPr id="85532" name="Oval 540">
              <a:extLst>
                <a:ext uri="{FF2B5EF4-FFF2-40B4-BE49-F238E27FC236}">
                  <a16:creationId xmlns:a16="http://schemas.microsoft.com/office/drawing/2014/main" id="{AAE0D9FC-B854-4200-B6C9-ADCCE8930D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3" name="Oval 541">
              <a:extLst>
                <a:ext uri="{FF2B5EF4-FFF2-40B4-BE49-F238E27FC236}">
                  <a16:creationId xmlns:a16="http://schemas.microsoft.com/office/drawing/2014/main" id="{2AF5809F-9331-455C-93EE-67B83E9BD0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4" name="Oval 542">
              <a:extLst>
                <a:ext uri="{FF2B5EF4-FFF2-40B4-BE49-F238E27FC236}">
                  <a16:creationId xmlns:a16="http://schemas.microsoft.com/office/drawing/2014/main" id="{9CD028A3-8853-4895-AE02-000693D0B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5" name="Oval 543">
              <a:extLst>
                <a:ext uri="{FF2B5EF4-FFF2-40B4-BE49-F238E27FC236}">
                  <a16:creationId xmlns:a16="http://schemas.microsoft.com/office/drawing/2014/main" id="{869CF753-C01A-424C-8322-46D390049B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6" name="Oval 544">
              <a:extLst>
                <a:ext uri="{FF2B5EF4-FFF2-40B4-BE49-F238E27FC236}">
                  <a16:creationId xmlns:a16="http://schemas.microsoft.com/office/drawing/2014/main" id="{1F34B3D7-1401-48AF-A0A8-4125E0A6B9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7" name="Oval 545">
              <a:extLst>
                <a:ext uri="{FF2B5EF4-FFF2-40B4-BE49-F238E27FC236}">
                  <a16:creationId xmlns:a16="http://schemas.microsoft.com/office/drawing/2014/main" id="{34E755B4-653C-4FBD-A8EF-84702EFF96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8" name="Oval 546">
              <a:extLst>
                <a:ext uri="{FF2B5EF4-FFF2-40B4-BE49-F238E27FC236}">
                  <a16:creationId xmlns:a16="http://schemas.microsoft.com/office/drawing/2014/main" id="{2D671425-9AC0-46FC-9193-3CFCC65E8C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39" name="Oval 547">
              <a:extLst>
                <a:ext uri="{FF2B5EF4-FFF2-40B4-BE49-F238E27FC236}">
                  <a16:creationId xmlns:a16="http://schemas.microsoft.com/office/drawing/2014/main" id="{9D99CF82-BCE2-4B86-81B6-0F2955C484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0" name="Oval 548">
              <a:extLst>
                <a:ext uri="{FF2B5EF4-FFF2-40B4-BE49-F238E27FC236}">
                  <a16:creationId xmlns:a16="http://schemas.microsoft.com/office/drawing/2014/main" id="{25635E1E-1A4E-406E-81F3-17A4534CD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1" name="Oval 549">
              <a:extLst>
                <a:ext uri="{FF2B5EF4-FFF2-40B4-BE49-F238E27FC236}">
                  <a16:creationId xmlns:a16="http://schemas.microsoft.com/office/drawing/2014/main" id="{97BE7606-94D5-4DCB-A26C-51B6D90AFD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2" name="Oval 550">
              <a:extLst>
                <a:ext uri="{FF2B5EF4-FFF2-40B4-BE49-F238E27FC236}">
                  <a16:creationId xmlns:a16="http://schemas.microsoft.com/office/drawing/2014/main" id="{36EA33DA-12C1-46FE-A288-7333E3999C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3" name="Oval 551">
              <a:extLst>
                <a:ext uri="{FF2B5EF4-FFF2-40B4-BE49-F238E27FC236}">
                  <a16:creationId xmlns:a16="http://schemas.microsoft.com/office/drawing/2014/main" id="{2AC9119D-F837-48CD-89BC-A1A1413E5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4" name="Oval 552">
              <a:extLst>
                <a:ext uri="{FF2B5EF4-FFF2-40B4-BE49-F238E27FC236}">
                  <a16:creationId xmlns:a16="http://schemas.microsoft.com/office/drawing/2014/main" id="{DB5C6A23-0E3F-45F8-AF77-9038835026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5" name="Oval 553">
              <a:extLst>
                <a:ext uri="{FF2B5EF4-FFF2-40B4-BE49-F238E27FC236}">
                  <a16:creationId xmlns:a16="http://schemas.microsoft.com/office/drawing/2014/main" id="{E521E98D-ED45-4D3E-BBE8-21A3FFC800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6" name="Oval 554">
              <a:extLst>
                <a:ext uri="{FF2B5EF4-FFF2-40B4-BE49-F238E27FC236}">
                  <a16:creationId xmlns:a16="http://schemas.microsoft.com/office/drawing/2014/main" id="{18E4ECBE-12BF-4F85-886D-F1699ED8AD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7" name="Oval 555">
              <a:extLst>
                <a:ext uri="{FF2B5EF4-FFF2-40B4-BE49-F238E27FC236}">
                  <a16:creationId xmlns:a16="http://schemas.microsoft.com/office/drawing/2014/main" id="{75DCD8A3-686E-4620-94EB-D58036BFC1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8" name="Oval 556">
              <a:extLst>
                <a:ext uri="{FF2B5EF4-FFF2-40B4-BE49-F238E27FC236}">
                  <a16:creationId xmlns:a16="http://schemas.microsoft.com/office/drawing/2014/main" id="{D4BC0071-6BA3-4628-B870-61EC9F68C5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49" name="Oval 557">
              <a:extLst>
                <a:ext uri="{FF2B5EF4-FFF2-40B4-BE49-F238E27FC236}">
                  <a16:creationId xmlns:a16="http://schemas.microsoft.com/office/drawing/2014/main" id="{6787C9F3-E84C-42DE-985C-65242D76C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0" name="Oval 558">
              <a:extLst>
                <a:ext uri="{FF2B5EF4-FFF2-40B4-BE49-F238E27FC236}">
                  <a16:creationId xmlns:a16="http://schemas.microsoft.com/office/drawing/2014/main" id="{4E0F8F7C-3141-4A17-9C5C-2EFC63982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1" name="Oval 559">
              <a:extLst>
                <a:ext uri="{FF2B5EF4-FFF2-40B4-BE49-F238E27FC236}">
                  <a16:creationId xmlns:a16="http://schemas.microsoft.com/office/drawing/2014/main" id="{D5CA8615-1EF7-4DBA-92FF-C2E44DAE05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2" name="Oval 560">
              <a:extLst>
                <a:ext uri="{FF2B5EF4-FFF2-40B4-BE49-F238E27FC236}">
                  <a16:creationId xmlns:a16="http://schemas.microsoft.com/office/drawing/2014/main" id="{F875F1DB-A642-4922-A1C1-44147968A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553" name="Group 561">
            <a:extLst>
              <a:ext uri="{FF2B5EF4-FFF2-40B4-BE49-F238E27FC236}">
                <a16:creationId xmlns:a16="http://schemas.microsoft.com/office/drawing/2014/main" id="{36205983-5671-44B6-A1E6-4D1CE0C73CFE}"/>
              </a:ext>
            </a:extLst>
          </p:cNvPr>
          <p:cNvGrpSpPr>
            <a:grpSpLocks/>
          </p:cNvGrpSpPr>
          <p:nvPr/>
        </p:nvGrpSpPr>
        <p:grpSpPr bwMode="auto">
          <a:xfrm>
            <a:off x="6110288" y="998538"/>
            <a:ext cx="384175" cy="539750"/>
            <a:chOff x="2780" y="2047"/>
            <a:chExt cx="282" cy="396"/>
          </a:xfrm>
        </p:grpSpPr>
        <p:sp>
          <p:nvSpPr>
            <p:cNvPr id="85554" name="Oval 562">
              <a:extLst>
                <a:ext uri="{FF2B5EF4-FFF2-40B4-BE49-F238E27FC236}">
                  <a16:creationId xmlns:a16="http://schemas.microsoft.com/office/drawing/2014/main" id="{D66D65B3-776F-4D76-AA03-9095D04C0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5" name="Oval 563">
              <a:extLst>
                <a:ext uri="{FF2B5EF4-FFF2-40B4-BE49-F238E27FC236}">
                  <a16:creationId xmlns:a16="http://schemas.microsoft.com/office/drawing/2014/main" id="{A6500FBF-E9D4-45B8-9AAA-4EB10403F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6" name="Oval 564">
              <a:extLst>
                <a:ext uri="{FF2B5EF4-FFF2-40B4-BE49-F238E27FC236}">
                  <a16:creationId xmlns:a16="http://schemas.microsoft.com/office/drawing/2014/main" id="{068A2C8C-5971-4F1E-B8AA-81568B3CD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7" name="Oval 565">
              <a:extLst>
                <a:ext uri="{FF2B5EF4-FFF2-40B4-BE49-F238E27FC236}">
                  <a16:creationId xmlns:a16="http://schemas.microsoft.com/office/drawing/2014/main" id="{C0F47286-BD2A-4C55-95B5-455FF5CC6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8" name="Oval 566">
              <a:extLst>
                <a:ext uri="{FF2B5EF4-FFF2-40B4-BE49-F238E27FC236}">
                  <a16:creationId xmlns:a16="http://schemas.microsoft.com/office/drawing/2014/main" id="{E7651048-2590-4AFA-8880-FE340020BE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59" name="Oval 567">
              <a:extLst>
                <a:ext uri="{FF2B5EF4-FFF2-40B4-BE49-F238E27FC236}">
                  <a16:creationId xmlns:a16="http://schemas.microsoft.com/office/drawing/2014/main" id="{2151A849-D90F-4A6A-B8E0-AA560D1361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0" name="Oval 568">
              <a:extLst>
                <a:ext uri="{FF2B5EF4-FFF2-40B4-BE49-F238E27FC236}">
                  <a16:creationId xmlns:a16="http://schemas.microsoft.com/office/drawing/2014/main" id="{4A5E8912-4044-4000-91B6-3C17F64E86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1" name="Oval 569">
              <a:extLst>
                <a:ext uri="{FF2B5EF4-FFF2-40B4-BE49-F238E27FC236}">
                  <a16:creationId xmlns:a16="http://schemas.microsoft.com/office/drawing/2014/main" id="{4F90A88D-9F18-4849-9F07-2977C09EB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2" name="Oval 570">
              <a:extLst>
                <a:ext uri="{FF2B5EF4-FFF2-40B4-BE49-F238E27FC236}">
                  <a16:creationId xmlns:a16="http://schemas.microsoft.com/office/drawing/2014/main" id="{53C31D2D-A2CA-46EC-9FD3-7F3C04A3E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3" name="Oval 571">
              <a:extLst>
                <a:ext uri="{FF2B5EF4-FFF2-40B4-BE49-F238E27FC236}">
                  <a16:creationId xmlns:a16="http://schemas.microsoft.com/office/drawing/2014/main" id="{4FBF2A38-DC25-42C3-9DF9-2CF6AD156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4" name="Oval 572">
              <a:extLst>
                <a:ext uri="{FF2B5EF4-FFF2-40B4-BE49-F238E27FC236}">
                  <a16:creationId xmlns:a16="http://schemas.microsoft.com/office/drawing/2014/main" id="{3ADE5583-736F-46BB-8D54-C4BF54145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5" name="Oval 573">
              <a:extLst>
                <a:ext uri="{FF2B5EF4-FFF2-40B4-BE49-F238E27FC236}">
                  <a16:creationId xmlns:a16="http://schemas.microsoft.com/office/drawing/2014/main" id="{E1ADC80F-0F2E-4CE5-81E6-D0CA7980D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6" name="Oval 574">
              <a:extLst>
                <a:ext uri="{FF2B5EF4-FFF2-40B4-BE49-F238E27FC236}">
                  <a16:creationId xmlns:a16="http://schemas.microsoft.com/office/drawing/2014/main" id="{E6F7DA40-5D70-4B7B-9787-A21C261465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7" name="Oval 575">
              <a:extLst>
                <a:ext uri="{FF2B5EF4-FFF2-40B4-BE49-F238E27FC236}">
                  <a16:creationId xmlns:a16="http://schemas.microsoft.com/office/drawing/2014/main" id="{8F3F7A5C-38BC-4E48-8DB5-40F5759BA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8" name="Oval 576">
              <a:extLst>
                <a:ext uri="{FF2B5EF4-FFF2-40B4-BE49-F238E27FC236}">
                  <a16:creationId xmlns:a16="http://schemas.microsoft.com/office/drawing/2014/main" id="{EE205B33-1127-49BE-B6D2-C8CC4EFFF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69" name="Oval 577">
              <a:extLst>
                <a:ext uri="{FF2B5EF4-FFF2-40B4-BE49-F238E27FC236}">
                  <a16:creationId xmlns:a16="http://schemas.microsoft.com/office/drawing/2014/main" id="{17F4FC08-2CD5-48A8-BFDC-81446EE1F9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0" name="Oval 578">
              <a:extLst>
                <a:ext uri="{FF2B5EF4-FFF2-40B4-BE49-F238E27FC236}">
                  <a16:creationId xmlns:a16="http://schemas.microsoft.com/office/drawing/2014/main" id="{8638DA5C-27C1-42E2-91B5-B612CD229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1" name="Oval 579">
              <a:extLst>
                <a:ext uri="{FF2B5EF4-FFF2-40B4-BE49-F238E27FC236}">
                  <a16:creationId xmlns:a16="http://schemas.microsoft.com/office/drawing/2014/main" id="{3BFE8443-1C5A-4B66-94A4-8DB0CE8122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2" name="Oval 580">
              <a:extLst>
                <a:ext uri="{FF2B5EF4-FFF2-40B4-BE49-F238E27FC236}">
                  <a16:creationId xmlns:a16="http://schemas.microsoft.com/office/drawing/2014/main" id="{EBA79AB7-0718-40EE-B1F4-006B0AF49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3" name="Oval 581">
              <a:extLst>
                <a:ext uri="{FF2B5EF4-FFF2-40B4-BE49-F238E27FC236}">
                  <a16:creationId xmlns:a16="http://schemas.microsoft.com/office/drawing/2014/main" id="{8E985C3F-6684-4225-8664-40A6BFD0B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4" name="Oval 582">
              <a:extLst>
                <a:ext uri="{FF2B5EF4-FFF2-40B4-BE49-F238E27FC236}">
                  <a16:creationId xmlns:a16="http://schemas.microsoft.com/office/drawing/2014/main" id="{174C8397-5639-460F-BC13-9E048DC7C1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575" name="Group 583">
            <a:extLst>
              <a:ext uri="{FF2B5EF4-FFF2-40B4-BE49-F238E27FC236}">
                <a16:creationId xmlns:a16="http://schemas.microsoft.com/office/drawing/2014/main" id="{0F7F5C45-49D7-4FEE-9E38-2BBAA91E3AD6}"/>
              </a:ext>
            </a:extLst>
          </p:cNvPr>
          <p:cNvGrpSpPr>
            <a:grpSpLocks/>
          </p:cNvGrpSpPr>
          <p:nvPr/>
        </p:nvGrpSpPr>
        <p:grpSpPr bwMode="auto">
          <a:xfrm>
            <a:off x="7694613" y="998538"/>
            <a:ext cx="385762" cy="539750"/>
            <a:chOff x="3461" y="2047"/>
            <a:chExt cx="283" cy="396"/>
          </a:xfrm>
        </p:grpSpPr>
        <p:sp>
          <p:nvSpPr>
            <p:cNvPr id="85576" name="Oval 584">
              <a:extLst>
                <a:ext uri="{FF2B5EF4-FFF2-40B4-BE49-F238E27FC236}">
                  <a16:creationId xmlns:a16="http://schemas.microsoft.com/office/drawing/2014/main" id="{8E1B081A-2A1B-4A43-9A91-9432A4505B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7" name="Oval 585">
              <a:extLst>
                <a:ext uri="{FF2B5EF4-FFF2-40B4-BE49-F238E27FC236}">
                  <a16:creationId xmlns:a16="http://schemas.microsoft.com/office/drawing/2014/main" id="{CE572EEA-543A-4BA9-A90A-EC365AEFF2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8" name="Oval 586">
              <a:extLst>
                <a:ext uri="{FF2B5EF4-FFF2-40B4-BE49-F238E27FC236}">
                  <a16:creationId xmlns:a16="http://schemas.microsoft.com/office/drawing/2014/main" id="{CB77FC2E-08EB-461E-B974-158B91EB6D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79" name="Oval 587">
              <a:extLst>
                <a:ext uri="{FF2B5EF4-FFF2-40B4-BE49-F238E27FC236}">
                  <a16:creationId xmlns:a16="http://schemas.microsoft.com/office/drawing/2014/main" id="{58C04116-40FC-4DA4-AD2D-0B792B9B42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0" name="Oval 588">
              <a:extLst>
                <a:ext uri="{FF2B5EF4-FFF2-40B4-BE49-F238E27FC236}">
                  <a16:creationId xmlns:a16="http://schemas.microsoft.com/office/drawing/2014/main" id="{D842E918-00FE-44D3-87EB-043E75FD3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1" name="Oval 589">
              <a:extLst>
                <a:ext uri="{FF2B5EF4-FFF2-40B4-BE49-F238E27FC236}">
                  <a16:creationId xmlns:a16="http://schemas.microsoft.com/office/drawing/2014/main" id="{B1A4D83E-531F-497D-8452-A96DD16B2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2" name="Oval 590">
              <a:extLst>
                <a:ext uri="{FF2B5EF4-FFF2-40B4-BE49-F238E27FC236}">
                  <a16:creationId xmlns:a16="http://schemas.microsoft.com/office/drawing/2014/main" id="{DFE98D28-E8EE-4060-8061-90BB063A65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3" name="Oval 591">
              <a:extLst>
                <a:ext uri="{FF2B5EF4-FFF2-40B4-BE49-F238E27FC236}">
                  <a16:creationId xmlns:a16="http://schemas.microsoft.com/office/drawing/2014/main" id="{5D002EF1-A25A-478F-8C78-9549735DC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4" name="Oval 592">
              <a:extLst>
                <a:ext uri="{FF2B5EF4-FFF2-40B4-BE49-F238E27FC236}">
                  <a16:creationId xmlns:a16="http://schemas.microsoft.com/office/drawing/2014/main" id="{C5612DE7-D9B8-47B1-802A-2B40FCF795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5" name="Oval 593">
              <a:extLst>
                <a:ext uri="{FF2B5EF4-FFF2-40B4-BE49-F238E27FC236}">
                  <a16:creationId xmlns:a16="http://schemas.microsoft.com/office/drawing/2014/main" id="{BECEB994-A944-4A32-9EF1-682710748E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6" name="Oval 594">
              <a:extLst>
                <a:ext uri="{FF2B5EF4-FFF2-40B4-BE49-F238E27FC236}">
                  <a16:creationId xmlns:a16="http://schemas.microsoft.com/office/drawing/2014/main" id="{7F282E23-A9B8-4852-998E-DB4713EA30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7" name="Oval 595">
              <a:extLst>
                <a:ext uri="{FF2B5EF4-FFF2-40B4-BE49-F238E27FC236}">
                  <a16:creationId xmlns:a16="http://schemas.microsoft.com/office/drawing/2014/main" id="{2744548A-BAC7-4827-990E-2352A1BA20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8" name="Oval 596">
              <a:extLst>
                <a:ext uri="{FF2B5EF4-FFF2-40B4-BE49-F238E27FC236}">
                  <a16:creationId xmlns:a16="http://schemas.microsoft.com/office/drawing/2014/main" id="{61C7F1BF-7268-4CB8-B40F-CE4E9006A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89" name="Oval 597">
              <a:extLst>
                <a:ext uri="{FF2B5EF4-FFF2-40B4-BE49-F238E27FC236}">
                  <a16:creationId xmlns:a16="http://schemas.microsoft.com/office/drawing/2014/main" id="{B94311A3-75C0-4231-A2E0-F5E4CEEF4C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0" name="Oval 598">
              <a:extLst>
                <a:ext uri="{FF2B5EF4-FFF2-40B4-BE49-F238E27FC236}">
                  <a16:creationId xmlns:a16="http://schemas.microsoft.com/office/drawing/2014/main" id="{7C6313F1-0D26-43C7-B34E-23A24DA9B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1" name="Oval 599">
              <a:extLst>
                <a:ext uri="{FF2B5EF4-FFF2-40B4-BE49-F238E27FC236}">
                  <a16:creationId xmlns:a16="http://schemas.microsoft.com/office/drawing/2014/main" id="{BB397AB8-C711-494E-8672-F745F32EF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2" name="Oval 600">
              <a:extLst>
                <a:ext uri="{FF2B5EF4-FFF2-40B4-BE49-F238E27FC236}">
                  <a16:creationId xmlns:a16="http://schemas.microsoft.com/office/drawing/2014/main" id="{538F2CE4-92F3-455A-A137-36DB63859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3" name="Oval 601">
              <a:extLst>
                <a:ext uri="{FF2B5EF4-FFF2-40B4-BE49-F238E27FC236}">
                  <a16:creationId xmlns:a16="http://schemas.microsoft.com/office/drawing/2014/main" id="{874CB4F4-EB53-4102-AF4C-24CC3273F4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4" name="Oval 602">
              <a:extLst>
                <a:ext uri="{FF2B5EF4-FFF2-40B4-BE49-F238E27FC236}">
                  <a16:creationId xmlns:a16="http://schemas.microsoft.com/office/drawing/2014/main" id="{F965A3FC-44A6-4740-8DC9-0839BB5F3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5" name="Oval 603">
              <a:extLst>
                <a:ext uri="{FF2B5EF4-FFF2-40B4-BE49-F238E27FC236}">
                  <a16:creationId xmlns:a16="http://schemas.microsoft.com/office/drawing/2014/main" id="{2B79F484-E209-471B-8A66-40D927FBFF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6" name="Oval 604">
              <a:extLst>
                <a:ext uri="{FF2B5EF4-FFF2-40B4-BE49-F238E27FC236}">
                  <a16:creationId xmlns:a16="http://schemas.microsoft.com/office/drawing/2014/main" id="{06C840E3-EAE1-424C-A1C6-65AA0B22E7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7" name="Oval 605">
              <a:extLst>
                <a:ext uri="{FF2B5EF4-FFF2-40B4-BE49-F238E27FC236}">
                  <a16:creationId xmlns:a16="http://schemas.microsoft.com/office/drawing/2014/main" id="{191D0C1F-3FD3-4EFC-B897-FFB020DC69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8" name="Oval 606">
              <a:extLst>
                <a:ext uri="{FF2B5EF4-FFF2-40B4-BE49-F238E27FC236}">
                  <a16:creationId xmlns:a16="http://schemas.microsoft.com/office/drawing/2014/main" id="{421B972A-1821-4CAD-B37C-91619731F5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599" name="Oval 607">
              <a:extLst>
                <a:ext uri="{FF2B5EF4-FFF2-40B4-BE49-F238E27FC236}">
                  <a16:creationId xmlns:a16="http://schemas.microsoft.com/office/drawing/2014/main" id="{E1FD4A3E-999D-4059-83D2-399DA4B55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600" name="Group 608">
            <a:extLst>
              <a:ext uri="{FF2B5EF4-FFF2-40B4-BE49-F238E27FC236}">
                <a16:creationId xmlns:a16="http://schemas.microsoft.com/office/drawing/2014/main" id="{602E3597-34C8-4C80-A706-392F38439686}"/>
              </a:ext>
            </a:extLst>
          </p:cNvPr>
          <p:cNvGrpSpPr>
            <a:grpSpLocks/>
          </p:cNvGrpSpPr>
          <p:nvPr/>
        </p:nvGrpSpPr>
        <p:grpSpPr bwMode="auto">
          <a:xfrm>
            <a:off x="6921500" y="998538"/>
            <a:ext cx="385763" cy="539750"/>
            <a:chOff x="3120" y="2047"/>
            <a:chExt cx="283" cy="396"/>
          </a:xfrm>
        </p:grpSpPr>
        <p:sp>
          <p:nvSpPr>
            <p:cNvPr id="85601" name="Oval 609">
              <a:extLst>
                <a:ext uri="{FF2B5EF4-FFF2-40B4-BE49-F238E27FC236}">
                  <a16:creationId xmlns:a16="http://schemas.microsoft.com/office/drawing/2014/main" id="{5E7511BA-781C-4032-9F99-8C43E27059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2" name="Oval 610">
              <a:extLst>
                <a:ext uri="{FF2B5EF4-FFF2-40B4-BE49-F238E27FC236}">
                  <a16:creationId xmlns:a16="http://schemas.microsoft.com/office/drawing/2014/main" id="{1C928A9F-EC90-483D-8D2E-BFE98D2465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3" name="Oval 611">
              <a:extLst>
                <a:ext uri="{FF2B5EF4-FFF2-40B4-BE49-F238E27FC236}">
                  <a16:creationId xmlns:a16="http://schemas.microsoft.com/office/drawing/2014/main" id="{17A48510-AF73-4275-A0CB-45E8D167B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4" name="Oval 612">
              <a:extLst>
                <a:ext uri="{FF2B5EF4-FFF2-40B4-BE49-F238E27FC236}">
                  <a16:creationId xmlns:a16="http://schemas.microsoft.com/office/drawing/2014/main" id="{C7A5795A-7302-4F8F-86E7-9A5450EFE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5" name="Oval 613">
              <a:extLst>
                <a:ext uri="{FF2B5EF4-FFF2-40B4-BE49-F238E27FC236}">
                  <a16:creationId xmlns:a16="http://schemas.microsoft.com/office/drawing/2014/main" id="{4EC04B8B-B1E7-4DB5-A7F3-4D3714ED9E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6" name="Oval 614">
              <a:extLst>
                <a:ext uri="{FF2B5EF4-FFF2-40B4-BE49-F238E27FC236}">
                  <a16:creationId xmlns:a16="http://schemas.microsoft.com/office/drawing/2014/main" id="{607D7C52-C99F-469F-9EF6-3121B5007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7" name="Oval 615">
              <a:extLst>
                <a:ext uri="{FF2B5EF4-FFF2-40B4-BE49-F238E27FC236}">
                  <a16:creationId xmlns:a16="http://schemas.microsoft.com/office/drawing/2014/main" id="{4E521ED8-FE16-41B1-9B13-4F7235F09C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8" name="Oval 616">
              <a:extLst>
                <a:ext uri="{FF2B5EF4-FFF2-40B4-BE49-F238E27FC236}">
                  <a16:creationId xmlns:a16="http://schemas.microsoft.com/office/drawing/2014/main" id="{FF9118A0-07CB-4742-93F6-2A49BBBC6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09" name="Oval 617">
              <a:extLst>
                <a:ext uri="{FF2B5EF4-FFF2-40B4-BE49-F238E27FC236}">
                  <a16:creationId xmlns:a16="http://schemas.microsoft.com/office/drawing/2014/main" id="{A3EE3678-C9D6-4382-B04D-CD76B2C23E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0" name="Oval 618">
              <a:extLst>
                <a:ext uri="{FF2B5EF4-FFF2-40B4-BE49-F238E27FC236}">
                  <a16:creationId xmlns:a16="http://schemas.microsoft.com/office/drawing/2014/main" id="{9E95FC54-3C90-4BDB-B11E-9E1478DA5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1" name="Oval 619">
              <a:extLst>
                <a:ext uri="{FF2B5EF4-FFF2-40B4-BE49-F238E27FC236}">
                  <a16:creationId xmlns:a16="http://schemas.microsoft.com/office/drawing/2014/main" id="{F933E97B-5FB4-4919-838E-79C3E7373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2" name="Oval 620">
              <a:extLst>
                <a:ext uri="{FF2B5EF4-FFF2-40B4-BE49-F238E27FC236}">
                  <a16:creationId xmlns:a16="http://schemas.microsoft.com/office/drawing/2014/main" id="{EF1617E7-391F-4C65-92FB-DE3DF7273C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3" name="Oval 621">
              <a:extLst>
                <a:ext uri="{FF2B5EF4-FFF2-40B4-BE49-F238E27FC236}">
                  <a16:creationId xmlns:a16="http://schemas.microsoft.com/office/drawing/2014/main" id="{1A0651C4-2254-4672-A045-302B708CFB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4" name="Oval 622">
              <a:extLst>
                <a:ext uri="{FF2B5EF4-FFF2-40B4-BE49-F238E27FC236}">
                  <a16:creationId xmlns:a16="http://schemas.microsoft.com/office/drawing/2014/main" id="{1A793029-4FF2-4496-B31D-ABF5D505D6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5" name="Oval 623">
              <a:extLst>
                <a:ext uri="{FF2B5EF4-FFF2-40B4-BE49-F238E27FC236}">
                  <a16:creationId xmlns:a16="http://schemas.microsoft.com/office/drawing/2014/main" id="{9AEFDA2F-A553-49C9-A151-E238175001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6" name="Oval 624">
              <a:extLst>
                <a:ext uri="{FF2B5EF4-FFF2-40B4-BE49-F238E27FC236}">
                  <a16:creationId xmlns:a16="http://schemas.microsoft.com/office/drawing/2014/main" id="{052B3C62-01C8-4AB4-8C0E-026CE4AD3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7" name="Oval 625">
              <a:extLst>
                <a:ext uri="{FF2B5EF4-FFF2-40B4-BE49-F238E27FC236}">
                  <a16:creationId xmlns:a16="http://schemas.microsoft.com/office/drawing/2014/main" id="{D1F70C08-D4E6-4E73-A14F-AEC6CCB42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8" name="Oval 626">
              <a:extLst>
                <a:ext uri="{FF2B5EF4-FFF2-40B4-BE49-F238E27FC236}">
                  <a16:creationId xmlns:a16="http://schemas.microsoft.com/office/drawing/2014/main" id="{F82EADDF-1BE9-4417-8CB7-977B3DCBC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19" name="Oval 627">
              <a:extLst>
                <a:ext uri="{FF2B5EF4-FFF2-40B4-BE49-F238E27FC236}">
                  <a16:creationId xmlns:a16="http://schemas.microsoft.com/office/drawing/2014/main" id="{246B8575-557A-42C9-A663-8D1F61BE5A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0" name="Oval 628">
              <a:extLst>
                <a:ext uri="{FF2B5EF4-FFF2-40B4-BE49-F238E27FC236}">
                  <a16:creationId xmlns:a16="http://schemas.microsoft.com/office/drawing/2014/main" id="{919272C5-4EA5-4B04-BD00-F7A53B72A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1" name="Oval 629">
              <a:extLst>
                <a:ext uri="{FF2B5EF4-FFF2-40B4-BE49-F238E27FC236}">
                  <a16:creationId xmlns:a16="http://schemas.microsoft.com/office/drawing/2014/main" id="{AF8575F7-843D-42F3-8684-9BDED1009F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2" name="Oval 630">
              <a:extLst>
                <a:ext uri="{FF2B5EF4-FFF2-40B4-BE49-F238E27FC236}">
                  <a16:creationId xmlns:a16="http://schemas.microsoft.com/office/drawing/2014/main" id="{8FEB0B78-AF83-4A2A-970E-C4CC3FDDBA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3" name="Oval 631">
              <a:extLst>
                <a:ext uri="{FF2B5EF4-FFF2-40B4-BE49-F238E27FC236}">
                  <a16:creationId xmlns:a16="http://schemas.microsoft.com/office/drawing/2014/main" id="{39B51DC4-8068-478E-A13E-35E6D0406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4" name="Oval 632">
              <a:extLst>
                <a:ext uri="{FF2B5EF4-FFF2-40B4-BE49-F238E27FC236}">
                  <a16:creationId xmlns:a16="http://schemas.microsoft.com/office/drawing/2014/main" id="{F24FE880-F836-47ED-A489-4FF3BD363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5" name="Oval 633">
              <a:extLst>
                <a:ext uri="{FF2B5EF4-FFF2-40B4-BE49-F238E27FC236}">
                  <a16:creationId xmlns:a16="http://schemas.microsoft.com/office/drawing/2014/main" id="{FE9104AE-A871-4C96-9570-E89754056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626" name="Group 634">
            <a:extLst>
              <a:ext uri="{FF2B5EF4-FFF2-40B4-BE49-F238E27FC236}">
                <a16:creationId xmlns:a16="http://schemas.microsoft.com/office/drawing/2014/main" id="{666DD25F-941C-403C-973F-C62F6C5BD65C}"/>
              </a:ext>
            </a:extLst>
          </p:cNvPr>
          <p:cNvGrpSpPr>
            <a:grpSpLocks/>
          </p:cNvGrpSpPr>
          <p:nvPr/>
        </p:nvGrpSpPr>
        <p:grpSpPr bwMode="auto">
          <a:xfrm>
            <a:off x="5335588" y="998538"/>
            <a:ext cx="385762" cy="539750"/>
            <a:chOff x="2439" y="2047"/>
            <a:chExt cx="283" cy="396"/>
          </a:xfrm>
        </p:grpSpPr>
        <p:sp>
          <p:nvSpPr>
            <p:cNvPr id="85627" name="Oval 635">
              <a:extLst>
                <a:ext uri="{FF2B5EF4-FFF2-40B4-BE49-F238E27FC236}">
                  <a16:creationId xmlns:a16="http://schemas.microsoft.com/office/drawing/2014/main" id="{68F3EF96-45DC-4676-9E3A-2835483B9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8" name="Oval 636">
              <a:extLst>
                <a:ext uri="{FF2B5EF4-FFF2-40B4-BE49-F238E27FC236}">
                  <a16:creationId xmlns:a16="http://schemas.microsoft.com/office/drawing/2014/main" id="{6D0073D2-60C8-4FE6-AC04-665892F12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29" name="Oval 637">
              <a:extLst>
                <a:ext uri="{FF2B5EF4-FFF2-40B4-BE49-F238E27FC236}">
                  <a16:creationId xmlns:a16="http://schemas.microsoft.com/office/drawing/2014/main" id="{8B84AC3D-75F8-49F9-87C0-060AB5F384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0" name="Oval 638">
              <a:extLst>
                <a:ext uri="{FF2B5EF4-FFF2-40B4-BE49-F238E27FC236}">
                  <a16:creationId xmlns:a16="http://schemas.microsoft.com/office/drawing/2014/main" id="{BAAAE9F9-BF6D-4738-AFD1-787BA3EAF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1" name="Oval 639">
              <a:extLst>
                <a:ext uri="{FF2B5EF4-FFF2-40B4-BE49-F238E27FC236}">
                  <a16:creationId xmlns:a16="http://schemas.microsoft.com/office/drawing/2014/main" id="{596105C5-9921-4289-A54F-6492870AD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2" name="Oval 640">
              <a:extLst>
                <a:ext uri="{FF2B5EF4-FFF2-40B4-BE49-F238E27FC236}">
                  <a16:creationId xmlns:a16="http://schemas.microsoft.com/office/drawing/2014/main" id="{831D809B-70F5-4A4D-96A9-E0612B7C3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3" name="Oval 641">
              <a:extLst>
                <a:ext uri="{FF2B5EF4-FFF2-40B4-BE49-F238E27FC236}">
                  <a16:creationId xmlns:a16="http://schemas.microsoft.com/office/drawing/2014/main" id="{95426BBB-7AFD-41A9-8B0C-2367286D0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4" name="Oval 642">
              <a:extLst>
                <a:ext uri="{FF2B5EF4-FFF2-40B4-BE49-F238E27FC236}">
                  <a16:creationId xmlns:a16="http://schemas.microsoft.com/office/drawing/2014/main" id="{65FB9F59-311E-49AD-9C0B-95B212A2F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5" name="Oval 643">
              <a:extLst>
                <a:ext uri="{FF2B5EF4-FFF2-40B4-BE49-F238E27FC236}">
                  <a16:creationId xmlns:a16="http://schemas.microsoft.com/office/drawing/2014/main" id="{85A7EEAB-8989-4DF8-83F3-723C80348D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6" name="Oval 644">
              <a:extLst>
                <a:ext uri="{FF2B5EF4-FFF2-40B4-BE49-F238E27FC236}">
                  <a16:creationId xmlns:a16="http://schemas.microsoft.com/office/drawing/2014/main" id="{921F813B-AD7D-4946-84B1-15DEFB8F1C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7" name="Oval 645">
              <a:extLst>
                <a:ext uri="{FF2B5EF4-FFF2-40B4-BE49-F238E27FC236}">
                  <a16:creationId xmlns:a16="http://schemas.microsoft.com/office/drawing/2014/main" id="{AD97EFCF-E120-4004-A353-2C3158787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8" name="Oval 646">
              <a:extLst>
                <a:ext uri="{FF2B5EF4-FFF2-40B4-BE49-F238E27FC236}">
                  <a16:creationId xmlns:a16="http://schemas.microsoft.com/office/drawing/2014/main" id="{2113D6DB-EF67-4C3A-89EF-2651A349D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39" name="Oval 647">
              <a:extLst>
                <a:ext uri="{FF2B5EF4-FFF2-40B4-BE49-F238E27FC236}">
                  <a16:creationId xmlns:a16="http://schemas.microsoft.com/office/drawing/2014/main" id="{1D882AC3-3D1B-4172-B617-DEB25E44C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0" name="Oval 648">
              <a:extLst>
                <a:ext uri="{FF2B5EF4-FFF2-40B4-BE49-F238E27FC236}">
                  <a16:creationId xmlns:a16="http://schemas.microsoft.com/office/drawing/2014/main" id="{1A3C1715-0D36-4FF4-868E-F73F967D6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1" name="Oval 649">
              <a:extLst>
                <a:ext uri="{FF2B5EF4-FFF2-40B4-BE49-F238E27FC236}">
                  <a16:creationId xmlns:a16="http://schemas.microsoft.com/office/drawing/2014/main" id="{C10D4D9E-949B-4DE6-AA90-6BC8DF1398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2" name="Oval 650">
              <a:extLst>
                <a:ext uri="{FF2B5EF4-FFF2-40B4-BE49-F238E27FC236}">
                  <a16:creationId xmlns:a16="http://schemas.microsoft.com/office/drawing/2014/main" id="{32BB887E-60BC-4429-8B44-5B13BE654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3" name="Oval 651">
              <a:extLst>
                <a:ext uri="{FF2B5EF4-FFF2-40B4-BE49-F238E27FC236}">
                  <a16:creationId xmlns:a16="http://schemas.microsoft.com/office/drawing/2014/main" id="{D635C380-A431-43F1-8100-C53FE5A79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4" name="Oval 652">
              <a:extLst>
                <a:ext uri="{FF2B5EF4-FFF2-40B4-BE49-F238E27FC236}">
                  <a16:creationId xmlns:a16="http://schemas.microsoft.com/office/drawing/2014/main" id="{0632BB3D-B976-4A8A-B16E-E11D9FCDF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5" name="Oval 653">
              <a:extLst>
                <a:ext uri="{FF2B5EF4-FFF2-40B4-BE49-F238E27FC236}">
                  <a16:creationId xmlns:a16="http://schemas.microsoft.com/office/drawing/2014/main" id="{5C245B12-CE86-4CEB-9EA9-BD8796B08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6" name="Oval 654">
              <a:extLst>
                <a:ext uri="{FF2B5EF4-FFF2-40B4-BE49-F238E27FC236}">
                  <a16:creationId xmlns:a16="http://schemas.microsoft.com/office/drawing/2014/main" id="{63124854-AE21-41D0-9362-911B442BF6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7" name="Oval 655">
              <a:extLst>
                <a:ext uri="{FF2B5EF4-FFF2-40B4-BE49-F238E27FC236}">
                  <a16:creationId xmlns:a16="http://schemas.microsoft.com/office/drawing/2014/main" id="{298370C9-161B-4620-A6ED-826088863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8" name="Oval 656">
              <a:extLst>
                <a:ext uri="{FF2B5EF4-FFF2-40B4-BE49-F238E27FC236}">
                  <a16:creationId xmlns:a16="http://schemas.microsoft.com/office/drawing/2014/main" id="{892B03FE-8A45-4E8A-9580-C20C9279B9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49" name="Oval 657">
              <a:extLst>
                <a:ext uri="{FF2B5EF4-FFF2-40B4-BE49-F238E27FC236}">
                  <a16:creationId xmlns:a16="http://schemas.microsoft.com/office/drawing/2014/main" id="{363FF8D5-B76E-42D9-8FCF-F186CA450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50" name="Oval 658">
              <a:extLst>
                <a:ext uri="{FF2B5EF4-FFF2-40B4-BE49-F238E27FC236}">
                  <a16:creationId xmlns:a16="http://schemas.microsoft.com/office/drawing/2014/main" id="{EC0FE889-F511-4529-ABF4-A25A91680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51" name="Oval 659">
              <a:extLst>
                <a:ext uri="{FF2B5EF4-FFF2-40B4-BE49-F238E27FC236}">
                  <a16:creationId xmlns:a16="http://schemas.microsoft.com/office/drawing/2014/main" id="{BC3FF616-2555-49EC-ABBD-B1DD5E19E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893" name="Group 901">
            <a:extLst>
              <a:ext uri="{FF2B5EF4-FFF2-40B4-BE49-F238E27FC236}">
                <a16:creationId xmlns:a16="http://schemas.microsoft.com/office/drawing/2014/main" id="{72512A3C-E83F-490A-A758-D8F956D8AEB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2619375"/>
            <a:ext cx="385763" cy="539750"/>
            <a:chOff x="400" y="2047"/>
            <a:chExt cx="283" cy="396"/>
          </a:xfrm>
        </p:grpSpPr>
        <p:sp>
          <p:nvSpPr>
            <p:cNvPr id="85894" name="Oval 902">
              <a:extLst>
                <a:ext uri="{FF2B5EF4-FFF2-40B4-BE49-F238E27FC236}">
                  <a16:creationId xmlns:a16="http://schemas.microsoft.com/office/drawing/2014/main" id="{1437CE02-6FA3-4A85-8CD1-53A9A95A3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95" name="Oval 903">
              <a:extLst>
                <a:ext uri="{FF2B5EF4-FFF2-40B4-BE49-F238E27FC236}">
                  <a16:creationId xmlns:a16="http://schemas.microsoft.com/office/drawing/2014/main" id="{FFEE9741-2808-4646-907A-D07CBD955C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96" name="Oval 904">
              <a:extLst>
                <a:ext uri="{FF2B5EF4-FFF2-40B4-BE49-F238E27FC236}">
                  <a16:creationId xmlns:a16="http://schemas.microsoft.com/office/drawing/2014/main" id="{E07B105F-4689-4DFD-A556-3A3346D17E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97" name="Oval 905">
              <a:extLst>
                <a:ext uri="{FF2B5EF4-FFF2-40B4-BE49-F238E27FC236}">
                  <a16:creationId xmlns:a16="http://schemas.microsoft.com/office/drawing/2014/main" id="{40F18C13-C320-494F-8ABD-1C2F6D912F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98" name="Oval 906">
              <a:extLst>
                <a:ext uri="{FF2B5EF4-FFF2-40B4-BE49-F238E27FC236}">
                  <a16:creationId xmlns:a16="http://schemas.microsoft.com/office/drawing/2014/main" id="{7B209FC8-02B3-4499-827D-1CF41A3B83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99" name="Oval 907">
              <a:extLst>
                <a:ext uri="{FF2B5EF4-FFF2-40B4-BE49-F238E27FC236}">
                  <a16:creationId xmlns:a16="http://schemas.microsoft.com/office/drawing/2014/main" id="{25791B2E-24F1-45B0-A06D-170A72464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0" name="Oval 908">
              <a:extLst>
                <a:ext uri="{FF2B5EF4-FFF2-40B4-BE49-F238E27FC236}">
                  <a16:creationId xmlns:a16="http://schemas.microsoft.com/office/drawing/2014/main" id="{859EFEC9-23F0-45A7-9518-C69C9C608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1" name="Oval 909">
              <a:extLst>
                <a:ext uri="{FF2B5EF4-FFF2-40B4-BE49-F238E27FC236}">
                  <a16:creationId xmlns:a16="http://schemas.microsoft.com/office/drawing/2014/main" id="{F0324A83-1AA6-48A8-9F13-5CB5C2B40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2" name="Oval 910">
              <a:extLst>
                <a:ext uri="{FF2B5EF4-FFF2-40B4-BE49-F238E27FC236}">
                  <a16:creationId xmlns:a16="http://schemas.microsoft.com/office/drawing/2014/main" id="{E012274A-6AD6-4573-AB3C-C4E2085FFE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3" name="Oval 911">
              <a:extLst>
                <a:ext uri="{FF2B5EF4-FFF2-40B4-BE49-F238E27FC236}">
                  <a16:creationId xmlns:a16="http://schemas.microsoft.com/office/drawing/2014/main" id="{6B7E9790-60EA-486A-8649-582E63C3B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4" name="Oval 912">
              <a:extLst>
                <a:ext uri="{FF2B5EF4-FFF2-40B4-BE49-F238E27FC236}">
                  <a16:creationId xmlns:a16="http://schemas.microsoft.com/office/drawing/2014/main" id="{1DCA14BC-A775-4ACA-8B79-979AB3702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5" name="Oval 913">
              <a:extLst>
                <a:ext uri="{FF2B5EF4-FFF2-40B4-BE49-F238E27FC236}">
                  <a16:creationId xmlns:a16="http://schemas.microsoft.com/office/drawing/2014/main" id="{F0C6EF29-4474-4D09-8F36-F5E35F10F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6" name="Oval 914">
              <a:extLst>
                <a:ext uri="{FF2B5EF4-FFF2-40B4-BE49-F238E27FC236}">
                  <a16:creationId xmlns:a16="http://schemas.microsoft.com/office/drawing/2014/main" id="{B832AF34-A883-4214-AC5D-92FF92A11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7" name="Oval 915">
              <a:extLst>
                <a:ext uri="{FF2B5EF4-FFF2-40B4-BE49-F238E27FC236}">
                  <a16:creationId xmlns:a16="http://schemas.microsoft.com/office/drawing/2014/main" id="{DE62DBC0-B535-4E69-817B-A288D3B84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8" name="Oval 916">
              <a:extLst>
                <a:ext uri="{FF2B5EF4-FFF2-40B4-BE49-F238E27FC236}">
                  <a16:creationId xmlns:a16="http://schemas.microsoft.com/office/drawing/2014/main" id="{9EE6FFB5-BE6D-4D69-806A-A1A5007B7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09" name="Oval 917">
              <a:extLst>
                <a:ext uri="{FF2B5EF4-FFF2-40B4-BE49-F238E27FC236}">
                  <a16:creationId xmlns:a16="http://schemas.microsoft.com/office/drawing/2014/main" id="{54FCBCE5-7260-4787-8491-D42765709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0" name="Oval 918">
              <a:extLst>
                <a:ext uri="{FF2B5EF4-FFF2-40B4-BE49-F238E27FC236}">
                  <a16:creationId xmlns:a16="http://schemas.microsoft.com/office/drawing/2014/main" id="{43A09DCE-0C8F-43E7-8287-43F5B48BF1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1" name="Oval 919">
              <a:extLst>
                <a:ext uri="{FF2B5EF4-FFF2-40B4-BE49-F238E27FC236}">
                  <a16:creationId xmlns:a16="http://schemas.microsoft.com/office/drawing/2014/main" id="{C2D5E025-1909-4AF9-B892-42CAC2258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2" name="Oval 920">
              <a:extLst>
                <a:ext uri="{FF2B5EF4-FFF2-40B4-BE49-F238E27FC236}">
                  <a16:creationId xmlns:a16="http://schemas.microsoft.com/office/drawing/2014/main" id="{14F8BEF5-9291-4D3C-8360-802EDE1EDF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3" name="Oval 921">
              <a:extLst>
                <a:ext uri="{FF2B5EF4-FFF2-40B4-BE49-F238E27FC236}">
                  <a16:creationId xmlns:a16="http://schemas.microsoft.com/office/drawing/2014/main" id="{F3253B89-9125-44D4-B935-7677BA7F1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4" name="Oval 922">
              <a:extLst>
                <a:ext uri="{FF2B5EF4-FFF2-40B4-BE49-F238E27FC236}">
                  <a16:creationId xmlns:a16="http://schemas.microsoft.com/office/drawing/2014/main" id="{74EAEB5F-92C4-4F0E-BB5A-EFF33AC6A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5" name="Oval 923">
              <a:extLst>
                <a:ext uri="{FF2B5EF4-FFF2-40B4-BE49-F238E27FC236}">
                  <a16:creationId xmlns:a16="http://schemas.microsoft.com/office/drawing/2014/main" id="{2100CCDC-3E13-47B5-AF2C-82B3645596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6" name="Oval 924">
              <a:extLst>
                <a:ext uri="{FF2B5EF4-FFF2-40B4-BE49-F238E27FC236}">
                  <a16:creationId xmlns:a16="http://schemas.microsoft.com/office/drawing/2014/main" id="{EE541DC8-787F-47DA-B13C-5A91C6748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7" name="Oval 925">
              <a:extLst>
                <a:ext uri="{FF2B5EF4-FFF2-40B4-BE49-F238E27FC236}">
                  <a16:creationId xmlns:a16="http://schemas.microsoft.com/office/drawing/2014/main" id="{F15EE221-C35C-4B5C-903D-F897E57A7C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8" name="Oval 926">
              <a:extLst>
                <a:ext uri="{FF2B5EF4-FFF2-40B4-BE49-F238E27FC236}">
                  <a16:creationId xmlns:a16="http://schemas.microsoft.com/office/drawing/2014/main" id="{749B75D7-C4C8-4A55-A057-1C4EDE76B0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19" name="Oval 927">
              <a:extLst>
                <a:ext uri="{FF2B5EF4-FFF2-40B4-BE49-F238E27FC236}">
                  <a16:creationId xmlns:a16="http://schemas.microsoft.com/office/drawing/2014/main" id="{B0BEDF83-6AFE-4016-A817-AA2A64524C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920" name="Group 928">
            <a:extLst>
              <a:ext uri="{FF2B5EF4-FFF2-40B4-BE49-F238E27FC236}">
                <a16:creationId xmlns:a16="http://schemas.microsoft.com/office/drawing/2014/main" id="{7F3F2C27-D532-4379-9636-DF95BC7E1DBD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2619375"/>
            <a:ext cx="384175" cy="539750"/>
            <a:chOff x="740" y="2047"/>
            <a:chExt cx="282" cy="396"/>
          </a:xfrm>
        </p:grpSpPr>
        <p:sp>
          <p:nvSpPr>
            <p:cNvPr id="85921" name="Oval 929">
              <a:extLst>
                <a:ext uri="{FF2B5EF4-FFF2-40B4-BE49-F238E27FC236}">
                  <a16:creationId xmlns:a16="http://schemas.microsoft.com/office/drawing/2014/main" id="{16905B92-5B9E-446C-9CAB-0B835358F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2" name="Oval 930">
              <a:extLst>
                <a:ext uri="{FF2B5EF4-FFF2-40B4-BE49-F238E27FC236}">
                  <a16:creationId xmlns:a16="http://schemas.microsoft.com/office/drawing/2014/main" id="{01993EC4-E29B-4C8B-BCCE-7CE6B1055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3" name="Oval 931">
              <a:extLst>
                <a:ext uri="{FF2B5EF4-FFF2-40B4-BE49-F238E27FC236}">
                  <a16:creationId xmlns:a16="http://schemas.microsoft.com/office/drawing/2014/main" id="{7D480D8F-A45A-4BE7-9335-4DFC916D4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4" name="Oval 932">
              <a:extLst>
                <a:ext uri="{FF2B5EF4-FFF2-40B4-BE49-F238E27FC236}">
                  <a16:creationId xmlns:a16="http://schemas.microsoft.com/office/drawing/2014/main" id="{78D9F460-FCC0-47B8-9F6B-5B672C816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5" name="Oval 933">
              <a:extLst>
                <a:ext uri="{FF2B5EF4-FFF2-40B4-BE49-F238E27FC236}">
                  <a16:creationId xmlns:a16="http://schemas.microsoft.com/office/drawing/2014/main" id="{F3EE0ADC-4956-469D-B741-F312B5C22B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6" name="Oval 934">
              <a:extLst>
                <a:ext uri="{FF2B5EF4-FFF2-40B4-BE49-F238E27FC236}">
                  <a16:creationId xmlns:a16="http://schemas.microsoft.com/office/drawing/2014/main" id="{3530FE83-CC95-4B76-B317-5BAD6B761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7" name="Oval 935">
              <a:extLst>
                <a:ext uri="{FF2B5EF4-FFF2-40B4-BE49-F238E27FC236}">
                  <a16:creationId xmlns:a16="http://schemas.microsoft.com/office/drawing/2014/main" id="{51E74499-CD9B-47D0-9E07-FC0A587BB8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8" name="Oval 936">
              <a:extLst>
                <a:ext uri="{FF2B5EF4-FFF2-40B4-BE49-F238E27FC236}">
                  <a16:creationId xmlns:a16="http://schemas.microsoft.com/office/drawing/2014/main" id="{E5839D7F-F34F-4A72-9993-1BB5BDDBD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29" name="Oval 937">
              <a:extLst>
                <a:ext uri="{FF2B5EF4-FFF2-40B4-BE49-F238E27FC236}">
                  <a16:creationId xmlns:a16="http://schemas.microsoft.com/office/drawing/2014/main" id="{B13326FF-C0E8-4BE9-BBC1-0A4D2EC9F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0" name="Oval 938">
              <a:extLst>
                <a:ext uri="{FF2B5EF4-FFF2-40B4-BE49-F238E27FC236}">
                  <a16:creationId xmlns:a16="http://schemas.microsoft.com/office/drawing/2014/main" id="{B4C334FE-3A27-439A-A96F-B6A03EE660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1" name="Oval 939">
              <a:extLst>
                <a:ext uri="{FF2B5EF4-FFF2-40B4-BE49-F238E27FC236}">
                  <a16:creationId xmlns:a16="http://schemas.microsoft.com/office/drawing/2014/main" id="{CB8B27EE-2FEE-4DB7-B268-C055C2C07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2" name="Oval 940">
              <a:extLst>
                <a:ext uri="{FF2B5EF4-FFF2-40B4-BE49-F238E27FC236}">
                  <a16:creationId xmlns:a16="http://schemas.microsoft.com/office/drawing/2014/main" id="{50959E5C-781D-4F49-B2F7-7E9269432F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3" name="Oval 941">
              <a:extLst>
                <a:ext uri="{FF2B5EF4-FFF2-40B4-BE49-F238E27FC236}">
                  <a16:creationId xmlns:a16="http://schemas.microsoft.com/office/drawing/2014/main" id="{6A3AAE7E-15E2-4947-B63D-12BA1E210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4" name="Oval 942">
              <a:extLst>
                <a:ext uri="{FF2B5EF4-FFF2-40B4-BE49-F238E27FC236}">
                  <a16:creationId xmlns:a16="http://schemas.microsoft.com/office/drawing/2014/main" id="{D0184F8C-2721-4498-BA5F-9E1BAA5F5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5" name="Oval 943">
              <a:extLst>
                <a:ext uri="{FF2B5EF4-FFF2-40B4-BE49-F238E27FC236}">
                  <a16:creationId xmlns:a16="http://schemas.microsoft.com/office/drawing/2014/main" id="{034BB89C-0559-49ED-923B-39D1C561E0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6" name="Oval 944">
              <a:extLst>
                <a:ext uri="{FF2B5EF4-FFF2-40B4-BE49-F238E27FC236}">
                  <a16:creationId xmlns:a16="http://schemas.microsoft.com/office/drawing/2014/main" id="{58F6D252-6F3F-41D7-9493-A8F182CF4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7" name="Oval 945">
              <a:extLst>
                <a:ext uri="{FF2B5EF4-FFF2-40B4-BE49-F238E27FC236}">
                  <a16:creationId xmlns:a16="http://schemas.microsoft.com/office/drawing/2014/main" id="{B93EC738-B91B-418A-8AEE-716DF4A061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8" name="Oval 946">
              <a:extLst>
                <a:ext uri="{FF2B5EF4-FFF2-40B4-BE49-F238E27FC236}">
                  <a16:creationId xmlns:a16="http://schemas.microsoft.com/office/drawing/2014/main" id="{C41DC576-23B1-4FC7-A777-5A77E053A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39" name="Oval 947">
              <a:extLst>
                <a:ext uri="{FF2B5EF4-FFF2-40B4-BE49-F238E27FC236}">
                  <a16:creationId xmlns:a16="http://schemas.microsoft.com/office/drawing/2014/main" id="{81DB5684-C2AE-4EB2-8CB2-FAACE9150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0" name="Oval 948">
              <a:extLst>
                <a:ext uri="{FF2B5EF4-FFF2-40B4-BE49-F238E27FC236}">
                  <a16:creationId xmlns:a16="http://schemas.microsoft.com/office/drawing/2014/main" id="{601429EC-C5D9-428C-8BAC-1F4874AC7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941" name="Group 949">
            <a:extLst>
              <a:ext uri="{FF2B5EF4-FFF2-40B4-BE49-F238E27FC236}">
                <a16:creationId xmlns:a16="http://schemas.microsoft.com/office/drawing/2014/main" id="{F3FC9EE0-20F6-414A-AD4F-A1C79542C592}"/>
              </a:ext>
            </a:extLst>
          </p:cNvPr>
          <p:cNvGrpSpPr>
            <a:grpSpLocks/>
          </p:cNvGrpSpPr>
          <p:nvPr/>
        </p:nvGrpSpPr>
        <p:grpSpPr bwMode="auto">
          <a:xfrm>
            <a:off x="2198688" y="2619375"/>
            <a:ext cx="384175" cy="539750"/>
            <a:chOff x="1079" y="2047"/>
            <a:chExt cx="282" cy="396"/>
          </a:xfrm>
        </p:grpSpPr>
        <p:sp>
          <p:nvSpPr>
            <p:cNvPr id="85942" name="Oval 950">
              <a:extLst>
                <a:ext uri="{FF2B5EF4-FFF2-40B4-BE49-F238E27FC236}">
                  <a16:creationId xmlns:a16="http://schemas.microsoft.com/office/drawing/2014/main" id="{AE1388D3-33CF-4C2C-98EB-169180FE48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3" name="Oval 951">
              <a:extLst>
                <a:ext uri="{FF2B5EF4-FFF2-40B4-BE49-F238E27FC236}">
                  <a16:creationId xmlns:a16="http://schemas.microsoft.com/office/drawing/2014/main" id="{6679A578-FF4F-440E-8781-9E9D0DC86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4" name="Oval 952">
              <a:extLst>
                <a:ext uri="{FF2B5EF4-FFF2-40B4-BE49-F238E27FC236}">
                  <a16:creationId xmlns:a16="http://schemas.microsoft.com/office/drawing/2014/main" id="{C65EE2CB-F643-4172-9FEC-0C4C8447F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5" name="Oval 953">
              <a:extLst>
                <a:ext uri="{FF2B5EF4-FFF2-40B4-BE49-F238E27FC236}">
                  <a16:creationId xmlns:a16="http://schemas.microsoft.com/office/drawing/2014/main" id="{A3AD12E4-450D-4072-BD78-E73E23AF2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6" name="Oval 954">
              <a:extLst>
                <a:ext uri="{FF2B5EF4-FFF2-40B4-BE49-F238E27FC236}">
                  <a16:creationId xmlns:a16="http://schemas.microsoft.com/office/drawing/2014/main" id="{A995991E-E2FF-4804-97A4-30AE4A6D6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7" name="Oval 955">
              <a:extLst>
                <a:ext uri="{FF2B5EF4-FFF2-40B4-BE49-F238E27FC236}">
                  <a16:creationId xmlns:a16="http://schemas.microsoft.com/office/drawing/2014/main" id="{98F38525-3E4F-432D-8480-CFF808541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8" name="Oval 956">
              <a:extLst>
                <a:ext uri="{FF2B5EF4-FFF2-40B4-BE49-F238E27FC236}">
                  <a16:creationId xmlns:a16="http://schemas.microsoft.com/office/drawing/2014/main" id="{892819EC-211B-4D2B-B005-C987B77DF0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49" name="Oval 957">
              <a:extLst>
                <a:ext uri="{FF2B5EF4-FFF2-40B4-BE49-F238E27FC236}">
                  <a16:creationId xmlns:a16="http://schemas.microsoft.com/office/drawing/2014/main" id="{7A155738-8332-4414-9274-D1010C1B66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0" name="Oval 958">
              <a:extLst>
                <a:ext uri="{FF2B5EF4-FFF2-40B4-BE49-F238E27FC236}">
                  <a16:creationId xmlns:a16="http://schemas.microsoft.com/office/drawing/2014/main" id="{748FD290-7AB7-4180-96F8-D131BEE4C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1" name="Oval 959">
              <a:extLst>
                <a:ext uri="{FF2B5EF4-FFF2-40B4-BE49-F238E27FC236}">
                  <a16:creationId xmlns:a16="http://schemas.microsoft.com/office/drawing/2014/main" id="{E9DEEBDB-3B2E-4FF4-923D-34DF0E131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2" name="Oval 960">
              <a:extLst>
                <a:ext uri="{FF2B5EF4-FFF2-40B4-BE49-F238E27FC236}">
                  <a16:creationId xmlns:a16="http://schemas.microsoft.com/office/drawing/2014/main" id="{E05E0B32-D3C3-4859-B628-E59A8B93F4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3" name="Oval 961">
              <a:extLst>
                <a:ext uri="{FF2B5EF4-FFF2-40B4-BE49-F238E27FC236}">
                  <a16:creationId xmlns:a16="http://schemas.microsoft.com/office/drawing/2014/main" id="{C6D2F247-3B69-423D-9F1C-AB52A6633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4" name="Oval 962">
              <a:extLst>
                <a:ext uri="{FF2B5EF4-FFF2-40B4-BE49-F238E27FC236}">
                  <a16:creationId xmlns:a16="http://schemas.microsoft.com/office/drawing/2014/main" id="{49A81C97-2DAD-4E2F-A6A2-986423D76D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5" name="Oval 963">
              <a:extLst>
                <a:ext uri="{FF2B5EF4-FFF2-40B4-BE49-F238E27FC236}">
                  <a16:creationId xmlns:a16="http://schemas.microsoft.com/office/drawing/2014/main" id="{91BA05E8-0500-4EDD-9D73-B304B9EE8E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6" name="Oval 964">
              <a:extLst>
                <a:ext uri="{FF2B5EF4-FFF2-40B4-BE49-F238E27FC236}">
                  <a16:creationId xmlns:a16="http://schemas.microsoft.com/office/drawing/2014/main" id="{81C74B10-F8C1-4E3E-8568-27C7B69EB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7" name="Oval 965">
              <a:extLst>
                <a:ext uri="{FF2B5EF4-FFF2-40B4-BE49-F238E27FC236}">
                  <a16:creationId xmlns:a16="http://schemas.microsoft.com/office/drawing/2014/main" id="{2A58B502-89DE-41BB-ADA2-3D810645F1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8" name="Oval 966">
              <a:extLst>
                <a:ext uri="{FF2B5EF4-FFF2-40B4-BE49-F238E27FC236}">
                  <a16:creationId xmlns:a16="http://schemas.microsoft.com/office/drawing/2014/main" id="{C9162B87-341E-4B70-830B-E292345149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59" name="Oval 967">
              <a:extLst>
                <a:ext uri="{FF2B5EF4-FFF2-40B4-BE49-F238E27FC236}">
                  <a16:creationId xmlns:a16="http://schemas.microsoft.com/office/drawing/2014/main" id="{4A771918-6B3E-49C0-A6AE-A6B8A40E32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0" name="Oval 968">
              <a:extLst>
                <a:ext uri="{FF2B5EF4-FFF2-40B4-BE49-F238E27FC236}">
                  <a16:creationId xmlns:a16="http://schemas.microsoft.com/office/drawing/2014/main" id="{7B75951A-ECAE-4B85-B14B-4181F247A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1" name="Oval 969">
              <a:extLst>
                <a:ext uri="{FF2B5EF4-FFF2-40B4-BE49-F238E27FC236}">
                  <a16:creationId xmlns:a16="http://schemas.microsoft.com/office/drawing/2014/main" id="{4CC3D7A1-625C-45FE-96B6-4CE502BC21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2" name="Oval 970">
              <a:extLst>
                <a:ext uri="{FF2B5EF4-FFF2-40B4-BE49-F238E27FC236}">
                  <a16:creationId xmlns:a16="http://schemas.microsoft.com/office/drawing/2014/main" id="{9080A636-FC20-4583-85E9-1B23BA65F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963" name="Group 971">
            <a:extLst>
              <a:ext uri="{FF2B5EF4-FFF2-40B4-BE49-F238E27FC236}">
                <a16:creationId xmlns:a16="http://schemas.microsoft.com/office/drawing/2014/main" id="{047ECDFD-F9D8-408D-BDA0-B2E027D0F03E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2619375"/>
            <a:ext cx="385763" cy="539750"/>
            <a:chOff x="1420" y="2047"/>
            <a:chExt cx="283" cy="396"/>
          </a:xfrm>
        </p:grpSpPr>
        <p:sp>
          <p:nvSpPr>
            <p:cNvPr id="85964" name="Oval 972">
              <a:extLst>
                <a:ext uri="{FF2B5EF4-FFF2-40B4-BE49-F238E27FC236}">
                  <a16:creationId xmlns:a16="http://schemas.microsoft.com/office/drawing/2014/main" id="{EC8F58B0-666B-4CF0-9E48-2547B887E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5" name="Oval 973">
              <a:extLst>
                <a:ext uri="{FF2B5EF4-FFF2-40B4-BE49-F238E27FC236}">
                  <a16:creationId xmlns:a16="http://schemas.microsoft.com/office/drawing/2014/main" id="{DEE94E7A-A213-4FD0-84B2-7CB31CFFA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6" name="Oval 974">
              <a:extLst>
                <a:ext uri="{FF2B5EF4-FFF2-40B4-BE49-F238E27FC236}">
                  <a16:creationId xmlns:a16="http://schemas.microsoft.com/office/drawing/2014/main" id="{216E99FA-DFFF-4E12-88C1-C6980B418C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7" name="Oval 975">
              <a:extLst>
                <a:ext uri="{FF2B5EF4-FFF2-40B4-BE49-F238E27FC236}">
                  <a16:creationId xmlns:a16="http://schemas.microsoft.com/office/drawing/2014/main" id="{74B0ABEA-962A-4265-B6C7-258E15256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8" name="Oval 976">
              <a:extLst>
                <a:ext uri="{FF2B5EF4-FFF2-40B4-BE49-F238E27FC236}">
                  <a16:creationId xmlns:a16="http://schemas.microsoft.com/office/drawing/2014/main" id="{3655556F-51A3-4078-A3F0-DC4B34B490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69" name="Oval 977">
              <a:extLst>
                <a:ext uri="{FF2B5EF4-FFF2-40B4-BE49-F238E27FC236}">
                  <a16:creationId xmlns:a16="http://schemas.microsoft.com/office/drawing/2014/main" id="{08C30080-5A5C-48CE-8050-9D387461F5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0" name="Oval 978">
              <a:extLst>
                <a:ext uri="{FF2B5EF4-FFF2-40B4-BE49-F238E27FC236}">
                  <a16:creationId xmlns:a16="http://schemas.microsoft.com/office/drawing/2014/main" id="{2A15D41F-06F1-40C3-BBB4-269180E4B2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1" name="Oval 979">
              <a:extLst>
                <a:ext uri="{FF2B5EF4-FFF2-40B4-BE49-F238E27FC236}">
                  <a16:creationId xmlns:a16="http://schemas.microsoft.com/office/drawing/2014/main" id="{7AABCAF8-5629-436C-A197-E12B96D0A4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2" name="Oval 980">
              <a:extLst>
                <a:ext uri="{FF2B5EF4-FFF2-40B4-BE49-F238E27FC236}">
                  <a16:creationId xmlns:a16="http://schemas.microsoft.com/office/drawing/2014/main" id="{40740E91-499D-4FF0-A37D-8DD4B57E1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3" name="Oval 981">
              <a:extLst>
                <a:ext uri="{FF2B5EF4-FFF2-40B4-BE49-F238E27FC236}">
                  <a16:creationId xmlns:a16="http://schemas.microsoft.com/office/drawing/2014/main" id="{2417CB5F-7CFC-482D-BE2E-0F05922131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4" name="Oval 982">
              <a:extLst>
                <a:ext uri="{FF2B5EF4-FFF2-40B4-BE49-F238E27FC236}">
                  <a16:creationId xmlns:a16="http://schemas.microsoft.com/office/drawing/2014/main" id="{49EF1048-B85F-432F-927E-61D463602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5" name="Oval 983">
              <a:extLst>
                <a:ext uri="{FF2B5EF4-FFF2-40B4-BE49-F238E27FC236}">
                  <a16:creationId xmlns:a16="http://schemas.microsoft.com/office/drawing/2014/main" id="{F11851E4-E390-4A4B-9E3A-49B80DC4E2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6" name="Oval 984">
              <a:extLst>
                <a:ext uri="{FF2B5EF4-FFF2-40B4-BE49-F238E27FC236}">
                  <a16:creationId xmlns:a16="http://schemas.microsoft.com/office/drawing/2014/main" id="{1C4A3E90-304C-43DB-9910-3F6C1969A2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7" name="Oval 985">
              <a:extLst>
                <a:ext uri="{FF2B5EF4-FFF2-40B4-BE49-F238E27FC236}">
                  <a16:creationId xmlns:a16="http://schemas.microsoft.com/office/drawing/2014/main" id="{AFC56244-3896-497B-84F9-C3AF892A3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8" name="Oval 986">
              <a:extLst>
                <a:ext uri="{FF2B5EF4-FFF2-40B4-BE49-F238E27FC236}">
                  <a16:creationId xmlns:a16="http://schemas.microsoft.com/office/drawing/2014/main" id="{B5AA46CF-B973-43AD-AF55-204E0B7D8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79" name="Oval 987">
              <a:extLst>
                <a:ext uri="{FF2B5EF4-FFF2-40B4-BE49-F238E27FC236}">
                  <a16:creationId xmlns:a16="http://schemas.microsoft.com/office/drawing/2014/main" id="{F997B654-1C25-4058-B6C1-B57690F4A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0" name="Oval 988">
              <a:extLst>
                <a:ext uri="{FF2B5EF4-FFF2-40B4-BE49-F238E27FC236}">
                  <a16:creationId xmlns:a16="http://schemas.microsoft.com/office/drawing/2014/main" id="{08946222-0DF6-4F79-8A75-5E6BB72C86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1" name="Oval 989">
              <a:extLst>
                <a:ext uri="{FF2B5EF4-FFF2-40B4-BE49-F238E27FC236}">
                  <a16:creationId xmlns:a16="http://schemas.microsoft.com/office/drawing/2014/main" id="{4256B103-AAB3-4AA8-B2F5-E4259CDEB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2" name="Oval 990">
              <a:extLst>
                <a:ext uri="{FF2B5EF4-FFF2-40B4-BE49-F238E27FC236}">
                  <a16:creationId xmlns:a16="http://schemas.microsoft.com/office/drawing/2014/main" id="{8B85F320-C54F-412F-8D59-CBE0E3FAD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3" name="Oval 991">
              <a:extLst>
                <a:ext uri="{FF2B5EF4-FFF2-40B4-BE49-F238E27FC236}">
                  <a16:creationId xmlns:a16="http://schemas.microsoft.com/office/drawing/2014/main" id="{C0CBD47A-218F-4DA5-A9BB-4C201BFD2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4" name="Oval 992">
              <a:extLst>
                <a:ext uri="{FF2B5EF4-FFF2-40B4-BE49-F238E27FC236}">
                  <a16:creationId xmlns:a16="http://schemas.microsoft.com/office/drawing/2014/main" id="{CBEF1D24-87ED-40F3-BDEF-877AE69D81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5985" name="Group 993">
            <a:extLst>
              <a:ext uri="{FF2B5EF4-FFF2-40B4-BE49-F238E27FC236}">
                <a16:creationId xmlns:a16="http://schemas.microsoft.com/office/drawing/2014/main" id="{0DFADC1D-38F0-4453-AD15-957D60881E11}"/>
              </a:ext>
            </a:extLst>
          </p:cNvPr>
          <p:cNvGrpSpPr>
            <a:grpSpLocks/>
          </p:cNvGrpSpPr>
          <p:nvPr/>
        </p:nvGrpSpPr>
        <p:grpSpPr bwMode="auto">
          <a:xfrm>
            <a:off x="3743325" y="2619375"/>
            <a:ext cx="385763" cy="539750"/>
            <a:chOff x="1760" y="2047"/>
            <a:chExt cx="283" cy="396"/>
          </a:xfrm>
        </p:grpSpPr>
        <p:sp>
          <p:nvSpPr>
            <p:cNvPr id="85986" name="Oval 994">
              <a:extLst>
                <a:ext uri="{FF2B5EF4-FFF2-40B4-BE49-F238E27FC236}">
                  <a16:creationId xmlns:a16="http://schemas.microsoft.com/office/drawing/2014/main" id="{0DBBE207-B26A-4A5E-8E73-A0DFD4C97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7" name="Oval 995">
              <a:extLst>
                <a:ext uri="{FF2B5EF4-FFF2-40B4-BE49-F238E27FC236}">
                  <a16:creationId xmlns:a16="http://schemas.microsoft.com/office/drawing/2014/main" id="{DBAFB03C-F611-47E9-BB3C-C8265F23F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8" name="Oval 996">
              <a:extLst>
                <a:ext uri="{FF2B5EF4-FFF2-40B4-BE49-F238E27FC236}">
                  <a16:creationId xmlns:a16="http://schemas.microsoft.com/office/drawing/2014/main" id="{C4BD71E1-09A5-4157-866C-9747A09D37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89" name="Oval 997">
              <a:extLst>
                <a:ext uri="{FF2B5EF4-FFF2-40B4-BE49-F238E27FC236}">
                  <a16:creationId xmlns:a16="http://schemas.microsoft.com/office/drawing/2014/main" id="{27A73761-5ADC-4FBE-B0E6-EE56172C36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0" name="Oval 998">
              <a:extLst>
                <a:ext uri="{FF2B5EF4-FFF2-40B4-BE49-F238E27FC236}">
                  <a16:creationId xmlns:a16="http://schemas.microsoft.com/office/drawing/2014/main" id="{4B33C54F-32A2-4763-BCCC-6542596B2C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1" name="Oval 999">
              <a:extLst>
                <a:ext uri="{FF2B5EF4-FFF2-40B4-BE49-F238E27FC236}">
                  <a16:creationId xmlns:a16="http://schemas.microsoft.com/office/drawing/2014/main" id="{7494D984-0853-4110-804D-763F6C2F50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2" name="Oval 1000">
              <a:extLst>
                <a:ext uri="{FF2B5EF4-FFF2-40B4-BE49-F238E27FC236}">
                  <a16:creationId xmlns:a16="http://schemas.microsoft.com/office/drawing/2014/main" id="{9246493E-3419-4432-8DC4-32C53986E4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3" name="Oval 1001">
              <a:extLst>
                <a:ext uri="{FF2B5EF4-FFF2-40B4-BE49-F238E27FC236}">
                  <a16:creationId xmlns:a16="http://schemas.microsoft.com/office/drawing/2014/main" id="{72C98227-18A3-4A30-8FBF-D5D0AEC3BB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4" name="Oval 1002">
              <a:extLst>
                <a:ext uri="{FF2B5EF4-FFF2-40B4-BE49-F238E27FC236}">
                  <a16:creationId xmlns:a16="http://schemas.microsoft.com/office/drawing/2014/main" id="{3EA86625-9D24-4640-9789-94C26B83BC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5" name="Oval 1003">
              <a:extLst>
                <a:ext uri="{FF2B5EF4-FFF2-40B4-BE49-F238E27FC236}">
                  <a16:creationId xmlns:a16="http://schemas.microsoft.com/office/drawing/2014/main" id="{800ABC05-6B4A-445F-8C02-E073BA283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6" name="Oval 1004">
              <a:extLst>
                <a:ext uri="{FF2B5EF4-FFF2-40B4-BE49-F238E27FC236}">
                  <a16:creationId xmlns:a16="http://schemas.microsoft.com/office/drawing/2014/main" id="{8B22921C-0BFB-4FE2-B659-7BCD1C912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7" name="Oval 1005">
              <a:extLst>
                <a:ext uri="{FF2B5EF4-FFF2-40B4-BE49-F238E27FC236}">
                  <a16:creationId xmlns:a16="http://schemas.microsoft.com/office/drawing/2014/main" id="{C1DC7383-D331-4CF7-A3E0-69B33B86F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8" name="Oval 1006">
              <a:extLst>
                <a:ext uri="{FF2B5EF4-FFF2-40B4-BE49-F238E27FC236}">
                  <a16:creationId xmlns:a16="http://schemas.microsoft.com/office/drawing/2014/main" id="{32B54789-316D-41BA-90CF-1C013DF93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99" name="Oval 1007">
              <a:extLst>
                <a:ext uri="{FF2B5EF4-FFF2-40B4-BE49-F238E27FC236}">
                  <a16:creationId xmlns:a16="http://schemas.microsoft.com/office/drawing/2014/main" id="{B321A507-E7E3-4C23-ADC0-8D514601A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0" name="Oval 1008">
              <a:extLst>
                <a:ext uri="{FF2B5EF4-FFF2-40B4-BE49-F238E27FC236}">
                  <a16:creationId xmlns:a16="http://schemas.microsoft.com/office/drawing/2014/main" id="{B2B83247-AF8E-4B25-85C0-9923FF491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1" name="Oval 1009">
              <a:extLst>
                <a:ext uri="{FF2B5EF4-FFF2-40B4-BE49-F238E27FC236}">
                  <a16:creationId xmlns:a16="http://schemas.microsoft.com/office/drawing/2014/main" id="{08FACF4D-82A4-4E51-99A2-C36EDD2E0E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2" name="Oval 1010">
              <a:extLst>
                <a:ext uri="{FF2B5EF4-FFF2-40B4-BE49-F238E27FC236}">
                  <a16:creationId xmlns:a16="http://schemas.microsoft.com/office/drawing/2014/main" id="{687C898F-CD20-4361-8DF6-7DE4E45436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3" name="Oval 1011">
              <a:extLst>
                <a:ext uri="{FF2B5EF4-FFF2-40B4-BE49-F238E27FC236}">
                  <a16:creationId xmlns:a16="http://schemas.microsoft.com/office/drawing/2014/main" id="{F97A4C1B-6B17-4878-A92A-52F0D50B64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4" name="Oval 1012">
              <a:extLst>
                <a:ext uri="{FF2B5EF4-FFF2-40B4-BE49-F238E27FC236}">
                  <a16:creationId xmlns:a16="http://schemas.microsoft.com/office/drawing/2014/main" id="{C9AB8555-6A3B-4C73-A1CC-3B82DCB775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5" name="Oval 1013">
              <a:extLst>
                <a:ext uri="{FF2B5EF4-FFF2-40B4-BE49-F238E27FC236}">
                  <a16:creationId xmlns:a16="http://schemas.microsoft.com/office/drawing/2014/main" id="{376BD35A-115E-4BBF-B9A0-75ECC8081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6" name="Oval 1014">
              <a:extLst>
                <a:ext uri="{FF2B5EF4-FFF2-40B4-BE49-F238E27FC236}">
                  <a16:creationId xmlns:a16="http://schemas.microsoft.com/office/drawing/2014/main" id="{DF8CAE99-FB63-49EE-9E30-D6552600E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7" name="Oval 1015">
              <a:extLst>
                <a:ext uri="{FF2B5EF4-FFF2-40B4-BE49-F238E27FC236}">
                  <a16:creationId xmlns:a16="http://schemas.microsoft.com/office/drawing/2014/main" id="{CC8FC09C-B0C1-40D6-B4F3-7DFC610EB6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8" name="Oval 1016">
              <a:extLst>
                <a:ext uri="{FF2B5EF4-FFF2-40B4-BE49-F238E27FC236}">
                  <a16:creationId xmlns:a16="http://schemas.microsoft.com/office/drawing/2014/main" id="{86F5BBBE-F7B6-4AB6-9957-25ADD69A1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09" name="Oval 1017">
              <a:extLst>
                <a:ext uri="{FF2B5EF4-FFF2-40B4-BE49-F238E27FC236}">
                  <a16:creationId xmlns:a16="http://schemas.microsoft.com/office/drawing/2014/main" id="{7AC856FC-E066-48E8-9037-5BD1497D6D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0" name="Oval 1018">
              <a:extLst>
                <a:ext uri="{FF2B5EF4-FFF2-40B4-BE49-F238E27FC236}">
                  <a16:creationId xmlns:a16="http://schemas.microsoft.com/office/drawing/2014/main" id="{0127D626-9DBB-4EBA-B9D6-538A9F5D8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1" name="Oval 1019">
              <a:extLst>
                <a:ext uri="{FF2B5EF4-FFF2-40B4-BE49-F238E27FC236}">
                  <a16:creationId xmlns:a16="http://schemas.microsoft.com/office/drawing/2014/main" id="{E89408ED-AF87-4AB6-BCF4-ADCABB6AA8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2" name="Oval 1020">
              <a:extLst>
                <a:ext uri="{FF2B5EF4-FFF2-40B4-BE49-F238E27FC236}">
                  <a16:creationId xmlns:a16="http://schemas.microsoft.com/office/drawing/2014/main" id="{F3119268-2532-4F37-82A4-2EAC596E4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013" name="Group 1021">
            <a:extLst>
              <a:ext uri="{FF2B5EF4-FFF2-40B4-BE49-F238E27FC236}">
                <a16:creationId xmlns:a16="http://schemas.microsoft.com/office/drawing/2014/main" id="{9440D56E-4C88-4BD8-9776-4EFA9ED97428}"/>
              </a:ext>
            </a:extLst>
          </p:cNvPr>
          <p:cNvGrpSpPr>
            <a:grpSpLocks/>
          </p:cNvGrpSpPr>
          <p:nvPr/>
        </p:nvGrpSpPr>
        <p:grpSpPr bwMode="auto">
          <a:xfrm>
            <a:off x="4518025" y="2619375"/>
            <a:ext cx="385763" cy="539750"/>
            <a:chOff x="2101" y="2047"/>
            <a:chExt cx="283" cy="396"/>
          </a:xfrm>
        </p:grpSpPr>
        <p:sp>
          <p:nvSpPr>
            <p:cNvPr id="86014" name="Oval 1022">
              <a:extLst>
                <a:ext uri="{FF2B5EF4-FFF2-40B4-BE49-F238E27FC236}">
                  <a16:creationId xmlns:a16="http://schemas.microsoft.com/office/drawing/2014/main" id="{1DD5745E-8D13-4CBA-96C7-CC5A8369C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5" name="Oval 1023">
              <a:extLst>
                <a:ext uri="{FF2B5EF4-FFF2-40B4-BE49-F238E27FC236}">
                  <a16:creationId xmlns:a16="http://schemas.microsoft.com/office/drawing/2014/main" id="{4F163D30-FD82-49A8-AB4E-346291EF5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6" name="Oval 1024">
              <a:extLst>
                <a:ext uri="{FF2B5EF4-FFF2-40B4-BE49-F238E27FC236}">
                  <a16:creationId xmlns:a16="http://schemas.microsoft.com/office/drawing/2014/main" id="{F8517C42-60FC-4ACD-8093-7E0E615B96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7" name="Oval 1025">
              <a:extLst>
                <a:ext uri="{FF2B5EF4-FFF2-40B4-BE49-F238E27FC236}">
                  <a16:creationId xmlns:a16="http://schemas.microsoft.com/office/drawing/2014/main" id="{D7134E24-A654-4BD7-B33C-874EE5C97D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8" name="Oval 1026">
              <a:extLst>
                <a:ext uri="{FF2B5EF4-FFF2-40B4-BE49-F238E27FC236}">
                  <a16:creationId xmlns:a16="http://schemas.microsoft.com/office/drawing/2014/main" id="{7530E613-A7A0-413E-8E49-775E5984E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19" name="Oval 1027">
              <a:extLst>
                <a:ext uri="{FF2B5EF4-FFF2-40B4-BE49-F238E27FC236}">
                  <a16:creationId xmlns:a16="http://schemas.microsoft.com/office/drawing/2014/main" id="{A3A98E3B-CBA4-4DAA-B9C9-EBA5E7FD75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0" name="Oval 1028">
              <a:extLst>
                <a:ext uri="{FF2B5EF4-FFF2-40B4-BE49-F238E27FC236}">
                  <a16:creationId xmlns:a16="http://schemas.microsoft.com/office/drawing/2014/main" id="{9AD99604-FBF7-4B6F-99A0-F052A8F495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1" name="Oval 1029">
              <a:extLst>
                <a:ext uri="{FF2B5EF4-FFF2-40B4-BE49-F238E27FC236}">
                  <a16:creationId xmlns:a16="http://schemas.microsoft.com/office/drawing/2014/main" id="{6FC9BE68-EE02-42D5-B63D-C56CEDCFD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2" name="Oval 1030">
              <a:extLst>
                <a:ext uri="{FF2B5EF4-FFF2-40B4-BE49-F238E27FC236}">
                  <a16:creationId xmlns:a16="http://schemas.microsoft.com/office/drawing/2014/main" id="{DB52BB5C-5C35-4D86-9039-CF6F14BD03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3" name="Oval 1031">
              <a:extLst>
                <a:ext uri="{FF2B5EF4-FFF2-40B4-BE49-F238E27FC236}">
                  <a16:creationId xmlns:a16="http://schemas.microsoft.com/office/drawing/2014/main" id="{0077C1AB-4E99-48F9-961D-AD819D0D62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4" name="Oval 1032">
              <a:extLst>
                <a:ext uri="{FF2B5EF4-FFF2-40B4-BE49-F238E27FC236}">
                  <a16:creationId xmlns:a16="http://schemas.microsoft.com/office/drawing/2014/main" id="{64946AA7-29E5-4C31-8EB1-7771F7099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5" name="Oval 1033">
              <a:extLst>
                <a:ext uri="{FF2B5EF4-FFF2-40B4-BE49-F238E27FC236}">
                  <a16:creationId xmlns:a16="http://schemas.microsoft.com/office/drawing/2014/main" id="{1C1C8ED1-39A8-4A65-9A41-A567E6FA9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6" name="Oval 1034">
              <a:extLst>
                <a:ext uri="{FF2B5EF4-FFF2-40B4-BE49-F238E27FC236}">
                  <a16:creationId xmlns:a16="http://schemas.microsoft.com/office/drawing/2014/main" id="{8F598321-0D8D-4B3F-9FBE-CC76D9D808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7" name="Oval 1035">
              <a:extLst>
                <a:ext uri="{FF2B5EF4-FFF2-40B4-BE49-F238E27FC236}">
                  <a16:creationId xmlns:a16="http://schemas.microsoft.com/office/drawing/2014/main" id="{86F42021-B1BF-4AD3-9FB3-6E371A168B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8" name="Oval 1036">
              <a:extLst>
                <a:ext uri="{FF2B5EF4-FFF2-40B4-BE49-F238E27FC236}">
                  <a16:creationId xmlns:a16="http://schemas.microsoft.com/office/drawing/2014/main" id="{88BA1CCE-28AB-49A9-A943-407A02B31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29" name="Oval 1037">
              <a:extLst>
                <a:ext uri="{FF2B5EF4-FFF2-40B4-BE49-F238E27FC236}">
                  <a16:creationId xmlns:a16="http://schemas.microsoft.com/office/drawing/2014/main" id="{716664B9-89DF-4487-BA1F-AACC82916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0" name="Oval 1038">
              <a:extLst>
                <a:ext uri="{FF2B5EF4-FFF2-40B4-BE49-F238E27FC236}">
                  <a16:creationId xmlns:a16="http://schemas.microsoft.com/office/drawing/2014/main" id="{7874E6ED-6149-4435-8FF7-E20F22DC1A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1" name="Oval 1039">
              <a:extLst>
                <a:ext uri="{FF2B5EF4-FFF2-40B4-BE49-F238E27FC236}">
                  <a16:creationId xmlns:a16="http://schemas.microsoft.com/office/drawing/2014/main" id="{3C6CD5AF-DC43-4A8A-97FD-B7D92A545C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2" name="Oval 1040">
              <a:extLst>
                <a:ext uri="{FF2B5EF4-FFF2-40B4-BE49-F238E27FC236}">
                  <a16:creationId xmlns:a16="http://schemas.microsoft.com/office/drawing/2014/main" id="{7A8CA15F-C8AB-49C1-A770-B9DB01918F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3" name="Oval 1041">
              <a:extLst>
                <a:ext uri="{FF2B5EF4-FFF2-40B4-BE49-F238E27FC236}">
                  <a16:creationId xmlns:a16="http://schemas.microsoft.com/office/drawing/2014/main" id="{A219A3A2-28BB-4565-A651-4A8F31BD1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4" name="Oval 1042">
              <a:extLst>
                <a:ext uri="{FF2B5EF4-FFF2-40B4-BE49-F238E27FC236}">
                  <a16:creationId xmlns:a16="http://schemas.microsoft.com/office/drawing/2014/main" id="{C4111BB0-7894-4444-91FF-D1EA79C77E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035" name="Group 1043">
            <a:extLst>
              <a:ext uri="{FF2B5EF4-FFF2-40B4-BE49-F238E27FC236}">
                <a16:creationId xmlns:a16="http://schemas.microsoft.com/office/drawing/2014/main" id="{ED545235-6112-4161-B1C4-D3FAF6DC3178}"/>
              </a:ext>
            </a:extLst>
          </p:cNvPr>
          <p:cNvGrpSpPr>
            <a:grpSpLocks/>
          </p:cNvGrpSpPr>
          <p:nvPr/>
        </p:nvGrpSpPr>
        <p:grpSpPr bwMode="auto">
          <a:xfrm>
            <a:off x="6084888" y="2619375"/>
            <a:ext cx="384175" cy="539750"/>
            <a:chOff x="2780" y="2047"/>
            <a:chExt cx="282" cy="396"/>
          </a:xfrm>
        </p:grpSpPr>
        <p:sp>
          <p:nvSpPr>
            <p:cNvPr id="86036" name="Oval 1044">
              <a:extLst>
                <a:ext uri="{FF2B5EF4-FFF2-40B4-BE49-F238E27FC236}">
                  <a16:creationId xmlns:a16="http://schemas.microsoft.com/office/drawing/2014/main" id="{999CC443-2500-4DA9-AE12-FE0C8C541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7" name="Oval 1045">
              <a:extLst>
                <a:ext uri="{FF2B5EF4-FFF2-40B4-BE49-F238E27FC236}">
                  <a16:creationId xmlns:a16="http://schemas.microsoft.com/office/drawing/2014/main" id="{BBA6028D-5125-4C06-AA65-07A117280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8" name="Oval 1046">
              <a:extLst>
                <a:ext uri="{FF2B5EF4-FFF2-40B4-BE49-F238E27FC236}">
                  <a16:creationId xmlns:a16="http://schemas.microsoft.com/office/drawing/2014/main" id="{933B6F71-98F8-4B09-8B6A-BFB2ECEE66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39" name="Oval 1047">
              <a:extLst>
                <a:ext uri="{FF2B5EF4-FFF2-40B4-BE49-F238E27FC236}">
                  <a16:creationId xmlns:a16="http://schemas.microsoft.com/office/drawing/2014/main" id="{E107034F-270A-478C-AAF8-B242F3069C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0" name="Oval 1048">
              <a:extLst>
                <a:ext uri="{FF2B5EF4-FFF2-40B4-BE49-F238E27FC236}">
                  <a16:creationId xmlns:a16="http://schemas.microsoft.com/office/drawing/2014/main" id="{FD02510C-9813-4669-9878-4ABB1D9C0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1" name="Oval 1049">
              <a:extLst>
                <a:ext uri="{FF2B5EF4-FFF2-40B4-BE49-F238E27FC236}">
                  <a16:creationId xmlns:a16="http://schemas.microsoft.com/office/drawing/2014/main" id="{C9D64479-DA30-478C-88E5-644EEE0ED9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2" name="Oval 1050">
              <a:extLst>
                <a:ext uri="{FF2B5EF4-FFF2-40B4-BE49-F238E27FC236}">
                  <a16:creationId xmlns:a16="http://schemas.microsoft.com/office/drawing/2014/main" id="{59845F63-0F0B-47B3-9EB2-FB6E63AC2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3" name="Oval 1051">
              <a:extLst>
                <a:ext uri="{FF2B5EF4-FFF2-40B4-BE49-F238E27FC236}">
                  <a16:creationId xmlns:a16="http://schemas.microsoft.com/office/drawing/2014/main" id="{55A1804B-2948-473B-8335-899AB8BC5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4" name="Oval 1052">
              <a:extLst>
                <a:ext uri="{FF2B5EF4-FFF2-40B4-BE49-F238E27FC236}">
                  <a16:creationId xmlns:a16="http://schemas.microsoft.com/office/drawing/2014/main" id="{2E586112-DA08-4665-B84C-96FF1E68F7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5" name="Oval 1053">
              <a:extLst>
                <a:ext uri="{FF2B5EF4-FFF2-40B4-BE49-F238E27FC236}">
                  <a16:creationId xmlns:a16="http://schemas.microsoft.com/office/drawing/2014/main" id="{56610927-6FF6-445A-A398-74ECA5DE97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6" name="Oval 1054">
              <a:extLst>
                <a:ext uri="{FF2B5EF4-FFF2-40B4-BE49-F238E27FC236}">
                  <a16:creationId xmlns:a16="http://schemas.microsoft.com/office/drawing/2014/main" id="{EEAB87FA-B050-432E-BF7F-066F4C93A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7" name="Oval 1055">
              <a:extLst>
                <a:ext uri="{FF2B5EF4-FFF2-40B4-BE49-F238E27FC236}">
                  <a16:creationId xmlns:a16="http://schemas.microsoft.com/office/drawing/2014/main" id="{926F859C-35C4-429A-8590-439D5AC9D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8" name="Oval 1056">
              <a:extLst>
                <a:ext uri="{FF2B5EF4-FFF2-40B4-BE49-F238E27FC236}">
                  <a16:creationId xmlns:a16="http://schemas.microsoft.com/office/drawing/2014/main" id="{B967B9ED-CBBF-4B86-B025-ACC030CFF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49" name="Oval 1057">
              <a:extLst>
                <a:ext uri="{FF2B5EF4-FFF2-40B4-BE49-F238E27FC236}">
                  <a16:creationId xmlns:a16="http://schemas.microsoft.com/office/drawing/2014/main" id="{526D6467-FD10-4868-BF6B-56179762E2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0" name="Oval 1058">
              <a:extLst>
                <a:ext uri="{FF2B5EF4-FFF2-40B4-BE49-F238E27FC236}">
                  <a16:creationId xmlns:a16="http://schemas.microsoft.com/office/drawing/2014/main" id="{B008A371-0D2F-44A1-9719-6E76C34E4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1" name="Oval 1059">
              <a:extLst>
                <a:ext uri="{FF2B5EF4-FFF2-40B4-BE49-F238E27FC236}">
                  <a16:creationId xmlns:a16="http://schemas.microsoft.com/office/drawing/2014/main" id="{0FCFCBC2-009E-41CE-A557-9D2B69C9C4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2" name="Oval 1060">
              <a:extLst>
                <a:ext uri="{FF2B5EF4-FFF2-40B4-BE49-F238E27FC236}">
                  <a16:creationId xmlns:a16="http://schemas.microsoft.com/office/drawing/2014/main" id="{6F201385-5699-4FED-9DF6-61767CCFC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3" name="Oval 1061">
              <a:extLst>
                <a:ext uri="{FF2B5EF4-FFF2-40B4-BE49-F238E27FC236}">
                  <a16:creationId xmlns:a16="http://schemas.microsoft.com/office/drawing/2014/main" id="{186B4CF1-61AF-463D-A38E-39B816E1E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4" name="Oval 1062">
              <a:extLst>
                <a:ext uri="{FF2B5EF4-FFF2-40B4-BE49-F238E27FC236}">
                  <a16:creationId xmlns:a16="http://schemas.microsoft.com/office/drawing/2014/main" id="{D2E65C91-8785-4E79-A90F-81FE76F9CB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5" name="Oval 1063">
              <a:extLst>
                <a:ext uri="{FF2B5EF4-FFF2-40B4-BE49-F238E27FC236}">
                  <a16:creationId xmlns:a16="http://schemas.microsoft.com/office/drawing/2014/main" id="{EC7527CC-B247-4ED0-B347-E9DCF59BE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6" name="Oval 1064">
              <a:extLst>
                <a:ext uri="{FF2B5EF4-FFF2-40B4-BE49-F238E27FC236}">
                  <a16:creationId xmlns:a16="http://schemas.microsoft.com/office/drawing/2014/main" id="{CAF93BEA-9803-4718-BF73-D7408C4EEA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057" name="Group 1065">
            <a:extLst>
              <a:ext uri="{FF2B5EF4-FFF2-40B4-BE49-F238E27FC236}">
                <a16:creationId xmlns:a16="http://schemas.microsoft.com/office/drawing/2014/main" id="{0534B9AC-C214-4E13-9374-329C3382F7B7}"/>
              </a:ext>
            </a:extLst>
          </p:cNvPr>
          <p:cNvGrpSpPr>
            <a:grpSpLocks/>
          </p:cNvGrpSpPr>
          <p:nvPr/>
        </p:nvGrpSpPr>
        <p:grpSpPr bwMode="auto">
          <a:xfrm>
            <a:off x="7669213" y="2619375"/>
            <a:ext cx="385762" cy="539750"/>
            <a:chOff x="3461" y="2047"/>
            <a:chExt cx="283" cy="396"/>
          </a:xfrm>
        </p:grpSpPr>
        <p:sp>
          <p:nvSpPr>
            <p:cNvPr id="86058" name="Oval 1066">
              <a:extLst>
                <a:ext uri="{FF2B5EF4-FFF2-40B4-BE49-F238E27FC236}">
                  <a16:creationId xmlns:a16="http://schemas.microsoft.com/office/drawing/2014/main" id="{16FCDB70-D613-49E4-97A0-6349FF73AA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59" name="Oval 1067">
              <a:extLst>
                <a:ext uri="{FF2B5EF4-FFF2-40B4-BE49-F238E27FC236}">
                  <a16:creationId xmlns:a16="http://schemas.microsoft.com/office/drawing/2014/main" id="{5CFCAD39-E4BB-4677-8B40-2C08CD72D9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0" name="Oval 1068">
              <a:extLst>
                <a:ext uri="{FF2B5EF4-FFF2-40B4-BE49-F238E27FC236}">
                  <a16:creationId xmlns:a16="http://schemas.microsoft.com/office/drawing/2014/main" id="{24332E53-6D6E-498F-B00D-92C1397F8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1" name="Oval 1069">
              <a:extLst>
                <a:ext uri="{FF2B5EF4-FFF2-40B4-BE49-F238E27FC236}">
                  <a16:creationId xmlns:a16="http://schemas.microsoft.com/office/drawing/2014/main" id="{D08DF99C-924A-41D5-86D5-332970DEE2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2" name="Oval 1070">
              <a:extLst>
                <a:ext uri="{FF2B5EF4-FFF2-40B4-BE49-F238E27FC236}">
                  <a16:creationId xmlns:a16="http://schemas.microsoft.com/office/drawing/2014/main" id="{B26BFEB9-74A0-4E02-A910-5617B1940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3" name="Oval 1071">
              <a:extLst>
                <a:ext uri="{FF2B5EF4-FFF2-40B4-BE49-F238E27FC236}">
                  <a16:creationId xmlns:a16="http://schemas.microsoft.com/office/drawing/2014/main" id="{7CA7269A-AF50-4D48-94F2-77F8B0ACA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4" name="Oval 1072">
              <a:extLst>
                <a:ext uri="{FF2B5EF4-FFF2-40B4-BE49-F238E27FC236}">
                  <a16:creationId xmlns:a16="http://schemas.microsoft.com/office/drawing/2014/main" id="{CC197159-C59E-452A-98EC-FAB55E57F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5" name="Oval 1073">
              <a:extLst>
                <a:ext uri="{FF2B5EF4-FFF2-40B4-BE49-F238E27FC236}">
                  <a16:creationId xmlns:a16="http://schemas.microsoft.com/office/drawing/2014/main" id="{21370D12-20B0-424E-9833-426986A628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6" name="Oval 1074">
              <a:extLst>
                <a:ext uri="{FF2B5EF4-FFF2-40B4-BE49-F238E27FC236}">
                  <a16:creationId xmlns:a16="http://schemas.microsoft.com/office/drawing/2014/main" id="{558F25AD-725B-4771-8F71-466416BCB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7" name="Oval 1075">
              <a:extLst>
                <a:ext uri="{FF2B5EF4-FFF2-40B4-BE49-F238E27FC236}">
                  <a16:creationId xmlns:a16="http://schemas.microsoft.com/office/drawing/2014/main" id="{8F8F230F-9516-48E8-9690-9016D6746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8" name="Oval 1076">
              <a:extLst>
                <a:ext uri="{FF2B5EF4-FFF2-40B4-BE49-F238E27FC236}">
                  <a16:creationId xmlns:a16="http://schemas.microsoft.com/office/drawing/2014/main" id="{63F17B5A-6D29-41F1-B28F-AF85B08AE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69" name="Oval 1077">
              <a:extLst>
                <a:ext uri="{FF2B5EF4-FFF2-40B4-BE49-F238E27FC236}">
                  <a16:creationId xmlns:a16="http://schemas.microsoft.com/office/drawing/2014/main" id="{C5F8D62D-C074-4128-B595-B6B668F9C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0" name="Oval 1078">
              <a:extLst>
                <a:ext uri="{FF2B5EF4-FFF2-40B4-BE49-F238E27FC236}">
                  <a16:creationId xmlns:a16="http://schemas.microsoft.com/office/drawing/2014/main" id="{3FEA0395-F637-456D-913E-C61BD1FB6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1" name="Oval 1079">
              <a:extLst>
                <a:ext uri="{FF2B5EF4-FFF2-40B4-BE49-F238E27FC236}">
                  <a16:creationId xmlns:a16="http://schemas.microsoft.com/office/drawing/2014/main" id="{553F5E20-8082-4CB4-AD03-8E4630379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2" name="Oval 1080">
              <a:extLst>
                <a:ext uri="{FF2B5EF4-FFF2-40B4-BE49-F238E27FC236}">
                  <a16:creationId xmlns:a16="http://schemas.microsoft.com/office/drawing/2014/main" id="{F1A25212-8E3F-442E-A1FB-78CF04DC5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3" name="Oval 1081">
              <a:extLst>
                <a:ext uri="{FF2B5EF4-FFF2-40B4-BE49-F238E27FC236}">
                  <a16:creationId xmlns:a16="http://schemas.microsoft.com/office/drawing/2014/main" id="{EEC742F2-D721-4970-BE4D-405FE7A0E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4" name="Oval 1082">
              <a:extLst>
                <a:ext uri="{FF2B5EF4-FFF2-40B4-BE49-F238E27FC236}">
                  <a16:creationId xmlns:a16="http://schemas.microsoft.com/office/drawing/2014/main" id="{BE58BF35-40E8-4E67-A133-C18072237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5" name="Oval 1083">
              <a:extLst>
                <a:ext uri="{FF2B5EF4-FFF2-40B4-BE49-F238E27FC236}">
                  <a16:creationId xmlns:a16="http://schemas.microsoft.com/office/drawing/2014/main" id="{9FEA7974-2031-462C-A9F9-74E248F20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6" name="Oval 1084">
              <a:extLst>
                <a:ext uri="{FF2B5EF4-FFF2-40B4-BE49-F238E27FC236}">
                  <a16:creationId xmlns:a16="http://schemas.microsoft.com/office/drawing/2014/main" id="{8859A6F3-DB79-4BDB-9AB0-ED373D121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7" name="Oval 1085">
              <a:extLst>
                <a:ext uri="{FF2B5EF4-FFF2-40B4-BE49-F238E27FC236}">
                  <a16:creationId xmlns:a16="http://schemas.microsoft.com/office/drawing/2014/main" id="{8C29E238-22DE-48BF-B002-37EEFC1876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8" name="Oval 1086">
              <a:extLst>
                <a:ext uri="{FF2B5EF4-FFF2-40B4-BE49-F238E27FC236}">
                  <a16:creationId xmlns:a16="http://schemas.microsoft.com/office/drawing/2014/main" id="{5548E7ED-DB39-4744-A93F-27B0A0512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79" name="Oval 1087">
              <a:extLst>
                <a:ext uri="{FF2B5EF4-FFF2-40B4-BE49-F238E27FC236}">
                  <a16:creationId xmlns:a16="http://schemas.microsoft.com/office/drawing/2014/main" id="{A24BD0C4-40B3-49FA-A25C-F3FFA11FF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0" name="Oval 1088">
              <a:extLst>
                <a:ext uri="{FF2B5EF4-FFF2-40B4-BE49-F238E27FC236}">
                  <a16:creationId xmlns:a16="http://schemas.microsoft.com/office/drawing/2014/main" id="{F61A2FED-48C8-4308-BC97-7822E8117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1" name="Oval 1089">
              <a:extLst>
                <a:ext uri="{FF2B5EF4-FFF2-40B4-BE49-F238E27FC236}">
                  <a16:creationId xmlns:a16="http://schemas.microsoft.com/office/drawing/2014/main" id="{5EDA6F0E-D9AE-42D3-BF42-E204A3149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082" name="Group 1090">
            <a:extLst>
              <a:ext uri="{FF2B5EF4-FFF2-40B4-BE49-F238E27FC236}">
                <a16:creationId xmlns:a16="http://schemas.microsoft.com/office/drawing/2014/main" id="{9EBD402A-8B61-4D74-8EAE-C658F5B9663B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2619375"/>
            <a:ext cx="385763" cy="539750"/>
            <a:chOff x="3120" y="2047"/>
            <a:chExt cx="283" cy="396"/>
          </a:xfrm>
        </p:grpSpPr>
        <p:sp>
          <p:nvSpPr>
            <p:cNvPr id="86083" name="Oval 1091">
              <a:extLst>
                <a:ext uri="{FF2B5EF4-FFF2-40B4-BE49-F238E27FC236}">
                  <a16:creationId xmlns:a16="http://schemas.microsoft.com/office/drawing/2014/main" id="{FC1EB50D-540C-4079-883D-2966BA45E8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4" name="Oval 1092">
              <a:extLst>
                <a:ext uri="{FF2B5EF4-FFF2-40B4-BE49-F238E27FC236}">
                  <a16:creationId xmlns:a16="http://schemas.microsoft.com/office/drawing/2014/main" id="{97DE5685-F623-4107-BB18-D2D2FE2661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5" name="Oval 1093">
              <a:extLst>
                <a:ext uri="{FF2B5EF4-FFF2-40B4-BE49-F238E27FC236}">
                  <a16:creationId xmlns:a16="http://schemas.microsoft.com/office/drawing/2014/main" id="{28F611F6-2182-4432-91F5-255E3AE387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6" name="Oval 1094">
              <a:extLst>
                <a:ext uri="{FF2B5EF4-FFF2-40B4-BE49-F238E27FC236}">
                  <a16:creationId xmlns:a16="http://schemas.microsoft.com/office/drawing/2014/main" id="{1C0E2B1E-4D22-4C2A-BE44-AD9EFA52B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7" name="Oval 1095">
              <a:extLst>
                <a:ext uri="{FF2B5EF4-FFF2-40B4-BE49-F238E27FC236}">
                  <a16:creationId xmlns:a16="http://schemas.microsoft.com/office/drawing/2014/main" id="{884C0284-968B-4266-B950-B83FD63518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8" name="Oval 1096">
              <a:extLst>
                <a:ext uri="{FF2B5EF4-FFF2-40B4-BE49-F238E27FC236}">
                  <a16:creationId xmlns:a16="http://schemas.microsoft.com/office/drawing/2014/main" id="{06F5053D-F4B0-4DAE-99E3-AAD797226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89" name="Oval 1097">
              <a:extLst>
                <a:ext uri="{FF2B5EF4-FFF2-40B4-BE49-F238E27FC236}">
                  <a16:creationId xmlns:a16="http://schemas.microsoft.com/office/drawing/2014/main" id="{102FF331-432F-4C2C-9DDA-FBFB41DB8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0" name="Oval 1098">
              <a:extLst>
                <a:ext uri="{FF2B5EF4-FFF2-40B4-BE49-F238E27FC236}">
                  <a16:creationId xmlns:a16="http://schemas.microsoft.com/office/drawing/2014/main" id="{CE175B46-540E-44F1-91B1-C24F24AF5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1" name="Oval 1099">
              <a:extLst>
                <a:ext uri="{FF2B5EF4-FFF2-40B4-BE49-F238E27FC236}">
                  <a16:creationId xmlns:a16="http://schemas.microsoft.com/office/drawing/2014/main" id="{CB2F1122-D551-41EA-BB30-AFD3EDFEF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2" name="Oval 1100">
              <a:extLst>
                <a:ext uri="{FF2B5EF4-FFF2-40B4-BE49-F238E27FC236}">
                  <a16:creationId xmlns:a16="http://schemas.microsoft.com/office/drawing/2014/main" id="{407B744C-3CA9-4D78-BA49-FDD2B31187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3" name="Oval 1101">
              <a:extLst>
                <a:ext uri="{FF2B5EF4-FFF2-40B4-BE49-F238E27FC236}">
                  <a16:creationId xmlns:a16="http://schemas.microsoft.com/office/drawing/2014/main" id="{57639795-1303-4A4F-91DB-57A385D678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4" name="Oval 1102">
              <a:extLst>
                <a:ext uri="{FF2B5EF4-FFF2-40B4-BE49-F238E27FC236}">
                  <a16:creationId xmlns:a16="http://schemas.microsoft.com/office/drawing/2014/main" id="{AE3FC391-3DB7-465E-B58D-2C2DB835F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5" name="Oval 1103">
              <a:extLst>
                <a:ext uri="{FF2B5EF4-FFF2-40B4-BE49-F238E27FC236}">
                  <a16:creationId xmlns:a16="http://schemas.microsoft.com/office/drawing/2014/main" id="{2CC8D517-45CE-4E1A-8590-AC6A03239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6" name="Oval 1104">
              <a:extLst>
                <a:ext uri="{FF2B5EF4-FFF2-40B4-BE49-F238E27FC236}">
                  <a16:creationId xmlns:a16="http://schemas.microsoft.com/office/drawing/2014/main" id="{9C8778AB-6531-44C9-BA00-00998B3E7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7" name="Oval 1105">
              <a:extLst>
                <a:ext uri="{FF2B5EF4-FFF2-40B4-BE49-F238E27FC236}">
                  <a16:creationId xmlns:a16="http://schemas.microsoft.com/office/drawing/2014/main" id="{AB47F9B7-1D88-4F23-854B-9515C5FA2F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8" name="Oval 1106">
              <a:extLst>
                <a:ext uri="{FF2B5EF4-FFF2-40B4-BE49-F238E27FC236}">
                  <a16:creationId xmlns:a16="http://schemas.microsoft.com/office/drawing/2014/main" id="{1972B2F2-57BF-4FFA-AF6B-9B5CA663C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99" name="Oval 1107">
              <a:extLst>
                <a:ext uri="{FF2B5EF4-FFF2-40B4-BE49-F238E27FC236}">
                  <a16:creationId xmlns:a16="http://schemas.microsoft.com/office/drawing/2014/main" id="{D520ED9B-3D67-43DB-97C0-2EEDE8355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0" name="Oval 1108">
              <a:extLst>
                <a:ext uri="{FF2B5EF4-FFF2-40B4-BE49-F238E27FC236}">
                  <a16:creationId xmlns:a16="http://schemas.microsoft.com/office/drawing/2014/main" id="{71335314-8723-446B-8BCD-7ACAB46559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1" name="Oval 1109">
              <a:extLst>
                <a:ext uri="{FF2B5EF4-FFF2-40B4-BE49-F238E27FC236}">
                  <a16:creationId xmlns:a16="http://schemas.microsoft.com/office/drawing/2014/main" id="{19F2C85D-0D96-4E60-8406-6468197EC6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2" name="Oval 1110">
              <a:extLst>
                <a:ext uri="{FF2B5EF4-FFF2-40B4-BE49-F238E27FC236}">
                  <a16:creationId xmlns:a16="http://schemas.microsoft.com/office/drawing/2014/main" id="{F84302D9-D5C9-4CB4-AC79-6AF957078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3" name="Oval 1111">
              <a:extLst>
                <a:ext uri="{FF2B5EF4-FFF2-40B4-BE49-F238E27FC236}">
                  <a16:creationId xmlns:a16="http://schemas.microsoft.com/office/drawing/2014/main" id="{B90985E7-633D-48E3-BB97-4F2C89149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4" name="Oval 1112">
              <a:extLst>
                <a:ext uri="{FF2B5EF4-FFF2-40B4-BE49-F238E27FC236}">
                  <a16:creationId xmlns:a16="http://schemas.microsoft.com/office/drawing/2014/main" id="{8CEE5D1E-4DCB-4800-B94F-BF366B015D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5" name="Oval 1113">
              <a:extLst>
                <a:ext uri="{FF2B5EF4-FFF2-40B4-BE49-F238E27FC236}">
                  <a16:creationId xmlns:a16="http://schemas.microsoft.com/office/drawing/2014/main" id="{85FC2F4E-96B8-463C-8C99-E268F36AA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6" name="Oval 1114">
              <a:extLst>
                <a:ext uri="{FF2B5EF4-FFF2-40B4-BE49-F238E27FC236}">
                  <a16:creationId xmlns:a16="http://schemas.microsoft.com/office/drawing/2014/main" id="{32ACBF88-DA3E-451F-ABE0-91B03E37DD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07" name="Oval 1115">
              <a:extLst>
                <a:ext uri="{FF2B5EF4-FFF2-40B4-BE49-F238E27FC236}">
                  <a16:creationId xmlns:a16="http://schemas.microsoft.com/office/drawing/2014/main" id="{6CE28749-B04C-4A3A-92F2-A878778DC1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108" name="Group 1116">
            <a:extLst>
              <a:ext uri="{FF2B5EF4-FFF2-40B4-BE49-F238E27FC236}">
                <a16:creationId xmlns:a16="http://schemas.microsoft.com/office/drawing/2014/main" id="{AF56725B-8650-425A-9303-32B8778E441F}"/>
              </a:ext>
            </a:extLst>
          </p:cNvPr>
          <p:cNvGrpSpPr>
            <a:grpSpLocks/>
          </p:cNvGrpSpPr>
          <p:nvPr/>
        </p:nvGrpSpPr>
        <p:grpSpPr bwMode="auto">
          <a:xfrm>
            <a:off x="5310188" y="2619375"/>
            <a:ext cx="385762" cy="539750"/>
            <a:chOff x="2439" y="2047"/>
            <a:chExt cx="283" cy="396"/>
          </a:xfrm>
        </p:grpSpPr>
        <p:sp>
          <p:nvSpPr>
            <p:cNvPr id="86109" name="Oval 1117">
              <a:extLst>
                <a:ext uri="{FF2B5EF4-FFF2-40B4-BE49-F238E27FC236}">
                  <a16:creationId xmlns:a16="http://schemas.microsoft.com/office/drawing/2014/main" id="{C151B176-636B-4503-A38E-3044F24CBD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0" name="Oval 1118">
              <a:extLst>
                <a:ext uri="{FF2B5EF4-FFF2-40B4-BE49-F238E27FC236}">
                  <a16:creationId xmlns:a16="http://schemas.microsoft.com/office/drawing/2014/main" id="{3921BA63-4D85-4AB9-BD03-480F1EEF7D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1" name="Oval 1119">
              <a:extLst>
                <a:ext uri="{FF2B5EF4-FFF2-40B4-BE49-F238E27FC236}">
                  <a16:creationId xmlns:a16="http://schemas.microsoft.com/office/drawing/2014/main" id="{87E66134-E073-45C6-8952-74B2D94042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2" name="Oval 1120">
              <a:extLst>
                <a:ext uri="{FF2B5EF4-FFF2-40B4-BE49-F238E27FC236}">
                  <a16:creationId xmlns:a16="http://schemas.microsoft.com/office/drawing/2014/main" id="{E21BEC24-357E-49A5-846C-2B19B4AD4D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3" name="Oval 1121">
              <a:extLst>
                <a:ext uri="{FF2B5EF4-FFF2-40B4-BE49-F238E27FC236}">
                  <a16:creationId xmlns:a16="http://schemas.microsoft.com/office/drawing/2014/main" id="{A71067DA-A866-4DFF-8C8D-C587B3642F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4" name="Oval 1122">
              <a:extLst>
                <a:ext uri="{FF2B5EF4-FFF2-40B4-BE49-F238E27FC236}">
                  <a16:creationId xmlns:a16="http://schemas.microsoft.com/office/drawing/2014/main" id="{29DCD104-B7BB-4F23-B86E-DFCC9C4A65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5" name="Oval 1123">
              <a:extLst>
                <a:ext uri="{FF2B5EF4-FFF2-40B4-BE49-F238E27FC236}">
                  <a16:creationId xmlns:a16="http://schemas.microsoft.com/office/drawing/2014/main" id="{5202EF1C-4E0F-45C4-96FC-19B26FA18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6" name="Oval 1124">
              <a:extLst>
                <a:ext uri="{FF2B5EF4-FFF2-40B4-BE49-F238E27FC236}">
                  <a16:creationId xmlns:a16="http://schemas.microsoft.com/office/drawing/2014/main" id="{BB4050BB-58DC-4490-B7EE-5BC9333AE1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7" name="Oval 1125">
              <a:extLst>
                <a:ext uri="{FF2B5EF4-FFF2-40B4-BE49-F238E27FC236}">
                  <a16:creationId xmlns:a16="http://schemas.microsoft.com/office/drawing/2014/main" id="{CC07DCD0-846A-4F40-AAC7-C06F0B30C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8" name="Oval 1126">
              <a:extLst>
                <a:ext uri="{FF2B5EF4-FFF2-40B4-BE49-F238E27FC236}">
                  <a16:creationId xmlns:a16="http://schemas.microsoft.com/office/drawing/2014/main" id="{98C9ED0B-DF24-4812-AFF4-BEF853CD17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19" name="Oval 1127">
              <a:extLst>
                <a:ext uri="{FF2B5EF4-FFF2-40B4-BE49-F238E27FC236}">
                  <a16:creationId xmlns:a16="http://schemas.microsoft.com/office/drawing/2014/main" id="{2F797268-75C8-4E18-A3E0-64EABBBBCF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0" name="Oval 1128">
              <a:extLst>
                <a:ext uri="{FF2B5EF4-FFF2-40B4-BE49-F238E27FC236}">
                  <a16:creationId xmlns:a16="http://schemas.microsoft.com/office/drawing/2014/main" id="{1E2AB852-DA47-4592-95F5-0BB9B6036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1" name="Oval 1129">
              <a:extLst>
                <a:ext uri="{FF2B5EF4-FFF2-40B4-BE49-F238E27FC236}">
                  <a16:creationId xmlns:a16="http://schemas.microsoft.com/office/drawing/2014/main" id="{62F66FFD-D831-452A-82A1-D3D8607DD6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2" name="Oval 1130">
              <a:extLst>
                <a:ext uri="{FF2B5EF4-FFF2-40B4-BE49-F238E27FC236}">
                  <a16:creationId xmlns:a16="http://schemas.microsoft.com/office/drawing/2014/main" id="{269F4317-337C-4B54-9699-ACD9CD19F8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3" name="Oval 1131">
              <a:extLst>
                <a:ext uri="{FF2B5EF4-FFF2-40B4-BE49-F238E27FC236}">
                  <a16:creationId xmlns:a16="http://schemas.microsoft.com/office/drawing/2014/main" id="{1F0507A6-7465-419D-8B4A-ACF237FC6D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4" name="Oval 1132">
              <a:extLst>
                <a:ext uri="{FF2B5EF4-FFF2-40B4-BE49-F238E27FC236}">
                  <a16:creationId xmlns:a16="http://schemas.microsoft.com/office/drawing/2014/main" id="{A3C8308A-8CA5-470E-9D2C-7830956FCE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5" name="Oval 1133">
              <a:extLst>
                <a:ext uri="{FF2B5EF4-FFF2-40B4-BE49-F238E27FC236}">
                  <a16:creationId xmlns:a16="http://schemas.microsoft.com/office/drawing/2014/main" id="{1561E714-BCD5-4BE7-A359-8AA898902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6" name="Oval 1134">
              <a:extLst>
                <a:ext uri="{FF2B5EF4-FFF2-40B4-BE49-F238E27FC236}">
                  <a16:creationId xmlns:a16="http://schemas.microsoft.com/office/drawing/2014/main" id="{9132EEE8-E3C5-427F-8E99-8CFE9454F3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7" name="Oval 1135">
              <a:extLst>
                <a:ext uri="{FF2B5EF4-FFF2-40B4-BE49-F238E27FC236}">
                  <a16:creationId xmlns:a16="http://schemas.microsoft.com/office/drawing/2014/main" id="{7FC0ECA7-EB7C-4A6A-9D05-0E4EFBAF8A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8" name="Oval 1136">
              <a:extLst>
                <a:ext uri="{FF2B5EF4-FFF2-40B4-BE49-F238E27FC236}">
                  <a16:creationId xmlns:a16="http://schemas.microsoft.com/office/drawing/2014/main" id="{9A7C1CAB-3297-4DF3-B1C5-D27BA731E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29" name="Oval 1137">
              <a:extLst>
                <a:ext uri="{FF2B5EF4-FFF2-40B4-BE49-F238E27FC236}">
                  <a16:creationId xmlns:a16="http://schemas.microsoft.com/office/drawing/2014/main" id="{479A805C-701A-4657-B653-910BAE22C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30" name="Oval 1138">
              <a:extLst>
                <a:ext uri="{FF2B5EF4-FFF2-40B4-BE49-F238E27FC236}">
                  <a16:creationId xmlns:a16="http://schemas.microsoft.com/office/drawing/2014/main" id="{455E6579-731B-44CA-A12F-88C2F9A10A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31" name="Oval 1139">
              <a:extLst>
                <a:ext uri="{FF2B5EF4-FFF2-40B4-BE49-F238E27FC236}">
                  <a16:creationId xmlns:a16="http://schemas.microsoft.com/office/drawing/2014/main" id="{FFB755D7-4014-41B9-9F0A-988A8229D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32" name="Oval 1140">
              <a:extLst>
                <a:ext uri="{FF2B5EF4-FFF2-40B4-BE49-F238E27FC236}">
                  <a16:creationId xmlns:a16="http://schemas.microsoft.com/office/drawing/2014/main" id="{29EC0657-089D-4756-8E9A-B1A18E2C9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33" name="Oval 1141">
              <a:extLst>
                <a:ext uri="{FF2B5EF4-FFF2-40B4-BE49-F238E27FC236}">
                  <a16:creationId xmlns:a16="http://schemas.microsoft.com/office/drawing/2014/main" id="{24EDFB33-36C5-4579-8D22-0A677EE87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375" name="Group 1383">
            <a:extLst>
              <a:ext uri="{FF2B5EF4-FFF2-40B4-BE49-F238E27FC236}">
                <a16:creationId xmlns:a16="http://schemas.microsoft.com/office/drawing/2014/main" id="{E3350407-0F8B-441A-8C10-49E00E7F0356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238625"/>
            <a:ext cx="385763" cy="539750"/>
            <a:chOff x="400" y="2047"/>
            <a:chExt cx="283" cy="396"/>
          </a:xfrm>
        </p:grpSpPr>
        <p:sp>
          <p:nvSpPr>
            <p:cNvPr id="86376" name="Oval 1384">
              <a:extLst>
                <a:ext uri="{FF2B5EF4-FFF2-40B4-BE49-F238E27FC236}">
                  <a16:creationId xmlns:a16="http://schemas.microsoft.com/office/drawing/2014/main" id="{BA17F3D2-70BD-4F1B-A5E9-478461CAF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77" name="Oval 1385">
              <a:extLst>
                <a:ext uri="{FF2B5EF4-FFF2-40B4-BE49-F238E27FC236}">
                  <a16:creationId xmlns:a16="http://schemas.microsoft.com/office/drawing/2014/main" id="{0389891A-C927-4E03-AFA3-582022332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78" name="Oval 1386">
              <a:extLst>
                <a:ext uri="{FF2B5EF4-FFF2-40B4-BE49-F238E27FC236}">
                  <a16:creationId xmlns:a16="http://schemas.microsoft.com/office/drawing/2014/main" id="{0E5F5F69-6449-48F8-825F-BB02F1F65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79" name="Oval 1387">
              <a:extLst>
                <a:ext uri="{FF2B5EF4-FFF2-40B4-BE49-F238E27FC236}">
                  <a16:creationId xmlns:a16="http://schemas.microsoft.com/office/drawing/2014/main" id="{6A8657DB-D5F6-46F1-BB1D-6DFB7B617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0" name="Oval 1388">
              <a:extLst>
                <a:ext uri="{FF2B5EF4-FFF2-40B4-BE49-F238E27FC236}">
                  <a16:creationId xmlns:a16="http://schemas.microsoft.com/office/drawing/2014/main" id="{E1F169DA-83AB-41E6-BB1D-7E80D9224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1" name="Oval 1389">
              <a:extLst>
                <a:ext uri="{FF2B5EF4-FFF2-40B4-BE49-F238E27FC236}">
                  <a16:creationId xmlns:a16="http://schemas.microsoft.com/office/drawing/2014/main" id="{91503787-E725-4046-BC6A-3353E7E36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2" name="Oval 1390">
              <a:extLst>
                <a:ext uri="{FF2B5EF4-FFF2-40B4-BE49-F238E27FC236}">
                  <a16:creationId xmlns:a16="http://schemas.microsoft.com/office/drawing/2014/main" id="{EABBFCFE-2AC1-4F4B-A6AA-C2E950590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3" name="Oval 1391">
              <a:extLst>
                <a:ext uri="{FF2B5EF4-FFF2-40B4-BE49-F238E27FC236}">
                  <a16:creationId xmlns:a16="http://schemas.microsoft.com/office/drawing/2014/main" id="{6F3F28BB-3094-483D-AE85-69A91DFDFD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4" name="Oval 1392">
              <a:extLst>
                <a:ext uri="{FF2B5EF4-FFF2-40B4-BE49-F238E27FC236}">
                  <a16:creationId xmlns:a16="http://schemas.microsoft.com/office/drawing/2014/main" id="{1A6803FD-8640-4B80-9F5E-980A279B6E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5" name="Oval 1393">
              <a:extLst>
                <a:ext uri="{FF2B5EF4-FFF2-40B4-BE49-F238E27FC236}">
                  <a16:creationId xmlns:a16="http://schemas.microsoft.com/office/drawing/2014/main" id="{07498955-822E-41B2-A60B-9EE4755598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6" name="Oval 1394">
              <a:extLst>
                <a:ext uri="{FF2B5EF4-FFF2-40B4-BE49-F238E27FC236}">
                  <a16:creationId xmlns:a16="http://schemas.microsoft.com/office/drawing/2014/main" id="{C230B6DD-7479-4324-8A65-69CBC1C76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7" name="Oval 1395">
              <a:extLst>
                <a:ext uri="{FF2B5EF4-FFF2-40B4-BE49-F238E27FC236}">
                  <a16:creationId xmlns:a16="http://schemas.microsoft.com/office/drawing/2014/main" id="{4FFF2369-A46E-45AB-9C70-8EB1E0BC2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8" name="Oval 1396">
              <a:extLst>
                <a:ext uri="{FF2B5EF4-FFF2-40B4-BE49-F238E27FC236}">
                  <a16:creationId xmlns:a16="http://schemas.microsoft.com/office/drawing/2014/main" id="{A7C8117D-9CDE-46C3-9686-BD435A30E8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89" name="Oval 1397">
              <a:extLst>
                <a:ext uri="{FF2B5EF4-FFF2-40B4-BE49-F238E27FC236}">
                  <a16:creationId xmlns:a16="http://schemas.microsoft.com/office/drawing/2014/main" id="{886005D6-14B2-4B66-84E9-A5029BD97F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0" name="Oval 1398">
              <a:extLst>
                <a:ext uri="{FF2B5EF4-FFF2-40B4-BE49-F238E27FC236}">
                  <a16:creationId xmlns:a16="http://schemas.microsoft.com/office/drawing/2014/main" id="{C1999A70-4B34-4AAE-9A10-C1B93DAA1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1" name="Oval 1399">
              <a:extLst>
                <a:ext uri="{FF2B5EF4-FFF2-40B4-BE49-F238E27FC236}">
                  <a16:creationId xmlns:a16="http://schemas.microsoft.com/office/drawing/2014/main" id="{AF7878C0-7AAA-4AC4-AA85-B74B0DB21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2" name="Oval 1400">
              <a:extLst>
                <a:ext uri="{FF2B5EF4-FFF2-40B4-BE49-F238E27FC236}">
                  <a16:creationId xmlns:a16="http://schemas.microsoft.com/office/drawing/2014/main" id="{4DD62273-BA48-4928-AE54-5196A97C1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3" name="Oval 1401">
              <a:extLst>
                <a:ext uri="{FF2B5EF4-FFF2-40B4-BE49-F238E27FC236}">
                  <a16:creationId xmlns:a16="http://schemas.microsoft.com/office/drawing/2014/main" id="{E75E8DD1-F542-4146-AEA8-0DEBDE0CD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4" name="Oval 1402">
              <a:extLst>
                <a:ext uri="{FF2B5EF4-FFF2-40B4-BE49-F238E27FC236}">
                  <a16:creationId xmlns:a16="http://schemas.microsoft.com/office/drawing/2014/main" id="{92A4F2CD-2B8E-4699-83D9-5D21929491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5" name="Oval 1403">
              <a:extLst>
                <a:ext uri="{FF2B5EF4-FFF2-40B4-BE49-F238E27FC236}">
                  <a16:creationId xmlns:a16="http://schemas.microsoft.com/office/drawing/2014/main" id="{84662DE8-2360-4160-82E0-A8005CC257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6" name="Oval 1404">
              <a:extLst>
                <a:ext uri="{FF2B5EF4-FFF2-40B4-BE49-F238E27FC236}">
                  <a16:creationId xmlns:a16="http://schemas.microsoft.com/office/drawing/2014/main" id="{166CC2C6-50C0-45AA-B909-7CF9978E50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7" name="Oval 1405">
              <a:extLst>
                <a:ext uri="{FF2B5EF4-FFF2-40B4-BE49-F238E27FC236}">
                  <a16:creationId xmlns:a16="http://schemas.microsoft.com/office/drawing/2014/main" id="{C8FAAD08-7205-435E-A455-5680B42220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8" name="Oval 1406">
              <a:extLst>
                <a:ext uri="{FF2B5EF4-FFF2-40B4-BE49-F238E27FC236}">
                  <a16:creationId xmlns:a16="http://schemas.microsoft.com/office/drawing/2014/main" id="{3F4EFF39-1861-49F8-8B02-5D7E535DB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99" name="Oval 1407">
              <a:extLst>
                <a:ext uri="{FF2B5EF4-FFF2-40B4-BE49-F238E27FC236}">
                  <a16:creationId xmlns:a16="http://schemas.microsoft.com/office/drawing/2014/main" id="{0F15C680-51DB-444C-B521-A82B00E391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0" name="Oval 1408">
              <a:extLst>
                <a:ext uri="{FF2B5EF4-FFF2-40B4-BE49-F238E27FC236}">
                  <a16:creationId xmlns:a16="http://schemas.microsoft.com/office/drawing/2014/main" id="{80E30324-B727-4EA6-B19D-E832B3D17A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1" name="Oval 1409">
              <a:extLst>
                <a:ext uri="{FF2B5EF4-FFF2-40B4-BE49-F238E27FC236}">
                  <a16:creationId xmlns:a16="http://schemas.microsoft.com/office/drawing/2014/main" id="{60CD3A79-3A78-40A5-9363-606550F3E5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402" name="Group 1410">
            <a:extLst>
              <a:ext uri="{FF2B5EF4-FFF2-40B4-BE49-F238E27FC236}">
                <a16:creationId xmlns:a16="http://schemas.microsoft.com/office/drawing/2014/main" id="{55A51C0A-14C2-4437-9256-0C78FCFD8811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4238625"/>
            <a:ext cx="384175" cy="539750"/>
            <a:chOff x="740" y="2047"/>
            <a:chExt cx="282" cy="396"/>
          </a:xfrm>
        </p:grpSpPr>
        <p:sp>
          <p:nvSpPr>
            <p:cNvPr id="86403" name="Oval 1411">
              <a:extLst>
                <a:ext uri="{FF2B5EF4-FFF2-40B4-BE49-F238E27FC236}">
                  <a16:creationId xmlns:a16="http://schemas.microsoft.com/office/drawing/2014/main" id="{6B60FD3C-D0FD-4833-B6FA-F0A88786E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4" name="Oval 1412">
              <a:extLst>
                <a:ext uri="{FF2B5EF4-FFF2-40B4-BE49-F238E27FC236}">
                  <a16:creationId xmlns:a16="http://schemas.microsoft.com/office/drawing/2014/main" id="{9D5B7E6B-628E-42EB-AD69-61E4EB2FDD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5" name="Oval 1413">
              <a:extLst>
                <a:ext uri="{FF2B5EF4-FFF2-40B4-BE49-F238E27FC236}">
                  <a16:creationId xmlns:a16="http://schemas.microsoft.com/office/drawing/2014/main" id="{DE719A2E-7AC8-471A-8395-55602EC66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6" name="Oval 1414">
              <a:extLst>
                <a:ext uri="{FF2B5EF4-FFF2-40B4-BE49-F238E27FC236}">
                  <a16:creationId xmlns:a16="http://schemas.microsoft.com/office/drawing/2014/main" id="{D5154296-8606-46DA-B74E-9756BCE71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7" name="Oval 1415">
              <a:extLst>
                <a:ext uri="{FF2B5EF4-FFF2-40B4-BE49-F238E27FC236}">
                  <a16:creationId xmlns:a16="http://schemas.microsoft.com/office/drawing/2014/main" id="{A7F5EA38-31CB-4EF7-AB5F-57E227B102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8" name="Oval 1416">
              <a:extLst>
                <a:ext uri="{FF2B5EF4-FFF2-40B4-BE49-F238E27FC236}">
                  <a16:creationId xmlns:a16="http://schemas.microsoft.com/office/drawing/2014/main" id="{4DC4709D-588D-48D4-9321-76DA163006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09" name="Oval 1417">
              <a:extLst>
                <a:ext uri="{FF2B5EF4-FFF2-40B4-BE49-F238E27FC236}">
                  <a16:creationId xmlns:a16="http://schemas.microsoft.com/office/drawing/2014/main" id="{8F49DAC1-01D1-47D3-B952-FD0451793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0" name="Oval 1418">
              <a:extLst>
                <a:ext uri="{FF2B5EF4-FFF2-40B4-BE49-F238E27FC236}">
                  <a16:creationId xmlns:a16="http://schemas.microsoft.com/office/drawing/2014/main" id="{F1A6F758-4444-4A8D-95B5-367F7A81BA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1" name="Oval 1419">
              <a:extLst>
                <a:ext uri="{FF2B5EF4-FFF2-40B4-BE49-F238E27FC236}">
                  <a16:creationId xmlns:a16="http://schemas.microsoft.com/office/drawing/2014/main" id="{87A86609-4C8C-48E5-BF32-685609A034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2" name="Oval 1420">
              <a:extLst>
                <a:ext uri="{FF2B5EF4-FFF2-40B4-BE49-F238E27FC236}">
                  <a16:creationId xmlns:a16="http://schemas.microsoft.com/office/drawing/2014/main" id="{40EEC7CE-D84A-48B3-AEE9-517B1344B0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3" name="Oval 1421">
              <a:extLst>
                <a:ext uri="{FF2B5EF4-FFF2-40B4-BE49-F238E27FC236}">
                  <a16:creationId xmlns:a16="http://schemas.microsoft.com/office/drawing/2014/main" id="{6FA42F9E-7547-4139-8E4B-B086FA572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4" name="Oval 1422">
              <a:extLst>
                <a:ext uri="{FF2B5EF4-FFF2-40B4-BE49-F238E27FC236}">
                  <a16:creationId xmlns:a16="http://schemas.microsoft.com/office/drawing/2014/main" id="{D3331E91-546B-4385-B2CD-B37AF501E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5" name="Oval 1423">
              <a:extLst>
                <a:ext uri="{FF2B5EF4-FFF2-40B4-BE49-F238E27FC236}">
                  <a16:creationId xmlns:a16="http://schemas.microsoft.com/office/drawing/2014/main" id="{F749BBCA-B5F7-42A3-8139-FAF60AC3B3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6" name="Oval 1424">
              <a:extLst>
                <a:ext uri="{FF2B5EF4-FFF2-40B4-BE49-F238E27FC236}">
                  <a16:creationId xmlns:a16="http://schemas.microsoft.com/office/drawing/2014/main" id="{83670E19-880D-43EC-9628-02A76E671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7" name="Oval 1425">
              <a:extLst>
                <a:ext uri="{FF2B5EF4-FFF2-40B4-BE49-F238E27FC236}">
                  <a16:creationId xmlns:a16="http://schemas.microsoft.com/office/drawing/2014/main" id="{E856DCA4-AB1E-4DC0-89D8-C6CB1A611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8" name="Oval 1426">
              <a:extLst>
                <a:ext uri="{FF2B5EF4-FFF2-40B4-BE49-F238E27FC236}">
                  <a16:creationId xmlns:a16="http://schemas.microsoft.com/office/drawing/2014/main" id="{D1AC29F9-3172-4ADE-8E16-6698BAB022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19" name="Oval 1427">
              <a:extLst>
                <a:ext uri="{FF2B5EF4-FFF2-40B4-BE49-F238E27FC236}">
                  <a16:creationId xmlns:a16="http://schemas.microsoft.com/office/drawing/2014/main" id="{9AF4D2F9-1130-4F3B-8761-E260127098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0" name="Oval 1428">
              <a:extLst>
                <a:ext uri="{FF2B5EF4-FFF2-40B4-BE49-F238E27FC236}">
                  <a16:creationId xmlns:a16="http://schemas.microsoft.com/office/drawing/2014/main" id="{1F29A9D0-96A8-40BF-8685-4BCCCD94D3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1" name="Oval 1429">
              <a:extLst>
                <a:ext uri="{FF2B5EF4-FFF2-40B4-BE49-F238E27FC236}">
                  <a16:creationId xmlns:a16="http://schemas.microsoft.com/office/drawing/2014/main" id="{9EEB32AB-F376-43DD-8322-EFD70689F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2" name="Oval 1430">
              <a:extLst>
                <a:ext uri="{FF2B5EF4-FFF2-40B4-BE49-F238E27FC236}">
                  <a16:creationId xmlns:a16="http://schemas.microsoft.com/office/drawing/2014/main" id="{BEB075E6-9BC7-494F-9988-24E4ED9B05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423" name="Group 1431">
            <a:extLst>
              <a:ext uri="{FF2B5EF4-FFF2-40B4-BE49-F238E27FC236}">
                <a16:creationId xmlns:a16="http://schemas.microsoft.com/office/drawing/2014/main" id="{9F29ADEC-7AEA-4BC9-A61A-703BBF00FC0D}"/>
              </a:ext>
            </a:extLst>
          </p:cNvPr>
          <p:cNvGrpSpPr>
            <a:grpSpLocks/>
          </p:cNvGrpSpPr>
          <p:nvPr/>
        </p:nvGrpSpPr>
        <p:grpSpPr bwMode="auto">
          <a:xfrm>
            <a:off x="2198688" y="4238625"/>
            <a:ext cx="384175" cy="539750"/>
            <a:chOff x="1079" y="2047"/>
            <a:chExt cx="282" cy="396"/>
          </a:xfrm>
        </p:grpSpPr>
        <p:sp>
          <p:nvSpPr>
            <p:cNvPr id="86424" name="Oval 1432">
              <a:extLst>
                <a:ext uri="{FF2B5EF4-FFF2-40B4-BE49-F238E27FC236}">
                  <a16:creationId xmlns:a16="http://schemas.microsoft.com/office/drawing/2014/main" id="{9DF66EFC-BC89-484D-AC35-F5E64E67D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5" name="Oval 1433">
              <a:extLst>
                <a:ext uri="{FF2B5EF4-FFF2-40B4-BE49-F238E27FC236}">
                  <a16:creationId xmlns:a16="http://schemas.microsoft.com/office/drawing/2014/main" id="{517E0271-BB06-4F42-B8AA-DCAE4767E4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6" name="Oval 1434">
              <a:extLst>
                <a:ext uri="{FF2B5EF4-FFF2-40B4-BE49-F238E27FC236}">
                  <a16:creationId xmlns:a16="http://schemas.microsoft.com/office/drawing/2014/main" id="{1805170A-E96E-402E-B487-FD61EE572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7" name="Oval 1435">
              <a:extLst>
                <a:ext uri="{FF2B5EF4-FFF2-40B4-BE49-F238E27FC236}">
                  <a16:creationId xmlns:a16="http://schemas.microsoft.com/office/drawing/2014/main" id="{FA08D397-30CF-4120-8849-FD92A4CCBB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8" name="Oval 1436">
              <a:extLst>
                <a:ext uri="{FF2B5EF4-FFF2-40B4-BE49-F238E27FC236}">
                  <a16:creationId xmlns:a16="http://schemas.microsoft.com/office/drawing/2014/main" id="{9351B836-89F7-436A-ADC6-7991EF0AE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29" name="Oval 1437">
              <a:extLst>
                <a:ext uri="{FF2B5EF4-FFF2-40B4-BE49-F238E27FC236}">
                  <a16:creationId xmlns:a16="http://schemas.microsoft.com/office/drawing/2014/main" id="{44D00CEF-96F7-4D6D-A06E-B0506BE50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0" name="Oval 1438">
              <a:extLst>
                <a:ext uri="{FF2B5EF4-FFF2-40B4-BE49-F238E27FC236}">
                  <a16:creationId xmlns:a16="http://schemas.microsoft.com/office/drawing/2014/main" id="{C33F4AE3-38C9-492F-8D53-A119027F3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1" name="Oval 1439">
              <a:extLst>
                <a:ext uri="{FF2B5EF4-FFF2-40B4-BE49-F238E27FC236}">
                  <a16:creationId xmlns:a16="http://schemas.microsoft.com/office/drawing/2014/main" id="{F2F020CA-22BE-40B5-8BC4-8FF1F5A57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2" name="Oval 1440">
              <a:extLst>
                <a:ext uri="{FF2B5EF4-FFF2-40B4-BE49-F238E27FC236}">
                  <a16:creationId xmlns:a16="http://schemas.microsoft.com/office/drawing/2014/main" id="{7FBA0D48-30EB-4C9C-ACE6-F3F86A8FF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3" name="Oval 1441">
              <a:extLst>
                <a:ext uri="{FF2B5EF4-FFF2-40B4-BE49-F238E27FC236}">
                  <a16:creationId xmlns:a16="http://schemas.microsoft.com/office/drawing/2014/main" id="{2E55DDC1-D56F-4EAD-AAED-2EDB3A25B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4" name="Oval 1442">
              <a:extLst>
                <a:ext uri="{FF2B5EF4-FFF2-40B4-BE49-F238E27FC236}">
                  <a16:creationId xmlns:a16="http://schemas.microsoft.com/office/drawing/2014/main" id="{728434B7-18F3-4686-876C-3A682B816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5" name="Oval 1443">
              <a:extLst>
                <a:ext uri="{FF2B5EF4-FFF2-40B4-BE49-F238E27FC236}">
                  <a16:creationId xmlns:a16="http://schemas.microsoft.com/office/drawing/2014/main" id="{36CE78BF-15D3-411C-A236-73C4C25F9F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6" name="Oval 1444">
              <a:extLst>
                <a:ext uri="{FF2B5EF4-FFF2-40B4-BE49-F238E27FC236}">
                  <a16:creationId xmlns:a16="http://schemas.microsoft.com/office/drawing/2014/main" id="{9E6E8FC5-9064-4A82-A54D-9DF2A8F76E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7" name="Oval 1445">
              <a:extLst>
                <a:ext uri="{FF2B5EF4-FFF2-40B4-BE49-F238E27FC236}">
                  <a16:creationId xmlns:a16="http://schemas.microsoft.com/office/drawing/2014/main" id="{CF47FA72-8142-4568-B7C6-0EFC2622B8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8" name="Oval 1446">
              <a:extLst>
                <a:ext uri="{FF2B5EF4-FFF2-40B4-BE49-F238E27FC236}">
                  <a16:creationId xmlns:a16="http://schemas.microsoft.com/office/drawing/2014/main" id="{1A876C71-AB62-4F94-A25F-2AAA45DCEA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39" name="Oval 1447">
              <a:extLst>
                <a:ext uri="{FF2B5EF4-FFF2-40B4-BE49-F238E27FC236}">
                  <a16:creationId xmlns:a16="http://schemas.microsoft.com/office/drawing/2014/main" id="{16A46A65-4D4E-40BD-B8E9-CEFEBC9183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0" name="Oval 1448">
              <a:extLst>
                <a:ext uri="{FF2B5EF4-FFF2-40B4-BE49-F238E27FC236}">
                  <a16:creationId xmlns:a16="http://schemas.microsoft.com/office/drawing/2014/main" id="{A42F6604-D108-4CC5-A529-BD2299620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1" name="Oval 1449">
              <a:extLst>
                <a:ext uri="{FF2B5EF4-FFF2-40B4-BE49-F238E27FC236}">
                  <a16:creationId xmlns:a16="http://schemas.microsoft.com/office/drawing/2014/main" id="{E44BF83F-3E25-49D3-9AFB-96BF9DCFD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2" name="Oval 1450">
              <a:extLst>
                <a:ext uri="{FF2B5EF4-FFF2-40B4-BE49-F238E27FC236}">
                  <a16:creationId xmlns:a16="http://schemas.microsoft.com/office/drawing/2014/main" id="{BF440115-9B06-4BBA-948E-FE5010BE7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3" name="Oval 1451">
              <a:extLst>
                <a:ext uri="{FF2B5EF4-FFF2-40B4-BE49-F238E27FC236}">
                  <a16:creationId xmlns:a16="http://schemas.microsoft.com/office/drawing/2014/main" id="{82F6FA66-F58B-492C-B1E9-A111CF5DA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4" name="Oval 1452">
              <a:extLst>
                <a:ext uri="{FF2B5EF4-FFF2-40B4-BE49-F238E27FC236}">
                  <a16:creationId xmlns:a16="http://schemas.microsoft.com/office/drawing/2014/main" id="{90DEA858-9889-46CE-AEF7-F0F8E3C6B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445" name="Group 1453">
            <a:extLst>
              <a:ext uri="{FF2B5EF4-FFF2-40B4-BE49-F238E27FC236}">
                <a16:creationId xmlns:a16="http://schemas.microsoft.com/office/drawing/2014/main" id="{CD07356B-AEEB-41BC-A973-3BCC85AD4A3A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4238625"/>
            <a:ext cx="385763" cy="539750"/>
            <a:chOff x="1420" y="2047"/>
            <a:chExt cx="283" cy="396"/>
          </a:xfrm>
        </p:grpSpPr>
        <p:sp>
          <p:nvSpPr>
            <p:cNvPr id="86446" name="Oval 1454">
              <a:extLst>
                <a:ext uri="{FF2B5EF4-FFF2-40B4-BE49-F238E27FC236}">
                  <a16:creationId xmlns:a16="http://schemas.microsoft.com/office/drawing/2014/main" id="{8651AC17-9E25-4446-9DD2-06451F351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7" name="Oval 1455">
              <a:extLst>
                <a:ext uri="{FF2B5EF4-FFF2-40B4-BE49-F238E27FC236}">
                  <a16:creationId xmlns:a16="http://schemas.microsoft.com/office/drawing/2014/main" id="{D71D3C68-95CD-4B7F-AFEB-CBBDBA232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8" name="Oval 1456">
              <a:extLst>
                <a:ext uri="{FF2B5EF4-FFF2-40B4-BE49-F238E27FC236}">
                  <a16:creationId xmlns:a16="http://schemas.microsoft.com/office/drawing/2014/main" id="{799AA3CC-8932-4A47-BECC-932366A2E4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49" name="Oval 1457">
              <a:extLst>
                <a:ext uri="{FF2B5EF4-FFF2-40B4-BE49-F238E27FC236}">
                  <a16:creationId xmlns:a16="http://schemas.microsoft.com/office/drawing/2014/main" id="{016C8EFD-18EE-4208-9E35-950D4E68D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0" name="Oval 1458">
              <a:extLst>
                <a:ext uri="{FF2B5EF4-FFF2-40B4-BE49-F238E27FC236}">
                  <a16:creationId xmlns:a16="http://schemas.microsoft.com/office/drawing/2014/main" id="{6557C9D0-DE93-4776-9E4B-61AAD0B2F0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1" name="Oval 1459">
              <a:extLst>
                <a:ext uri="{FF2B5EF4-FFF2-40B4-BE49-F238E27FC236}">
                  <a16:creationId xmlns:a16="http://schemas.microsoft.com/office/drawing/2014/main" id="{6DB68A9F-BA63-4EDA-8F71-BBF947EE7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2" name="Oval 1460">
              <a:extLst>
                <a:ext uri="{FF2B5EF4-FFF2-40B4-BE49-F238E27FC236}">
                  <a16:creationId xmlns:a16="http://schemas.microsoft.com/office/drawing/2014/main" id="{7A5AF8F9-1B76-4E9C-B5B2-B1AF5EE18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3" name="Oval 1461">
              <a:extLst>
                <a:ext uri="{FF2B5EF4-FFF2-40B4-BE49-F238E27FC236}">
                  <a16:creationId xmlns:a16="http://schemas.microsoft.com/office/drawing/2014/main" id="{5B45CF63-0E02-492A-9E5B-D95CA1D2A8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4" name="Oval 1462">
              <a:extLst>
                <a:ext uri="{FF2B5EF4-FFF2-40B4-BE49-F238E27FC236}">
                  <a16:creationId xmlns:a16="http://schemas.microsoft.com/office/drawing/2014/main" id="{B4D5BEB2-93D9-4E2F-A143-9FD5739CD4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5" name="Oval 1463">
              <a:extLst>
                <a:ext uri="{FF2B5EF4-FFF2-40B4-BE49-F238E27FC236}">
                  <a16:creationId xmlns:a16="http://schemas.microsoft.com/office/drawing/2014/main" id="{E0D61BCE-FD25-4F2D-9DC4-E9F85DC867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6" name="Oval 1464">
              <a:extLst>
                <a:ext uri="{FF2B5EF4-FFF2-40B4-BE49-F238E27FC236}">
                  <a16:creationId xmlns:a16="http://schemas.microsoft.com/office/drawing/2014/main" id="{50F362DC-3665-4CF7-9AE8-97D4D7CA9E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7" name="Oval 1465">
              <a:extLst>
                <a:ext uri="{FF2B5EF4-FFF2-40B4-BE49-F238E27FC236}">
                  <a16:creationId xmlns:a16="http://schemas.microsoft.com/office/drawing/2014/main" id="{8B968111-BFE8-47A5-85BB-276AB29ED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8" name="Oval 1466">
              <a:extLst>
                <a:ext uri="{FF2B5EF4-FFF2-40B4-BE49-F238E27FC236}">
                  <a16:creationId xmlns:a16="http://schemas.microsoft.com/office/drawing/2014/main" id="{5DF3F2CD-D537-4A42-AC44-13D8A400A4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59" name="Oval 1467">
              <a:extLst>
                <a:ext uri="{FF2B5EF4-FFF2-40B4-BE49-F238E27FC236}">
                  <a16:creationId xmlns:a16="http://schemas.microsoft.com/office/drawing/2014/main" id="{D5FF2EF0-1649-47B3-9A80-A61A6D0A4D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0" name="Oval 1468">
              <a:extLst>
                <a:ext uri="{FF2B5EF4-FFF2-40B4-BE49-F238E27FC236}">
                  <a16:creationId xmlns:a16="http://schemas.microsoft.com/office/drawing/2014/main" id="{306D91DF-2B68-4AA2-90BB-0502143CC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1" name="Oval 1469">
              <a:extLst>
                <a:ext uri="{FF2B5EF4-FFF2-40B4-BE49-F238E27FC236}">
                  <a16:creationId xmlns:a16="http://schemas.microsoft.com/office/drawing/2014/main" id="{5C844BF7-AC2E-48E1-93B0-9AF9242B10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2" name="Oval 1470">
              <a:extLst>
                <a:ext uri="{FF2B5EF4-FFF2-40B4-BE49-F238E27FC236}">
                  <a16:creationId xmlns:a16="http://schemas.microsoft.com/office/drawing/2014/main" id="{665C7B0F-C717-4EAC-8941-83509A6E5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3" name="Oval 1471">
              <a:extLst>
                <a:ext uri="{FF2B5EF4-FFF2-40B4-BE49-F238E27FC236}">
                  <a16:creationId xmlns:a16="http://schemas.microsoft.com/office/drawing/2014/main" id="{486B544F-F638-4A70-8604-7135F6C94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4" name="Oval 1472">
              <a:extLst>
                <a:ext uri="{FF2B5EF4-FFF2-40B4-BE49-F238E27FC236}">
                  <a16:creationId xmlns:a16="http://schemas.microsoft.com/office/drawing/2014/main" id="{878FEDCD-D8ED-4E92-8DC8-C9B591F5C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5" name="Oval 1473">
              <a:extLst>
                <a:ext uri="{FF2B5EF4-FFF2-40B4-BE49-F238E27FC236}">
                  <a16:creationId xmlns:a16="http://schemas.microsoft.com/office/drawing/2014/main" id="{63E8156A-7D6A-44A8-A24B-79875C542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6" name="Oval 1474">
              <a:extLst>
                <a:ext uri="{FF2B5EF4-FFF2-40B4-BE49-F238E27FC236}">
                  <a16:creationId xmlns:a16="http://schemas.microsoft.com/office/drawing/2014/main" id="{830B985B-674F-45A2-86D3-9C467AECD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467" name="Group 1475">
            <a:extLst>
              <a:ext uri="{FF2B5EF4-FFF2-40B4-BE49-F238E27FC236}">
                <a16:creationId xmlns:a16="http://schemas.microsoft.com/office/drawing/2014/main" id="{89AC8F2C-644C-49F9-B764-BE2ED3EF4081}"/>
              </a:ext>
            </a:extLst>
          </p:cNvPr>
          <p:cNvGrpSpPr>
            <a:grpSpLocks/>
          </p:cNvGrpSpPr>
          <p:nvPr/>
        </p:nvGrpSpPr>
        <p:grpSpPr bwMode="auto">
          <a:xfrm>
            <a:off x="3743325" y="4238625"/>
            <a:ext cx="385763" cy="539750"/>
            <a:chOff x="1760" y="2047"/>
            <a:chExt cx="283" cy="396"/>
          </a:xfrm>
        </p:grpSpPr>
        <p:sp>
          <p:nvSpPr>
            <p:cNvPr id="86468" name="Oval 1476">
              <a:extLst>
                <a:ext uri="{FF2B5EF4-FFF2-40B4-BE49-F238E27FC236}">
                  <a16:creationId xmlns:a16="http://schemas.microsoft.com/office/drawing/2014/main" id="{BD478108-BF04-4F16-BAAA-ADB919B8B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69" name="Oval 1477">
              <a:extLst>
                <a:ext uri="{FF2B5EF4-FFF2-40B4-BE49-F238E27FC236}">
                  <a16:creationId xmlns:a16="http://schemas.microsoft.com/office/drawing/2014/main" id="{B4E8310B-E4A3-4359-B3CE-5561B646BA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0" name="Oval 1478">
              <a:extLst>
                <a:ext uri="{FF2B5EF4-FFF2-40B4-BE49-F238E27FC236}">
                  <a16:creationId xmlns:a16="http://schemas.microsoft.com/office/drawing/2014/main" id="{8601CC3D-BB26-4A38-A7A6-7201746B5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1" name="Oval 1479">
              <a:extLst>
                <a:ext uri="{FF2B5EF4-FFF2-40B4-BE49-F238E27FC236}">
                  <a16:creationId xmlns:a16="http://schemas.microsoft.com/office/drawing/2014/main" id="{9BF8A4B0-B1D3-4566-B542-38223535E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2" name="Oval 1480">
              <a:extLst>
                <a:ext uri="{FF2B5EF4-FFF2-40B4-BE49-F238E27FC236}">
                  <a16:creationId xmlns:a16="http://schemas.microsoft.com/office/drawing/2014/main" id="{96DA40BC-1A16-46A3-9853-833C5A36F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3" name="Oval 1481">
              <a:extLst>
                <a:ext uri="{FF2B5EF4-FFF2-40B4-BE49-F238E27FC236}">
                  <a16:creationId xmlns:a16="http://schemas.microsoft.com/office/drawing/2014/main" id="{DCD4FCE9-8528-4960-B2E5-5DC5C1C250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4" name="Oval 1482">
              <a:extLst>
                <a:ext uri="{FF2B5EF4-FFF2-40B4-BE49-F238E27FC236}">
                  <a16:creationId xmlns:a16="http://schemas.microsoft.com/office/drawing/2014/main" id="{D110F951-4838-4C36-85BF-4AED642D6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5" name="Oval 1483">
              <a:extLst>
                <a:ext uri="{FF2B5EF4-FFF2-40B4-BE49-F238E27FC236}">
                  <a16:creationId xmlns:a16="http://schemas.microsoft.com/office/drawing/2014/main" id="{69A57CC5-3619-4FDB-9AFA-52FC2AF21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6" name="Oval 1484">
              <a:extLst>
                <a:ext uri="{FF2B5EF4-FFF2-40B4-BE49-F238E27FC236}">
                  <a16:creationId xmlns:a16="http://schemas.microsoft.com/office/drawing/2014/main" id="{7FA14450-35D3-46D4-8DCA-D2522E7178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7" name="Oval 1485">
              <a:extLst>
                <a:ext uri="{FF2B5EF4-FFF2-40B4-BE49-F238E27FC236}">
                  <a16:creationId xmlns:a16="http://schemas.microsoft.com/office/drawing/2014/main" id="{8CC163C2-0224-4A64-BF0F-59DD307A5A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8" name="Oval 1486">
              <a:extLst>
                <a:ext uri="{FF2B5EF4-FFF2-40B4-BE49-F238E27FC236}">
                  <a16:creationId xmlns:a16="http://schemas.microsoft.com/office/drawing/2014/main" id="{50A3B8B1-E7E3-40E4-AABF-5C83BB8152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79" name="Oval 1487">
              <a:extLst>
                <a:ext uri="{FF2B5EF4-FFF2-40B4-BE49-F238E27FC236}">
                  <a16:creationId xmlns:a16="http://schemas.microsoft.com/office/drawing/2014/main" id="{3EA3D0E9-A2C6-4A79-8EF1-0E1713329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0" name="Oval 1488">
              <a:extLst>
                <a:ext uri="{FF2B5EF4-FFF2-40B4-BE49-F238E27FC236}">
                  <a16:creationId xmlns:a16="http://schemas.microsoft.com/office/drawing/2014/main" id="{8F11823F-144C-4CDD-A92C-98193C521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1" name="Oval 1489">
              <a:extLst>
                <a:ext uri="{FF2B5EF4-FFF2-40B4-BE49-F238E27FC236}">
                  <a16:creationId xmlns:a16="http://schemas.microsoft.com/office/drawing/2014/main" id="{C1690DAE-42F6-4944-B2AC-9C980F126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2" name="Oval 1490">
              <a:extLst>
                <a:ext uri="{FF2B5EF4-FFF2-40B4-BE49-F238E27FC236}">
                  <a16:creationId xmlns:a16="http://schemas.microsoft.com/office/drawing/2014/main" id="{5D056189-E379-4C59-8050-A357D5EA05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3" name="Oval 1491">
              <a:extLst>
                <a:ext uri="{FF2B5EF4-FFF2-40B4-BE49-F238E27FC236}">
                  <a16:creationId xmlns:a16="http://schemas.microsoft.com/office/drawing/2014/main" id="{F5498BCC-D8C8-466B-8FDC-AEA1BB9428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4" name="Oval 1492">
              <a:extLst>
                <a:ext uri="{FF2B5EF4-FFF2-40B4-BE49-F238E27FC236}">
                  <a16:creationId xmlns:a16="http://schemas.microsoft.com/office/drawing/2014/main" id="{1060F9E2-456D-465F-B2CB-92BB27862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5" name="Oval 1493">
              <a:extLst>
                <a:ext uri="{FF2B5EF4-FFF2-40B4-BE49-F238E27FC236}">
                  <a16:creationId xmlns:a16="http://schemas.microsoft.com/office/drawing/2014/main" id="{8B23B6A7-8916-4862-A1DA-14B4F3597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6" name="Oval 1494">
              <a:extLst>
                <a:ext uri="{FF2B5EF4-FFF2-40B4-BE49-F238E27FC236}">
                  <a16:creationId xmlns:a16="http://schemas.microsoft.com/office/drawing/2014/main" id="{3F3E5E44-3D07-4EF4-A554-E0D45340F5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7" name="Oval 1495">
              <a:extLst>
                <a:ext uri="{FF2B5EF4-FFF2-40B4-BE49-F238E27FC236}">
                  <a16:creationId xmlns:a16="http://schemas.microsoft.com/office/drawing/2014/main" id="{C8EC36A1-87BF-4557-9F5D-C67AFD6552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8" name="Oval 1496">
              <a:extLst>
                <a:ext uri="{FF2B5EF4-FFF2-40B4-BE49-F238E27FC236}">
                  <a16:creationId xmlns:a16="http://schemas.microsoft.com/office/drawing/2014/main" id="{CBCD0B0A-AC1A-4E48-98A1-094E2A3DEE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89" name="Oval 1497">
              <a:extLst>
                <a:ext uri="{FF2B5EF4-FFF2-40B4-BE49-F238E27FC236}">
                  <a16:creationId xmlns:a16="http://schemas.microsoft.com/office/drawing/2014/main" id="{922BD8BA-E840-4E70-B684-98A024454C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0" name="Oval 1498">
              <a:extLst>
                <a:ext uri="{FF2B5EF4-FFF2-40B4-BE49-F238E27FC236}">
                  <a16:creationId xmlns:a16="http://schemas.microsoft.com/office/drawing/2014/main" id="{6C6FF044-E427-4236-8276-D786EF9C9A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1" name="Oval 1499">
              <a:extLst>
                <a:ext uri="{FF2B5EF4-FFF2-40B4-BE49-F238E27FC236}">
                  <a16:creationId xmlns:a16="http://schemas.microsoft.com/office/drawing/2014/main" id="{BFF2B4B5-5F3D-4F30-8DF0-46F359418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2" name="Oval 1500">
              <a:extLst>
                <a:ext uri="{FF2B5EF4-FFF2-40B4-BE49-F238E27FC236}">
                  <a16:creationId xmlns:a16="http://schemas.microsoft.com/office/drawing/2014/main" id="{36596DA9-872A-4F0A-A002-75ECAFD528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3" name="Oval 1501">
              <a:extLst>
                <a:ext uri="{FF2B5EF4-FFF2-40B4-BE49-F238E27FC236}">
                  <a16:creationId xmlns:a16="http://schemas.microsoft.com/office/drawing/2014/main" id="{8C91E126-DC80-4162-A217-C20ECD604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4" name="Oval 1502">
              <a:extLst>
                <a:ext uri="{FF2B5EF4-FFF2-40B4-BE49-F238E27FC236}">
                  <a16:creationId xmlns:a16="http://schemas.microsoft.com/office/drawing/2014/main" id="{735B4A95-8B00-4D00-B537-CA8C95F9EA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495" name="Group 1503">
            <a:extLst>
              <a:ext uri="{FF2B5EF4-FFF2-40B4-BE49-F238E27FC236}">
                <a16:creationId xmlns:a16="http://schemas.microsoft.com/office/drawing/2014/main" id="{05133BD2-0286-45CB-A071-EF4BFC9A4D93}"/>
              </a:ext>
            </a:extLst>
          </p:cNvPr>
          <p:cNvGrpSpPr>
            <a:grpSpLocks/>
          </p:cNvGrpSpPr>
          <p:nvPr/>
        </p:nvGrpSpPr>
        <p:grpSpPr bwMode="auto">
          <a:xfrm>
            <a:off x="4518025" y="4238625"/>
            <a:ext cx="385763" cy="539750"/>
            <a:chOff x="2101" y="2047"/>
            <a:chExt cx="283" cy="396"/>
          </a:xfrm>
        </p:grpSpPr>
        <p:sp>
          <p:nvSpPr>
            <p:cNvPr id="86496" name="Oval 1504">
              <a:extLst>
                <a:ext uri="{FF2B5EF4-FFF2-40B4-BE49-F238E27FC236}">
                  <a16:creationId xmlns:a16="http://schemas.microsoft.com/office/drawing/2014/main" id="{D48036B5-6F28-4804-961B-237B6D9A77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7" name="Oval 1505">
              <a:extLst>
                <a:ext uri="{FF2B5EF4-FFF2-40B4-BE49-F238E27FC236}">
                  <a16:creationId xmlns:a16="http://schemas.microsoft.com/office/drawing/2014/main" id="{6B42E7C3-D853-4829-9F77-2A4519A7EB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8" name="Oval 1506">
              <a:extLst>
                <a:ext uri="{FF2B5EF4-FFF2-40B4-BE49-F238E27FC236}">
                  <a16:creationId xmlns:a16="http://schemas.microsoft.com/office/drawing/2014/main" id="{A19DE2A6-2DA0-4E1B-A0E1-77D87E25FF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99" name="Oval 1507">
              <a:extLst>
                <a:ext uri="{FF2B5EF4-FFF2-40B4-BE49-F238E27FC236}">
                  <a16:creationId xmlns:a16="http://schemas.microsoft.com/office/drawing/2014/main" id="{37B26D79-75ED-4207-9A1B-D100347A56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0" name="Oval 1508">
              <a:extLst>
                <a:ext uri="{FF2B5EF4-FFF2-40B4-BE49-F238E27FC236}">
                  <a16:creationId xmlns:a16="http://schemas.microsoft.com/office/drawing/2014/main" id="{3CF99585-8CBF-43D1-B85C-628B111C4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1" name="Oval 1509">
              <a:extLst>
                <a:ext uri="{FF2B5EF4-FFF2-40B4-BE49-F238E27FC236}">
                  <a16:creationId xmlns:a16="http://schemas.microsoft.com/office/drawing/2014/main" id="{8DDAFBCD-FDA9-4D90-873F-01C96F9822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2" name="Oval 1510">
              <a:extLst>
                <a:ext uri="{FF2B5EF4-FFF2-40B4-BE49-F238E27FC236}">
                  <a16:creationId xmlns:a16="http://schemas.microsoft.com/office/drawing/2014/main" id="{87B56DD0-769B-4156-B8EC-644D158D70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3" name="Oval 1511">
              <a:extLst>
                <a:ext uri="{FF2B5EF4-FFF2-40B4-BE49-F238E27FC236}">
                  <a16:creationId xmlns:a16="http://schemas.microsoft.com/office/drawing/2014/main" id="{B12C9EA9-4E93-43E1-A713-8C49F3E20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4" name="Oval 1512">
              <a:extLst>
                <a:ext uri="{FF2B5EF4-FFF2-40B4-BE49-F238E27FC236}">
                  <a16:creationId xmlns:a16="http://schemas.microsoft.com/office/drawing/2014/main" id="{A903A820-15D7-4F0D-9C7A-E29394E3BC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5" name="Oval 1513">
              <a:extLst>
                <a:ext uri="{FF2B5EF4-FFF2-40B4-BE49-F238E27FC236}">
                  <a16:creationId xmlns:a16="http://schemas.microsoft.com/office/drawing/2014/main" id="{E33C2E12-AAEE-4D1D-B94D-1C13C73DE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6" name="Oval 1514">
              <a:extLst>
                <a:ext uri="{FF2B5EF4-FFF2-40B4-BE49-F238E27FC236}">
                  <a16:creationId xmlns:a16="http://schemas.microsoft.com/office/drawing/2014/main" id="{06F4D7C1-2293-4023-A085-DD4D46531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7" name="Oval 1515">
              <a:extLst>
                <a:ext uri="{FF2B5EF4-FFF2-40B4-BE49-F238E27FC236}">
                  <a16:creationId xmlns:a16="http://schemas.microsoft.com/office/drawing/2014/main" id="{BB00E1B4-ABF4-40CA-91F6-1876814DF3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8" name="Oval 1516">
              <a:extLst>
                <a:ext uri="{FF2B5EF4-FFF2-40B4-BE49-F238E27FC236}">
                  <a16:creationId xmlns:a16="http://schemas.microsoft.com/office/drawing/2014/main" id="{0526BA49-14AD-4B56-B84A-22980D3833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09" name="Oval 1517">
              <a:extLst>
                <a:ext uri="{FF2B5EF4-FFF2-40B4-BE49-F238E27FC236}">
                  <a16:creationId xmlns:a16="http://schemas.microsoft.com/office/drawing/2014/main" id="{1E2840F9-E072-4877-B4BC-A96F3B6632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0" name="Oval 1518">
              <a:extLst>
                <a:ext uri="{FF2B5EF4-FFF2-40B4-BE49-F238E27FC236}">
                  <a16:creationId xmlns:a16="http://schemas.microsoft.com/office/drawing/2014/main" id="{569C7F90-16E9-4D9F-964A-441C19E02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1" name="Oval 1519">
              <a:extLst>
                <a:ext uri="{FF2B5EF4-FFF2-40B4-BE49-F238E27FC236}">
                  <a16:creationId xmlns:a16="http://schemas.microsoft.com/office/drawing/2014/main" id="{122B0407-720A-42AB-A7C1-EDC1365EAC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2" name="Oval 1520">
              <a:extLst>
                <a:ext uri="{FF2B5EF4-FFF2-40B4-BE49-F238E27FC236}">
                  <a16:creationId xmlns:a16="http://schemas.microsoft.com/office/drawing/2014/main" id="{CFB47056-1B67-448E-A1A6-3B7A39D3CF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3" name="Oval 1521">
              <a:extLst>
                <a:ext uri="{FF2B5EF4-FFF2-40B4-BE49-F238E27FC236}">
                  <a16:creationId xmlns:a16="http://schemas.microsoft.com/office/drawing/2014/main" id="{8CAEA92E-E827-46E1-BAD4-01207D0E2A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4" name="Oval 1522">
              <a:extLst>
                <a:ext uri="{FF2B5EF4-FFF2-40B4-BE49-F238E27FC236}">
                  <a16:creationId xmlns:a16="http://schemas.microsoft.com/office/drawing/2014/main" id="{12C1BDFF-426E-4D6D-8CDF-D5B159631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5" name="Oval 1523">
              <a:extLst>
                <a:ext uri="{FF2B5EF4-FFF2-40B4-BE49-F238E27FC236}">
                  <a16:creationId xmlns:a16="http://schemas.microsoft.com/office/drawing/2014/main" id="{FFBD4C6D-20E1-4997-BC74-E392A8195F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6" name="Oval 1524">
              <a:extLst>
                <a:ext uri="{FF2B5EF4-FFF2-40B4-BE49-F238E27FC236}">
                  <a16:creationId xmlns:a16="http://schemas.microsoft.com/office/drawing/2014/main" id="{3B392E70-94DB-4CA4-ABAC-8839474A2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517" name="Group 1525">
            <a:extLst>
              <a:ext uri="{FF2B5EF4-FFF2-40B4-BE49-F238E27FC236}">
                <a16:creationId xmlns:a16="http://schemas.microsoft.com/office/drawing/2014/main" id="{26EA43E1-4F6D-40B0-BC17-761782E67C22}"/>
              </a:ext>
            </a:extLst>
          </p:cNvPr>
          <p:cNvGrpSpPr>
            <a:grpSpLocks/>
          </p:cNvGrpSpPr>
          <p:nvPr/>
        </p:nvGrpSpPr>
        <p:grpSpPr bwMode="auto">
          <a:xfrm>
            <a:off x="6084888" y="4238625"/>
            <a:ext cx="384175" cy="539750"/>
            <a:chOff x="2780" y="2047"/>
            <a:chExt cx="282" cy="396"/>
          </a:xfrm>
        </p:grpSpPr>
        <p:sp>
          <p:nvSpPr>
            <p:cNvPr id="86518" name="Oval 1526">
              <a:extLst>
                <a:ext uri="{FF2B5EF4-FFF2-40B4-BE49-F238E27FC236}">
                  <a16:creationId xmlns:a16="http://schemas.microsoft.com/office/drawing/2014/main" id="{4CDE3F57-2A8D-440D-97B6-B69474FC9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19" name="Oval 1527">
              <a:extLst>
                <a:ext uri="{FF2B5EF4-FFF2-40B4-BE49-F238E27FC236}">
                  <a16:creationId xmlns:a16="http://schemas.microsoft.com/office/drawing/2014/main" id="{EE67AB1F-FB44-452F-BCEB-64A27CD51E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0" name="Oval 1528">
              <a:extLst>
                <a:ext uri="{FF2B5EF4-FFF2-40B4-BE49-F238E27FC236}">
                  <a16:creationId xmlns:a16="http://schemas.microsoft.com/office/drawing/2014/main" id="{5A43A137-96DC-4DCD-9767-80167E63A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1" name="Oval 1529">
              <a:extLst>
                <a:ext uri="{FF2B5EF4-FFF2-40B4-BE49-F238E27FC236}">
                  <a16:creationId xmlns:a16="http://schemas.microsoft.com/office/drawing/2014/main" id="{C082BC30-097C-4300-A152-1A5AEDE103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2" name="Oval 1530">
              <a:extLst>
                <a:ext uri="{FF2B5EF4-FFF2-40B4-BE49-F238E27FC236}">
                  <a16:creationId xmlns:a16="http://schemas.microsoft.com/office/drawing/2014/main" id="{E14E6D8D-488E-41B6-993A-F036A99258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3" name="Oval 1531">
              <a:extLst>
                <a:ext uri="{FF2B5EF4-FFF2-40B4-BE49-F238E27FC236}">
                  <a16:creationId xmlns:a16="http://schemas.microsoft.com/office/drawing/2014/main" id="{B519FBC2-E47E-4164-BFEE-71C5FF7BA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4" name="Oval 1532">
              <a:extLst>
                <a:ext uri="{FF2B5EF4-FFF2-40B4-BE49-F238E27FC236}">
                  <a16:creationId xmlns:a16="http://schemas.microsoft.com/office/drawing/2014/main" id="{10D21AC5-A143-4830-A9E3-F8C2A0ACE7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5" name="Oval 1533">
              <a:extLst>
                <a:ext uri="{FF2B5EF4-FFF2-40B4-BE49-F238E27FC236}">
                  <a16:creationId xmlns:a16="http://schemas.microsoft.com/office/drawing/2014/main" id="{AE667C6A-EAD6-445F-88CA-FA24AA21A6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6" name="Oval 1534">
              <a:extLst>
                <a:ext uri="{FF2B5EF4-FFF2-40B4-BE49-F238E27FC236}">
                  <a16:creationId xmlns:a16="http://schemas.microsoft.com/office/drawing/2014/main" id="{08A9F686-23F5-4D7F-B958-143F75DC32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7" name="Oval 1535">
              <a:extLst>
                <a:ext uri="{FF2B5EF4-FFF2-40B4-BE49-F238E27FC236}">
                  <a16:creationId xmlns:a16="http://schemas.microsoft.com/office/drawing/2014/main" id="{1C696A53-ED86-44EE-9F3B-B10B30EBF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8" name="Oval 1536">
              <a:extLst>
                <a:ext uri="{FF2B5EF4-FFF2-40B4-BE49-F238E27FC236}">
                  <a16:creationId xmlns:a16="http://schemas.microsoft.com/office/drawing/2014/main" id="{567B701C-5B74-4A3A-8C4B-7206217AB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29" name="Oval 1537">
              <a:extLst>
                <a:ext uri="{FF2B5EF4-FFF2-40B4-BE49-F238E27FC236}">
                  <a16:creationId xmlns:a16="http://schemas.microsoft.com/office/drawing/2014/main" id="{1BB11CF8-8D58-4A72-B608-B3F756C7A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0" name="Oval 1538">
              <a:extLst>
                <a:ext uri="{FF2B5EF4-FFF2-40B4-BE49-F238E27FC236}">
                  <a16:creationId xmlns:a16="http://schemas.microsoft.com/office/drawing/2014/main" id="{B49EF97D-1D96-4D9C-97DD-813D4B1ED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1" name="Oval 1539">
              <a:extLst>
                <a:ext uri="{FF2B5EF4-FFF2-40B4-BE49-F238E27FC236}">
                  <a16:creationId xmlns:a16="http://schemas.microsoft.com/office/drawing/2014/main" id="{01782A97-4BCE-4D03-9074-47540BD17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2" name="Oval 1540">
              <a:extLst>
                <a:ext uri="{FF2B5EF4-FFF2-40B4-BE49-F238E27FC236}">
                  <a16:creationId xmlns:a16="http://schemas.microsoft.com/office/drawing/2014/main" id="{CB86B67F-5473-4735-BAF6-CF6D83DC00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3" name="Oval 1541">
              <a:extLst>
                <a:ext uri="{FF2B5EF4-FFF2-40B4-BE49-F238E27FC236}">
                  <a16:creationId xmlns:a16="http://schemas.microsoft.com/office/drawing/2014/main" id="{D598AB18-9316-4388-8424-23BDDF10FB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4" name="Oval 1542">
              <a:extLst>
                <a:ext uri="{FF2B5EF4-FFF2-40B4-BE49-F238E27FC236}">
                  <a16:creationId xmlns:a16="http://schemas.microsoft.com/office/drawing/2014/main" id="{2D51D0CC-25B8-4242-9F6C-7F8586464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5" name="Oval 1543">
              <a:extLst>
                <a:ext uri="{FF2B5EF4-FFF2-40B4-BE49-F238E27FC236}">
                  <a16:creationId xmlns:a16="http://schemas.microsoft.com/office/drawing/2014/main" id="{32571E94-DD36-4796-A9EF-B60F98922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6" name="Oval 1544">
              <a:extLst>
                <a:ext uri="{FF2B5EF4-FFF2-40B4-BE49-F238E27FC236}">
                  <a16:creationId xmlns:a16="http://schemas.microsoft.com/office/drawing/2014/main" id="{5B11984A-A3C5-4D5C-ABA8-DED9C1C4F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7" name="Oval 1545">
              <a:extLst>
                <a:ext uri="{FF2B5EF4-FFF2-40B4-BE49-F238E27FC236}">
                  <a16:creationId xmlns:a16="http://schemas.microsoft.com/office/drawing/2014/main" id="{C2F4F196-95F5-4EAD-B79F-9096A2789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38" name="Oval 1546">
              <a:extLst>
                <a:ext uri="{FF2B5EF4-FFF2-40B4-BE49-F238E27FC236}">
                  <a16:creationId xmlns:a16="http://schemas.microsoft.com/office/drawing/2014/main" id="{ACC4E891-6DF0-4B0B-86F6-D35C150FA4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539" name="Group 1547">
            <a:extLst>
              <a:ext uri="{FF2B5EF4-FFF2-40B4-BE49-F238E27FC236}">
                <a16:creationId xmlns:a16="http://schemas.microsoft.com/office/drawing/2014/main" id="{70CCFDFD-DB5E-4F93-987A-122677332034}"/>
              </a:ext>
            </a:extLst>
          </p:cNvPr>
          <p:cNvGrpSpPr>
            <a:grpSpLocks/>
          </p:cNvGrpSpPr>
          <p:nvPr/>
        </p:nvGrpSpPr>
        <p:grpSpPr bwMode="auto">
          <a:xfrm>
            <a:off x="7669213" y="4238625"/>
            <a:ext cx="385762" cy="539750"/>
            <a:chOff x="3461" y="2047"/>
            <a:chExt cx="283" cy="396"/>
          </a:xfrm>
        </p:grpSpPr>
        <p:sp>
          <p:nvSpPr>
            <p:cNvPr id="86540" name="Oval 1548">
              <a:extLst>
                <a:ext uri="{FF2B5EF4-FFF2-40B4-BE49-F238E27FC236}">
                  <a16:creationId xmlns:a16="http://schemas.microsoft.com/office/drawing/2014/main" id="{65893665-5BC9-4603-92B3-CCDC41F56B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1" name="Oval 1549">
              <a:extLst>
                <a:ext uri="{FF2B5EF4-FFF2-40B4-BE49-F238E27FC236}">
                  <a16:creationId xmlns:a16="http://schemas.microsoft.com/office/drawing/2014/main" id="{16795447-0274-44CF-9839-E59B9C3BF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2" name="Oval 1550">
              <a:extLst>
                <a:ext uri="{FF2B5EF4-FFF2-40B4-BE49-F238E27FC236}">
                  <a16:creationId xmlns:a16="http://schemas.microsoft.com/office/drawing/2014/main" id="{9C665BC4-67AD-43DF-8408-63C0C62C31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3" name="Oval 1551">
              <a:extLst>
                <a:ext uri="{FF2B5EF4-FFF2-40B4-BE49-F238E27FC236}">
                  <a16:creationId xmlns:a16="http://schemas.microsoft.com/office/drawing/2014/main" id="{0226C927-696B-40FA-BE2E-0DC1D8B564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4" name="Oval 1552">
              <a:extLst>
                <a:ext uri="{FF2B5EF4-FFF2-40B4-BE49-F238E27FC236}">
                  <a16:creationId xmlns:a16="http://schemas.microsoft.com/office/drawing/2014/main" id="{F324D270-92BF-49A3-BBB7-7EDDE652E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5" name="Oval 1553">
              <a:extLst>
                <a:ext uri="{FF2B5EF4-FFF2-40B4-BE49-F238E27FC236}">
                  <a16:creationId xmlns:a16="http://schemas.microsoft.com/office/drawing/2014/main" id="{7476EABB-E6C2-4C5D-A593-AD0C1A8BD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6" name="Oval 1554">
              <a:extLst>
                <a:ext uri="{FF2B5EF4-FFF2-40B4-BE49-F238E27FC236}">
                  <a16:creationId xmlns:a16="http://schemas.microsoft.com/office/drawing/2014/main" id="{B1BC755B-953E-4F66-AB60-D2E7DA11F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7" name="Oval 1555">
              <a:extLst>
                <a:ext uri="{FF2B5EF4-FFF2-40B4-BE49-F238E27FC236}">
                  <a16:creationId xmlns:a16="http://schemas.microsoft.com/office/drawing/2014/main" id="{127C307B-D677-47B1-B4C6-D48609EF0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8" name="Oval 1556">
              <a:extLst>
                <a:ext uri="{FF2B5EF4-FFF2-40B4-BE49-F238E27FC236}">
                  <a16:creationId xmlns:a16="http://schemas.microsoft.com/office/drawing/2014/main" id="{891493E8-0D85-4AA3-98FF-E51683084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49" name="Oval 1557">
              <a:extLst>
                <a:ext uri="{FF2B5EF4-FFF2-40B4-BE49-F238E27FC236}">
                  <a16:creationId xmlns:a16="http://schemas.microsoft.com/office/drawing/2014/main" id="{D3E98302-6133-401C-8FC2-77F8231C0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0" name="Oval 1558">
              <a:extLst>
                <a:ext uri="{FF2B5EF4-FFF2-40B4-BE49-F238E27FC236}">
                  <a16:creationId xmlns:a16="http://schemas.microsoft.com/office/drawing/2014/main" id="{C13D2E63-4CEB-4A1B-93E7-AD8A58DCF4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1" name="Oval 1559">
              <a:extLst>
                <a:ext uri="{FF2B5EF4-FFF2-40B4-BE49-F238E27FC236}">
                  <a16:creationId xmlns:a16="http://schemas.microsoft.com/office/drawing/2014/main" id="{A1C5D09F-C2A2-4B00-8449-1BCA58540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2" name="Oval 1560">
              <a:extLst>
                <a:ext uri="{FF2B5EF4-FFF2-40B4-BE49-F238E27FC236}">
                  <a16:creationId xmlns:a16="http://schemas.microsoft.com/office/drawing/2014/main" id="{C75A38C4-B86D-451C-8D61-245FDB40B7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3" name="Oval 1561">
              <a:extLst>
                <a:ext uri="{FF2B5EF4-FFF2-40B4-BE49-F238E27FC236}">
                  <a16:creationId xmlns:a16="http://schemas.microsoft.com/office/drawing/2014/main" id="{0032AD65-8356-4095-9598-E67D4EB6F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4" name="Oval 1562">
              <a:extLst>
                <a:ext uri="{FF2B5EF4-FFF2-40B4-BE49-F238E27FC236}">
                  <a16:creationId xmlns:a16="http://schemas.microsoft.com/office/drawing/2014/main" id="{8AEFDF91-9FEA-4043-B569-F950D32BE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5" name="Oval 1563">
              <a:extLst>
                <a:ext uri="{FF2B5EF4-FFF2-40B4-BE49-F238E27FC236}">
                  <a16:creationId xmlns:a16="http://schemas.microsoft.com/office/drawing/2014/main" id="{906C7043-7EC5-4372-8FFB-F5F0426C7B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6" name="Oval 1564">
              <a:extLst>
                <a:ext uri="{FF2B5EF4-FFF2-40B4-BE49-F238E27FC236}">
                  <a16:creationId xmlns:a16="http://schemas.microsoft.com/office/drawing/2014/main" id="{7F8E5E8D-22ED-4483-896B-0458D6D34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7" name="Oval 1565">
              <a:extLst>
                <a:ext uri="{FF2B5EF4-FFF2-40B4-BE49-F238E27FC236}">
                  <a16:creationId xmlns:a16="http://schemas.microsoft.com/office/drawing/2014/main" id="{BEEAE968-3E3A-4B6F-8226-3B2D8697B5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8" name="Oval 1566">
              <a:extLst>
                <a:ext uri="{FF2B5EF4-FFF2-40B4-BE49-F238E27FC236}">
                  <a16:creationId xmlns:a16="http://schemas.microsoft.com/office/drawing/2014/main" id="{BB77D4C9-1EDD-4765-92A9-980080552F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59" name="Oval 1567">
              <a:extLst>
                <a:ext uri="{FF2B5EF4-FFF2-40B4-BE49-F238E27FC236}">
                  <a16:creationId xmlns:a16="http://schemas.microsoft.com/office/drawing/2014/main" id="{5904245D-74E2-4FC1-BD57-FCD46E4E8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0" name="Oval 1568">
              <a:extLst>
                <a:ext uri="{FF2B5EF4-FFF2-40B4-BE49-F238E27FC236}">
                  <a16:creationId xmlns:a16="http://schemas.microsoft.com/office/drawing/2014/main" id="{1E8C04FE-6950-4CB0-B2DA-EF7F96AF3D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1" name="Oval 1569">
              <a:extLst>
                <a:ext uri="{FF2B5EF4-FFF2-40B4-BE49-F238E27FC236}">
                  <a16:creationId xmlns:a16="http://schemas.microsoft.com/office/drawing/2014/main" id="{C7B8AC3B-2158-44FD-9993-1644788C95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2" name="Oval 1570">
              <a:extLst>
                <a:ext uri="{FF2B5EF4-FFF2-40B4-BE49-F238E27FC236}">
                  <a16:creationId xmlns:a16="http://schemas.microsoft.com/office/drawing/2014/main" id="{324D399F-129B-4B6C-9F93-BFFCA328EC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3" name="Oval 1571">
              <a:extLst>
                <a:ext uri="{FF2B5EF4-FFF2-40B4-BE49-F238E27FC236}">
                  <a16:creationId xmlns:a16="http://schemas.microsoft.com/office/drawing/2014/main" id="{34A1CE5B-819B-4C5B-AC25-953E3E72D3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564" name="Group 1572">
            <a:extLst>
              <a:ext uri="{FF2B5EF4-FFF2-40B4-BE49-F238E27FC236}">
                <a16:creationId xmlns:a16="http://schemas.microsoft.com/office/drawing/2014/main" id="{3FBF4919-8B97-4D13-8471-238836406160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4238625"/>
            <a:ext cx="385763" cy="539750"/>
            <a:chOff x="3120" y="2047"/>
            <a:chExt cx="283" cy="396"/>
          </a:xfrm>
        </p:grpSpPr>
        <p:sp>
          <p:nvSpPr>
            <p:cNvPr id="86565" name="Oval 1573">
              <a:extLst>
                <a:ext uri="{FF2B5EF4-FFF2-40B4-BE49-F238E27FC236}">
                  <a16:creationId xmlns:a16="http://schemas.microsoft.com/office/drawing/2014/main" id="{365F59FD-013B-4E9D-AAF8-E09FFECF41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6" name="Oval 1574">
              <a:extLst>
                <a:ext uri="{FF2B5EF4-FFF2-40B4-BE49-F238E27FC236}">
                  <a16:creationId xmlns:a16="http://schemas.microsoft.com/office/drawing/2014/main" id="{253849E2-642F-409A-82A7-C319CD3D8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7" name="Oval 1575">
              <a:extLst>
                <a:ext uri="{FF2B5EF4-FFF2-40B4-BE49-F238E27FC236}">
                  <a16:creationId xmlns:a16="http://schemas.microsoft.com/office/drawing/2014/main" id="{6CF9DE12-1485-469E-9942-BB7A90C63B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8" name="Oval 1576">
              <a:extLst>
                <a:ext uri="{FF2B5EF4-FFF2-40B4-BE49-F238E27FC236}">
                  <a16:creationId xmlns:a16="http://schemas.microsoft.com/office/drawing/2014/main" id="{9624CD70-5A46-4E18-BCFE-FF501768B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69" name="Oval 1577">
              <a:extLst>
                <a:ext uri="{FF2B5EF4-FFF2-40B4-BE49-F238E27FC236}">
                  <a16:creationId xmlns:a16="http://schemas.microsoft.com/office/drawing/2014/main" id="{007AE9EB-E5CF-4656-A8EA-61D6B37460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0" name="Oval 1578">
              <a:extLst>
                <a:ext uri="{FF2B5EF4-FFF2-40B4-BE49-F238E27FC236}">
                  <a16:creationId xmlns:a16="http://schemas.microsoft.com/office/drawing/2014/main" id="{9BF092EC-40E1-4F19-B335-D659588562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1" name="Oval 1579">
              <a:extLst>
                <a:ext uri="{FF2B5EF4-FFF2-40B4-BE49-F238E27FC236}">
                  <a16:creationId xmlns:a16="http://schemas.microsoft.com/office/drawing/2014/main" id="{F343B4D5-654B-4999-BCFC-8603B58CB4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2" name="Oval 1580">
              <a:extLst>
                <a:ext uri="{FF2B5EF4-FFF2-40B4-BE49-F238E27FC236}">
                  <a16:creationId xmlns:a16="http://schemas.microsoft.com/office/drawing/2014/main" id="{4F75D068-9771-466C-A3C2-5600F6E8D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3" name="Oval 1581">
              <a:extLst>
                <a:ext uri="{FF2B5EF4-FFF2-40B4-BE49-F238E27FC236}">
                  <a16:creationId xmlns:a16="http://schemas.microsoft.com/office/drawing/2014/main" id="{65717F4E-7B9D-4EF9-9DB8-10E2134049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4" name="Oval 1582">
              <a:extLst>
                <a:ext uri="{FF2B5EF4-FFF2-40B4-BE49-F238E27FC236}">
                  <a16:creationId xmlns:a16="http://schemas.microsoft.com/office/drawing/2014/main" id="{11F4EE09-F6D1-4644-AB28-97A7D8AD8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5" name="Oval 1583">
              <a:extLst>
                <a:ext uri="{FF2B5EF4-FFF2-40B4-BE49-F238E27FC236}">
                  <a16:creationId xmlns:a16="http://schemas.microsoft.com/office/drawing/2014/main" id="{FE2A3C5A-A0A8-42AD-89D3-3A9D81EFBF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6" name="Oval 1584">
              <a:extLst>
                <a:ext uri="{FF2B5EF4-FFF2-40B4-BE49-F238E27FC236}">
                  <a16:creationId xmlns:a16="http://schemas.microsoft.com/office/drawing/2014/main" id="{890BF8C9-3ADC-4D58-B088-215B1B0A8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7" name="Oval 1585">
              <a:extLst>
                <a:ext uri="{FF2B5EF4-FFF2-40B4-BE49-F238E27FC236}">
                  <a16:creationId xmlns:a16="http://schemas.microsoft.com/office/drawing/2014/main" id="{3705CDF2-96A1-4F30-B14A-45EC30E6E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8" name="Oval 1586">
              <a:extLst>
                <a:ext uri="{FF2B5EF4-FFF2-40B4-BE49-F238E27FC236}">
                  <a16:creationId xmlns:a16="http://schemas.microsoft.com/office/drawing/2014/main" id="{BCA6605C-F85A-4C65-9969-83E1CFBDB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79" name="Oval 1587">
              <a:extLst>
                <a:ext uri="{FF2B5EF4-FFF2-40B4-BE49-F238E27FC236}">
                  <a16:creationId xmlns:a16="http://schemas.microsoft.com/office/drawing/2014/main" id="{C7C6AC94-A1D6-4D3D-B636-180C5E151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0" name="Oval 1588">
              <a:extLst>
                <a:ext uri="{FF2B5EF4-FFF2-40B4-BE49-F238E27FC236}">
                  <a16:creationId xmlns:a16="http://schemas.microsoft.com/office/drawing/2014/main" id="{F8135451-B0E8-4BD9-9B9D-CBD2CBB8F8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1" name="Oval 1589">
              <a:extLst>
                <a:ext uri="{FF2B5EF4-FFF2-40B4-BE49-F238E27FC236}">
                  <a16:creationId xmlns:a16="http://schemas.microsoft.com/office/drawing/2014/main" id="{A761BEA1-FFB1-48F8-BEBF-A489D86020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2" name="Oval 1590">
              <a:extLst>
                <a:ext uri="{FF2B5EF4-FFF2-40B4-BE49-F238E27FC236}">
                  <a16:creationId xmlns:a16="http://schemas.microsoft.com/office/drawing/2014/main" id="{E07B47D6-2CC8-44C7-9A49-A5E653750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3" name="Oval 1591">
              <a:extLst>
                <a:ext uri="{FF2B5EF4-FFF2-40B4-BE49-F238E27FC236}">
                  <a16:creationId xmlns:a16="http://schemas.microsoft.com/office/drawing/2014/main" id="{CAAA38F6-7EAB-48B1-AAE4-273C3E8E6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4" name="Oval 1592">
              <a:extLst>
                <a:ext uri="{FF2B5EF4-FFF2-40B4-BE49-F238E27FC236}">
                  <a16:creationId xmlns:a16="http://schemas.microsoft.com/office/drawing/2014/main" id="{38A96345-C28F-4BAD-96CA-D83FC0F0DE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5" name="Oval 1593">
              <a:extLst>
                <a:ext uri="{FF2B5EF4-FFF2-40B4-BE49-F238E27FC236}">
                  <a16:creationId xmlns:a16="http://schemas.microsoft.com/office/drawing/2014/main" id="{0E04A299-2F9F-4F3D-88D4-A04C0E5B12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6" name="Oval 1594">
              <a:extLst>
                <a:ext uri="{FF2B5EF4-FFF2-40B4-BE49-F238E27FC236}">
                  <a16:creationId xmlns:a16="http://schemas.microsoft.com/office/drawing/2014/main" id="{617B71A3-16E8-49E1-87F8-2609E732A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7" name="Oval 1595">
              <a:extLst>
                <a:ext uri="{FF2B5EF4-FFF2-40B4-BE49-F238E27FC236}">
                  <a16:creationId xmlns:a16="http://schemas.microsoft.com/office/drawing/2014/main" id="{F443C045-63D8-4A4D-ADD8-6F4879BAD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8" name="Oval 1596">
              <a:extLst>
                <a:ext uri="{FF2B5EF4-FFF2-40B4-BE49-F238E27FC236}">
                  <a16:creationId xmlns:a16="http://schemas.microsoft.com/office/drawing/2014/main" id="{41EFDD0D-0B2B-4548-8338-BEEF372C5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89" name="Oval 1597">
              <a:extLst>
                <a:ext uri="{FF2B5EF4-FFF2-40B4-BE49-F238E27FC236}">
                  <a16:creationId xmlns:a16="http://schemas.microsoft.com/office/drawing/2014/main" id="{6B89ADBE-DE5E-4A5E-9905-5A8D1BF21A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590" name="Group 1598">
            <a:extLst>
              <a:ext uri="{FF2B5EF4-FFF2-40B4-BE49-F238E27FC236}">
                <a16:creationId xmlns:a16="http://schemas.microsoft.com/office/drawing/2014/main" id="{6DC7DDB9-ED60-44D2-AE99-62EF4323D5EB}"/>
              </a:ext>
            </a:extLst>
          </p:cNvPr>
          <p:cNvGrpSpPr>
            <a:grpSpLocks/>
          </p:cNvGrpSpPr>
          <p:nvPr/>
        </p:nvGrpSpPr>
        <p:grpSpPr bwMode="auto">
          <a:xfrm>
            <a:off x="5310188" y="4238625"/>
            <a:ext cx="385762" cy="539750"/>
            <a:chOff x="2439" y="2047"/>
            <a:chExt cx="283" cy="396"/>
          </a:xfrm>
        </p:grpSpPr>
        <p:sp>
          <p:nvSpPr>
            <p:cNvPr id="86591" name="Oval 1599">
              <a:extLst>
                <a:ext uri="{FF2B5EF4-FFF2-40B4-BE49-F238E27FC236}">
                  <a16:creationId xmlns:a16="http://schemas.microsoft.com/office/drawing/2014/main" id="{0E737B72-4EE2-4189-A1BE-EB05DE2215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2" name="Oval 1600">
              <a:extLst>
                <a:ext uri="{FF2B5EF4-FFF2-40B4-BE49-F238E27FC236}">
                  <a16:creationId xmlns:a16="http://schemas.microsoft.com/office/drawing/2014/main" id="{4C8A2E1F-4DF7-4268-B282-8BFC6C3019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3" name="Oval 1601">
              <a:extLst>
                <a:ext uri="{FF2B5EF4-FFF2-40B4-BE49-F238E27FC236}">
                  <a16:creationId xmlns:a16="http://schemas.microsoft.com/office/drawing/2014/main" id="{29C170DA-36E3-4C0E-9736-3C745F33D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4" name="Oval 1602">
              <a:extLst>
                <a:ext uri="{FF2B5EF4-FFF2-40B4-BE49-F238E27FC236}">
                  <a16:creationId xmlns:a16="http://schemas.microsoft.com/office/drawing/2014/main" id="{B64839DF-42D7-4240-90F5-D8608E19A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5" name="Oval 1603">
              <a:extLst>
                <a:ext uri="{FF2B5EF4-FFF2-40B4-BE49-F238E27FC236}">
                  <a16:creationId xmlns:a16="http://schemas.microsoft.com/office/drawing/2014/main" id="{87C18185-C9D2-4ED1-A2C7-C50AAE37D2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6" name="Oval 1604">
              <a:extLst>
                <a:ext uri="{FF2B5EF4-FFF2-40B4-BE49-F238E27FC236}">
                  <a16:creationId xmlns:a16="http://schemas.microsoft.com/office/drawing/2014/main" id="{D75DDAFF-1422-4A53-9CA9-925D6E128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7" name="Oval 1605">
              <a:extLst>
                <a:ext uri="{FF2B5EF4-FFF2-40B4-BE49-F238E27FC236}">
                  <a16:creationId xmlns:a16="http://schemas.microsoft.com/office/drawing/2014/main" id="{AAEC3972-E567-46FE-931A-1CB4557208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8" name="Oval 1606">
              <a:extLst>
                <a:ext uri="{FF2B5EF4-FFF2-40B4-BE49-F238E27FC236}">
                  <a16:creationId xmlns:a16="http://schemas.microsoft.com/office/drawing/2014/main" id="{FC11670D-1062-4038-84C5-EE146A2E0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599" name="Oval 1607">
              <a:extLst>
                <a:ext uri="{FF2B5EF4-FFF2-40B4-BE49-F238E27FC236}">
                  <a16:creationId xmlns:a16="http://schemas.microsoft.com/office/drawing/2014/main" id="{6C2DD1AF-1E75-41B9-ACFD-2F71BBC6C8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0" name="Oval 1608">
              <a:extLst>
                <a:ext uri="{FF2B5EF4-FFF2-40B4-BE49-F238E27FC236}">
                  <a16:creationId xmlns:a16="http://schemas.microsoft.com/office/drawing/2014/main" id="{82CA650F-2F2E-45F1-BCBD-CA8C10EB8A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1" name="Oval 1609">
              <a:extLst>
                <a:ext uri="{FF2B5EF4-FFF2-40B4-BE49-F238E27FC236}">
                  <a16:creationId xmlns:a16="http://schemas.microsoft.com/office/drawing/2014/main" id="{671A3973-79DC-4768-ABB1-5E168A85C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2" name="Oval 1610">
              <a:extLst>
                <a:ext uri="{FF2B5EF4-FFF2-40B4-BE49-F238E27FC236}">
                  <a16:creationId xmlns:a16="http://schemas.microsoft.com/office/drawing/2014/main" id="{12C6D3D8-E3B3-4907-92AE-4C6F41D9D8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3" name="Oval 1611">
              <a:extLst>
                <a:ext uri="{FF2B5EF4-FFF2-40B4-BE49-F238E27FC236}">
                  <a16:creationId xmlns:a16="http://schemas.microsoft.com/office/drawing/2014/main" id="{4FBC5496-6E91-4BB6-8C0C-E8E53201A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4" name="Oval 1612">
              <a:extLst>
                <a:ext uri="{FF2B5EF4-FFF2-40B4-BE49-F238E27FC236}">
                  <a16:creationId xmlns:a16="http://schemas.microsoft.com/office/drawing/2014/main" id="{8C3DCD3F-0257-486A-86EA-61177DA357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5" name="Oval 1613">
              <a:extLst>
                <a:ext uri="{FF2B5EF4-FFF2-40B4-BE49-F238E27FC236}">
                  <a16:creationId xmlns:a16="http://schemas.microsoft.com/office/drawing/2014/main" id="{C7C8B7E8-D787-49F3-B87E-0D43A4B63B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6" name="Oval 1614">
              <a:extLst>
                <a:ext uri="{FF2B5EF4-FFF2-40B4-BE49-F238E27FC236}">
                  <a16:creationId xmlns:a16="http://schemas.microsoft.com/office/drawing/2014/main" id="{A697FC4C-C3F9-4924-A7EE-86CBDB6393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7" name="Oval 1615">
              <a:extLst>
                <a:ext uri="{FF2B5EF4-FFF2-40B4-BE49-F238E27FC236}">
                  <a16:creationId xmlns:a16="http://schemas.microsoft.com/office/drawing/2014/main" id="{459CE2E5-B5FA-40FF-BC26-8057DA843F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8" name="Oval 1616">
              <a:extLst>
                <a:ext uri="{FF2B5EF4-FFF2-40B4-BE49-F238E27FC236}">
                  <a16:creationId xmlns:a16="http://schemas.microsoft.com/office/drawing/2014/main" id="{3EFAA065-4C0F-4170-B8B4-BEEF7E0E12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09" name="Oval 1617">
              <a:extLst>
                <a:ext uri="{FF2B5EF4-FFF2-40B4-BE49-F238E27FC236}">
                  <a16:creationId xmlns:a16="http://schemas.microsoft.com/office/drawing/2014/main" id="{74B7334A-757F-438B-9CC0-9191C50D49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0" name="Oval 1618">
              <a:extLst>
                <a:ext uri="{FF2B5EF4-FFF2-40B4-BE49-F238E27FC236}">
                  <a16:creationId xmlns:a16="http://schemas.microsoft.com/office/drawing/2014/main" id="{3A142DCB-284C-4AFD-9E50-95EB281BF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1" name="Oval 1619">
              <a:extLst>
                <a:ext uri="{FF2B5EF4-FFF2-40B4-BE49-F238E27FC236}">
                  <a16:creationId xmlns:a16="http://schemas.microsoft.com/office/drawing/2014/main" id="{296A8943-852A-46E9-9DB4-9EB5CEDF3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2" name="Oval 1620">
              <a:extLst>
                <a:ext uri="{FF2B5EF4-FFF2-40B4-BE49-F238E27FC236}">
                  <a16:creationId xmlns:a16="http://schemas.microsoft.com/office/drawing/2014/main" id="{8B6FDE04-3FDB-4D31-BBF1-C1924EA5F9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3" name="Oval 1621">
              <a:extLst>
                <a:ext uri="{FF2B5EF4-FFF2-40B4-BE49-F238E27FC236}">
                  <a16:creationId xmlns:a16="http://schemas.microsoft.com/office/drawing/2014/main" id="{7F3FE757-97FC-42E2-80C6-DAA1E86B3B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4" name="Oval 1622">
              <a:extLst>
                <a:ext uri="{FF2B5EF4-FFF2-40B4-BE49-F238E27FC236}">
                  <a16:creationId xmlns:a16="http://schemas.microsoft.com/office/drawing/2014/main" id="{CBDE14AD-3321-4092-A346-1D45AD4C7A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5" name="Oval 1623">
              <a:extLst>
                <a:ext uri="{FF2B5EF4-FFF2-40B4-BE49-F238E27FC236}">
                  <a16:creationId xmlns:a16="http://schemas.microsoft.com/office/drawing/2014/main" id="{ECAD53F2-DBCB-468C-A3F7-16C3049B9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616" name="Group 1624">
            <a:extLst>
              <a:ext uri="{FF2B5EF4-FFF2-40B4-BE49-F238E27FC236}">
                <a16:creationId xmlns:a16="http://schemas.microsoft.com/office/drawing/2014/main" id="{CEE2D0A6-87D2-48B1-A712-3ADF54BA08C9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717675"/>
            <a:ext cx="720725" cy="720725"/>
            <a:chOff x="308" y="572"/>
            <a:chExt cx="907" cy="907"/>
          </a:xfrm>
        </p:grpSpPr>
        <p:sp>
          <p:nvSpPr>
            <p:cNvPr id="86617" name="AutoShape 1625">
              <a:extLst>
                <a:ext uri="{FF2B5EF4-FFF2-40B4-BE49-F238E27FC236}">
                  <a16:creationId xmlns:a16="http://schemas.microsoft.com/office/drawing/2014/main" id="{FFAE4B0C-1C46-4817-BAA4-7AD8B3A88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18" name="AutoShape 1626">
              <a:extLst>
                <a:ext uri="{FF2B5EF4-FFF2-40B4-BE49-F238E27FC236}">
                  <a16:creationId xmlns:a16="http://schemas.microsoft.com/office/drawing/2014/main" id="{13E14664-F7DC-438C-A6F2-C447E12883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19" name="Group 1627">
              <a:extLst>
                <a:ext uri="{FF2B5EF4-FFF2-40B4-BE49-F238E27FC236}">
                  <a16:creationId xmlns:a16="http://schemas.microsoft.com/office/drawing/2014/main" id="{2F4DC881-F24E-4372-B716-D748B8439FB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620" name="AutoShape 1628">
                <a:extLst>
                  <a:ext uri="{FF2B5EF4-FFF2-40B4-BE49-F238E27FC236}">
                    <a16:creationId xmlns:a16="http://schemas.microsoft.com/office/drawing/2014/main" id="{B0AFCE5B-A008-43F0-8732-240E8E871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21" name="AutoShape 1629">
                <a:extLst>
                  <a:ext uri="{FF2B5EF4-FFF2-40B4-BE49-F238E27FC236}">
                    <a16:creationId xmlns:a16="http://schemas.microsoft.com/office/drawing/2014/main" id="{D61321B1-12D9-473C-A792-6CDCA0A88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22" name="Group 1630">
            <a:extLst>
              <a:ext uri="{FF2B5EF4-FFF2-40B4-BE49-F238E27FC236}">
                <a16:creationId xmlns:a16="http://schemas.microsoft.com/office/drawing/2014/main" id="{2CD90622-2F0B-4AF6-9AE5-BC4F7F0F08A7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3338513"/>
            <a:ext cx="720725" cy="720725"/>
            <a:chOff x="2666" y="572"/>
            <a:chExt cx="907" cy="907"/>
          </a:xfrm>
        </p:grpSpPr>
        <p:sp>
          <p:nvSpPr>
            <p:cNvPr id="86623" name="AutoShape 1631">
              <a:extLst>
                <a:ext uri="{FF2B5EF4-FFF2-40B4-BE49-F238E27FC236}">
                  <a16:creationId xmlns:a16="http://schemas.microsoft.com/office/drawing/2014/main" id="{16DB9598-5198-47D9-849A-829ECDEE5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24" name="AutoShape 1632">
              <a:extLst>
                <a:ext uri="{FF2B5EF4-FFF2-40B4-BE49-F238E27FC236}">
                  <a16:creationId xmlns:a16="http://schemas.microsoft.com/office/drawing/2014/main" id="{37E2CAFF-47E6-4C00-AEF1-B00947F588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25" name="Group 1633">
              <a:extLst>
                <a:ext uri="{FF2B5EF4-FFF2-40B4-BE49-F238E27FC236}">
                  <a16:creationId xmlns:a16="http://schemas.microsoft.com/office/drawing/2014/main" id="{B56583A0-6754-4559-9265-8C4D010EFA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626" name="AutoShape 1634">
                <a:extLst>
                  <a:ext uri="{FF2B5EF4-FFF2-40B4-BE49-F238E27FC236}">
                    <a16:creationId xmlns:a16="http://schemas.microsoft.com/office/drawing/2014/main" id="{33949F17-9857-4A41-8D23-EF9CFFA0A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27" name="AutoShape 1635">
                <a:extLst>
                  <a:ext uri="{FF2B5EF4-FFF2-40B4-BE49-F238E27FC236}">
                    <a16:creationId xmlns:a16="http://schemas.microsoft.com/office/drawing/2014/main" id="{57A3200E-0D0F-4428-92D1-46CE5EDDF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28" name="Group 1636">
            <a:extLst>
              <a:ext uri="{FF2B5EF4-FFF2-40B4-BE49-F238E27FC236}">
                <a16:creationId xmlns:a16="http://schemas.microsoft.com/office/drawing/2014/main" id="{E38F105F-A643-4FD6-B865-052EC9C644BB}"/>
              </a:ext>
            </a:extLst>
          </p:cNvPr>
          <p:cNvGrpSpPr>
            <a:grpSpLocks/>
          </p:cNvGrpSpPr>
          <p:nvPr/>
        </p:nvGrpSpPr>
        <p:grpSpPr bwMode="auto">
          <a:xfrm>
            <a:off x="452438" y="4959350"/>
            <a:ext cx="720725" cy="720725"/>
            <a:chOff x="3845" y="1797"/>
            <a:chExt cx="907" cy="907"/>
          </a:xfrm>
        </p:grpSpPr>
        <p:sp>
          <p:nvSpPr>
            <p:cNvPr id="86629" name="AutoShape 1637">
              <a:extLst>
                <a:ext uri="{FF2B5EF4-FFF2-40B4-BE49-F238E27FC236}">
                  <a16:creationId xmlns:a16="http://schemas.microsoft.com/office/drawing/2014/main" id="{81A6A93F-D6DC-4AB4-B591-23AE71A259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30" name="AutoShape 1638">
              <a:extLst>
                <a:ext uri="{FF2B5EF4-FFF2-40B4-BE49-F238E27FC236}">
                  <a16:creationId xmlns:a16="http://schemas.microsoft.com/office/drawing/2014/main" id="{824515B6-377C-4862-90EA-62D2E11118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31" name="Group 1639">
              <a:extLst>
                <a:ext uri="{FF2B5EF4-FFF2-40B4-BE49-F238E27FC236}">
                  <a16:creationId xmlns:a16="http://schemas.microsoft.com/office/drawing/2014/main" id="{A4A102B2-7BD4-4758-8B54-155E7620C6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632" name="AutoShape 1640">
                <a:extLst>
                  <a:ext uri="{FF2B5EF4-FFF2-40B4-BE49-F238E27FC236}">
                    <a16:creationId xmlns:a16="http://schemas.microsoft.com/office/drawing/2014/main" id="{B1315FEA-8383-464A-914B-1CF910471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33" name="AutoShape 1641">
                <a:extLst>
                  <a:ext uri="{FF2B5EF4-FFF2-40B4-BE49-F238E27FC236}">
                    <a16:creationId xmlns:a16="http://schemas.microsoft.com/office/drawing/2014/main" id="{26CF2AB3-E77A-4E5F-973E-C0FA130482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34" name="Group 1642">
            <a:extLst>
              <a:ext uri="{FF2B5EF4-FFF2-40B4-BE49-F238E27FC236}">
                <a16:creationId xmlns:a16="http://schemas.microsoft.com/office/drawing/2014/main" id="{0958291F-69E6-42BE-829A-8689FDEC7EAB}"/>
              </a:ext>
            </a:extLst>
          </p:cNvPr>
          <p:cNvGrpSpPr>
            <a:grpSpLocks/>
          </p:cNvGrpSpPr>
          <p:nvPr/>
        </p:nvGrpSpPr>
        <p:grpSpPr bwMode="auto">
          <a:xfrm>
            <a:off x="1262063" y="1717675"/>
            <a:ext cx="720725" cy="720725"/>
            <a:chOff x="308" y="572"/>
            <a:chExt cx="907" cy="907"/>
          </a:xfrm>
        </p:grpSpPr>
        <p:sp>
          <p:nvSpPr>
            <p:cNvPr id="86635" name="AutoShape 1643">
              <a:extLst>
                <a:ext uri="{FF2B5EF4-FFF2-40B4-BE49-F238E27FC236}">
                  <a16:creationId xmlns:a16="http://schemas.microsoft.com/office/drawing/2014/main" id="{C0C2E1E2-E983-4341-8B28-D3E995DC5C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36" name="AutoShape 1644">
              <a:extLst>
                <a:ext uri="{FF2B5EF4-FFF2-40B4-BE49-F238E27FC236}">
                  <a16:creationId xmlns:a16="http://schemas.microsoft.com/office/drawing/2014/main" id="{FEF82573-4D3A-4FC2-A7F5-CA6A329BBF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37" name="Group 1645">
              <a:extLst>
                <a:ext uri="{FF2B5EF4-FFF2-40B4-BE49-F238E27FC236}">
                  <a16:creationId xmlns:a16="http://schemas.microsoft.com/office/drawing/2014/main" id="{AFDD19A1-B744-4F5D-85BF-1322B7D4D79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638" name="AutoShape 1646">
                <a:extLst>
                  <a:ext uri="{FF2B5EF4-FFF2-40B4-BE49-F238E27FC236}">
                    <a16:creationId xmlns:a16="http://schemas.microsoft.com/office/drawing/2014/main" id="{ECAAB539-0AEA-4E42-BFF2-8E194848F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39" name="AutoShape 1647">
                <a:extLst>
                  <a:ext uri="{FF2B5EF4-FFF2-40B4-BE49-F238E27FC236}">
                    <a16:creationId xmlns:a16="http://schemas.microsoft.com/office/drawing/2014/main" id="{3F26630F-5460-4543-8005-5C4DF9ED8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40" name="Group 1648">
            <a:extLst>
              <a:ext uri="{FF2B5EF4-FFF2-40B4-BE49-F238E27FC236}">
                <a16:creationId xmlns:a16="http://schemas.microsoft.com/office/drawing/2014/main" id="{435A8A37-1482-4E84-9E6D-3A1CB725115A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3338513"/>
            <a:ext cx="720725" cy="720725"/>
            <a:chOff x="2666" y="572"/>
            <a:chExt cx="907" cy="907"/>
          </a:xfrm>
        </p:grpSpPr>
        <p:sp>
          <p:nvSpPr>
            <p:cNvPr id="86641" name="AutoShape 1649">
              <a:extLst>
                <a:ext uri="{FF2B5EF4-FFF2-40B4-BE49-F238E27FC236}">
                  <a16:creationId xmlns:a16="http://schemas.microsoft.com/office/drawing/2014/main" id="{4BC30972-8C19-4600-8AC4-C49A49B7A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42" name="AutoShape 1650">
              <a:extLst>
                <a:ext uri="{FF2B5EF4-FFF2-40B4-BE49-F238E27FC236}">
                  <a16:creationId xmlns:a16="http://schemas.microsoft.com/office/drawing/2014/main" id="{1D234339-44F9-4DC3-BBE9-55F4462E3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43" name="Group 1651">
              <a:extLst>
                <a:ext uri="{FF2B5EF4-FFF2-40B4-BE49-F238E27FC236}">
                  <a16:creationId xmlns:a16="http://schemas.microsoft.com/office/drawing/2014/main" id="{E6A3DE86-544C-49CC-A577-1A2C3C537C2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644" name="AutoShape 1652">
                <a:extLst>
                  <a:ext uri="{FF2B5EF4-FFF2-40B4-BE49-F238E27FC236}">
                    <a16:creationId xmlns:a16="http://schemas.microsoft.com/office/drawing/2014/main" id="{71170765-6F01-45E6-94CF-F4B4D673D9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45" name="AutoShape 1653">
                <a:extLst>
                  <a:ext uri="{FF2B5EF4-FFF2-40B4-BE49-F238E27FC236}">
                    <a16:creationId xmlns:a16="http://schemas.microsoft.com/office/drawing/2014/main" id="{DA1C0579-58CC-4F6A-A78F-3B7B39FBB3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46" name="Group 1654">
            <a:extLst>
              <a:ext uri="{FF2B5EF4-FFF2-40B4-BE49-F238E27FC236}">
                <a16:creationId xmlns:a16="http://schemas.microsoft.com/office/drawing/2014/main" id="{1548EB86-ACA7-4CCF-90D0-E8477CBADF4D}"/>
              </a:ext>
            </a:extLst>
          </p:cNvPr>
          <p:cNvGrpSpPr>
            <a:grpSpLocks/>
          </p:cNvGrpSpPr>
          <p:nvPr/>
        </p:nvGrpSpPr>
        <p:grpSpPr bwMode="auto">
          <a:xfrm>
            <a:off x="1225550" y="4959350"/>
            <a:ext cx="720725" cy="720725"/>
            <a:chOff x="3845" y="1797"/>
            <a:chExt cx="907" cy="907"/>
          </a:xfrm>
        </p:grpSpPr>
        <p:sp>
          <p:nvSpPr>
            <p:cNvPr id="86647" name="AutoShape 1655">
              <a:extLst>
                <a:ext uri="{FF2B5EF4-FFF2-40B4-BE49-F238E27FC236}">
                  <a16:creationId xmlns:a16="http://schemas.microsoft.com/office/drawing/2014/main" id="{812746C4-1785-4553-BFB9-6E134089E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48" name="AutoShape 1656">
              <a:extLst>
                <a:ext uri="{FF2B5EF4-FFF2-40B4-BE49-F238E27FC236}">
                  <a16:creationId xmlns:a16="http://schemas.microsoft.com/office/drawing/2014/main" id="{A78CC395-598B-4BF6-96CE-CD35B7917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49" name="Group 1657">
              <a:extLst>
                <a:ext uri="{FF2B5EF4-FFF2-40B4-BE49-F238E27FC236}">
                  <a16:creationId xmlns:a16="http://schemas.microsoft.com/office/drawing/2014/main" id="{ECB85320-479B-45F6-8622-8C322E7AD6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650" name="AutoShape 1658">
                <a:extLst>
                  <a:ext uri="{FF2B5EF4-FFF2-40B4-BE49-F238E27FC236}">
                    <a16:creationId xmlns:a16="http://schemas.microsoft.com/office/drawing/2014/main" id="{F32C7BF7-D874-4323-8F02-63CE03DE3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51" name="AutoShape 1659">
                <a:extLst>
                  <a:ext uri="{FF2B5EF4-FFF2-40B4-BE49-F238E27FC236}">
                    <a16:creationId xmlns:a16="http://schemas.microsoft.com/office/drawing/2014/main" id="{8AE9A74B-F5A0-466C-988C-96DA0BCE4D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52" name="Group 1660">
            <a:extLst>
              <a:ext uri="{FF2B5EF4-FFF2-40B4-BE49-F238E27FC236}">
                <a16:creationId xmlns:a16="http://schemas.microsoft.com/office/drawing/2014/main" id="{BA815FD8-1B82-4F12-9907-AA1B53EE934C}"/>
              </a:ext>
            </a:extLst>
          </p:cNvPr>
          <p:cNvGrpSpPr>
            <a:grpSpLocks/>
          </p:cNvGrpSpPr>
          <p:nvPr/>
        </p:nvGrpSpPr>
        <p:grpSpPr bwMode="auto">
          <a:xfrm>
            <a:off x="2055813" y="1717675"/>
            <a:ext cx="720725" cy="720725"/>
            <a:chOff x="308" y="572"/>
            <a:chExt cx="907" cy="907"/>
          </a:xfrm>
        </p:grpSpPr>
        <p:sp>
          <p:nvSpPr>
            <p:cNvPr id="86653" name="AutoShape 1661">
              <a:extLst>
                <a:ext uri="{FF2B5EF4-FFF2-40B4-BE49-F238E27FC236}">
                  <a16:creationId xmlns:a16="http://schemas.microsoft.com/office/drawing/2014/main" id="{101059EA-63C5-44DA-BB85-FA57567FB4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54" name="AutoShape 1662">
              <a:extLst>
                <a:ext uri="{FF2B5EF4-FFF2-40B4-BE49-F238E27FC236}">
                  <a16:creationId xmlns:a16="http://schemas.microsoft.com/office/drawing/2014/main" id="{4B4555ED-3171-4C39-B811-CD782C9B1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55" name="Group 1663">
              <a:extLst>
                <a:ext uri="{FF2B5EF4-FFF2-40B4-BE49-F238E27FC236}">
                  <a16:creationId xmlns:a16="http://schemas.microsoft.com/office/drawing/2014/main" id="{AE0838DD-9352-4807-AD7F-7330254BADF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656" name="AutoShape 1664">
                <a:extLst>
                  <a:ext uri="{FF2B5EF4-FFF2-40B4-BE49-F238E27FC236}">
                    <a16:creationId xmlns:a16="http://schemas.microsoft.com/office/drawing/2014/main" id="{8048C20B-0008-40F9-B8F8-D43F008AC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57" name="AutoShape 1665">
                <a:extLst>
                  <a:ext uri="{FF2B5EF4-FFF2-40B4-BE49-F238E27FC236}">
                    <a16:creationId xmlns:a16="http://schemas.microsoft.com/office/drawing/2014/main" id="{0B6D02B8-2393-4215-8FAA-546801D08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58" name="Group 1666">
            <a:extLst>
              <a:ext uri="{FF2B5EF4-FFF2-40B4-BE49-F238E27FC236}">
                <a16:creationId xmlns:a16="http://schemas.microsoft.com/office/drawing/2014/main" id="{79683C58-8BD0-4300-B36B-FA0AE83112B9}"/>
              </a:ext>
            </a:extLst>
          </p:cNvPr>
          <p:cNvGrpSpPr>
            <a:grpSpLocks/>
          </p:cNvGrpSpPr>
          <p:nvPr/>
        </p:nvGrpSpPr>
        <p:grpSpPr bwMode="auto">
          <a:xfrm>
            <a:off x="2019300" y="3338513"/>
            <a:ext cx="720725" cy="720725"/>
            <a:chOff x="2666" y="572"/>
            <a:chExt cx="907" cy="907"/>
          </a:xfrm>
        </p:grpSpPr>
        <p:sp>
          <p:nvSpPr>
            <p:cNvPr id="86659" name="AutoShape 1667">
              <a:extLst>
                <a:ext uri="{FF2B5EF4-FFF2-40B4-BE49-F238E27FC236}">
                  <a16:creationId xmlns:a16="http://schemas.microsoft.com/office/drawing/2014/main" id="{9177BE48-7F96-4FCE-BCAA-BA578B750E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60" name="AutoShape 1668">
              <a:extLst>
                <a:ext uri="{FF2B5EF4-FFF2-40B4-BE49-F238E27FC236}">
                  <a16:creationId xmlns:a16="http://schemas.microsoft.com/office/drawing/2014/main" id="{D2281032-A724-45F7-B667-6B77B6D529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61" name="Group 1669">
              <a:extLst>
                <a:ext uri="{FF2B5EF4-FFF2-40B4-BE49-F238E27FC236}">
                  <a16:creationId xmlns:a16="http://schemas.microsoft.com/office/drawing/2014/main" id="{915542C6-CE6D-4E20-B16C-864122C5788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662" name="AutoShape 1670">
                <a:extLst>
                  <a:ext uri="{FF2B5EF4-FFF2-40B4-BE49-F238E27FC236}">
                    <a16:creationId xmlns:a16="http://schemas.microsoft.com/office/drawing/2014/main" id="{091EBCF8-113B-44A5-A184-1B4CB414D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63" name="AutoShape 1671">
                <a:extLst>
                  <a:ext uri="{FF2B5EF4-FFF2-40B4-BE49-F238E27FC236}">
                    <a16:creationId xmlns:a16="http://schemas.microsoft.com/office/drawing/2014/main" id="{A096FBB4-3501-473F-AEA5-9A04BD0A5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64" name="Group 1672">
            <a:extLst>
              <a:ext uri="{FF2B5EF4-FFF2-40B4-BE49-F238E27FC236}">
                <a16:creationId xmlns:a16="http://schemas.microsoft.com/office/drawing/2014/main" id="{F3CF97A0-4616-43C8-9A3B-63BCD3080F7D}"/>
              </a:ext>
            </a:extLst>
          </p:cNvPr>
          <p:cNvGrpSpPr>
            <a:grpSpLocks/>
          </p:cNvGrpSpPr>
          <p:nvPr/>
        </p:nvGrpSpPr>
        <p:grpSpPr bwMode="auto">
          <a:xfrm>
            <a:off x="2019300" y="4959350"/>
            <a:ext cx="720725" cy="720725"/>
            <a:chOff x="3845" y="1797"/>
            <a:chExt cx="907" cy="907"/>
          </a:xfrm>
        </p:grpSpPr>
        <p:sp>
          <p:nvSpPr>
            <p:cNvPr id="86665" name="AutoShape 1673">
              <a:extLst>
                <a:ext uri="{FF2B5EF4-FFF2-40B4-BE49-F238E27FC236}">
                  <a16:creationId xmlns:a16="http://schemas.microsoft.com/office/drawing/2014/main" id="{FD014931-2B64-4014-9FE5-83A8C58CA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66" name="AutoShape 1674">
              <a:extLst>
                <a:ext uri="{FF2B5EF4-FFF2-40B4-BE49-F238E27FC236}">
                  <a16:creationId xmlns:a16="http://schemas.microsoft.com/office/drawing/2014/main" id="{02A813C3-04B5-4D1D-A974-F3996C7F9B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67" name="Group 1675">
              <a:extLst>
                <a:ext uri="{FF2B5EF4-FFF2-40B4-BE49-F238E27FC236}">
                  <a16:creationId xmlns:a16="http://schemas.microsoft.com/office/drawing/2014/main" id="{E14E31E9-C6D0-4803-9D87-3DCCD78FC11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668" name="AutoShape 1676">
                <a:extLst>
                  <a:ext uri="{FF2B5EF4-FFF2-40B4-BE49-F238E27FC236}">
                    <a16:creationId xmlns:a16="http://schemas.microsoft.com/office/drawing/2014/main" id="{59ABCC3C-224D-4D1C-BC5A-D6A881A792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69" name="AutoShape 1677">
                <a:extLst>
                  <a:ext uri="{FF2B5EF4-FFF2-40B4-BE49-F238E27FC236}">
                    <a16:creationId xmlns:a16="http://schemas.microsoft.com/office/drawing/2014/main" id="{8CE21DFD-0714-448E-876B-F38F3E389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70" name="Group 1678">
            <a:extLst>
              <a:ext uri="{FF2B5EF4-FFF2-40B4-BE49-F238E27FC236}">
                <a16:creationId xmlns:a16="http://schemas.microsoft.com/office/drawing/2014/main" id="{EBB16391-6BFB-47E6-A7A3-19D23C082137}"/>
              </a:ext>
            </a:extLst>
          </p:cNvPr>
          <p:cNvGrpSpPr>
            <a:grpSpLocks/>
          </p:cNvGrpSpPr>
          <p:nvPr/>
        </p:nvGrpSpPr>
        <p:grpSpPr bwMode="auto">
          <a:xfrm>
            <a:off x="2828925" y="1717675"/>
            <a:ext cx="720725" cy="720725"/>
            <a:chOff x="308" y="572"/>
            <a:chExt cx="907" cy="907"/>
          </a:xfrm>
        </p:grpSpPr>
        <p:sp>
          <p:nvSpPr>
            <p:cNvPr id="86671" name="AutoShape 1679">
              <a:extLst>
                <a:ext uri="{FF2B5EF4-FFF2-40B4-BE49-F238E27FC236}">
                  <a16:creationId xmlns:a16="http://schemas.microsoft.com/office/drawing/2014/main" id="{17C3595D-F598-49CD-AB1C-B280F2D86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72" name="AutoShape 1680">
              <a:extLst>
                <a:ext uri="{FF2B5EF4-FFF2-40B4-BE49-F238E27FC236}">
                  <a16:creationId xmlns:a16="http://schemas.microsoft.com/office/drawing/2014/main" id="{E26A2585-46D6-4166-B8D1-1EE5C529CB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73" name="Group 1681">
              <a:extLst>
                <a:ext uri="{FF2B5EF4-FFF2-40B4-BE49-F238E27FC236}">
                  <a16:creationId xmlns:a16="http://schemas.microsoft.com/office/drawing/2014/main" id="{1EF0CE14-2A58-434C-B581-6319FCBCFD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674" name="AutoShape 1682">
                <a:extLst>
                  <a:ext uri="{FF2B5EF4-FFF2-40B4-BE49-F238E27FC236}">
                    <a16:creationId xmlns:a16="http://schemas.microsoft.com/office/drawing/2014/main" id="{C7B5014C-E38A-4E43-8904-1AEDE80AB0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75" name="AutoShape 1683">
                <a:extLst>
                  <a:ext uri="{FF2B5EF4-FFF2-40B4-BE49-F238E27FC236}">
                    <a16:creationId xmlns:a16="http://schemas.microsoft.com/office/drawing/2014/main" id="{F48F1235-2334-4C08-AE5D-64FDF2220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76" name="Group 1684">
            <a:extLst>
              <a:ext uri="{FF2B5EF4-FFF2-40B4-BE49-F238E27FC236}">
                <a16:creationId xmlns:a16="http://schemas.microsoft.com/office/drawing/2014/main" id="{7B1C1302-8DAA-4D2F-9BA8-3D6A63933B49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3338513"/>
            <a:ext cx="720725" cy="720725"/>
            <a:chOff x="2666" y="572"/>
            <a:chExt cx="907" cy="907"/>
          </a:xfrm>
        </p:grpSpPr>
        <p:sp>
          <p:nvSpPr>
            <p:cNvPr id="86677" name="AutoShape 1685">
              <a:extLst>
                <a:ext uri="{FF2B5EF4-FFF2-40B4-BE49-F238E27FC236}">
                  <a16:creationId xmlns:a16="http://schemas.microsoft.com/office/drawing/2014/main" id="{FEF6D2A4-FA67-467C-A450-F6DD8FAAD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78" name="AutoShape 1686">
              <a:extLst>
                <a:ext uri="{FF2B5EF4-FFF2-40B4-BE49-F238E27FC236}">
                  <a16:creationId xmlns:a16="http://schemas.microsoft.com/office/drawing/2014/main" id="{3B8AC80C-9B88-4FB2-AA0D-EB94841F70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79" name="Group 1687">
              <a:extLst>
                <a:ext uri="{FF2B5EF4-FFF2-40B4-BE49-F238E27FC236}">
                  <a16:creationId xmlns:a16="http://schemas.microsoft.com/office/drawing/2014/main" id="{DFFE50A4-C53F-4CBB-A43F-5D16906F613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680" name="AutoShape 1688">
                <a:extLst>
                  <a:ext uri="{FF2B5EF4-FFF2-40B4-BE49-F238E27FC236}">
                    <a16:creationId xmlns:a16="http://schemas.microsoft.com/office/drawing/2014/main" id="{9183B98A-858A-49C2-9803-BB76721FA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81" name="AutoShape 1689">
                <a:extLst>
                  <a:ext uri="{FF2B5EF4-FFF2-40B4-BE49-F238E27FC236}">
                    <a16:creationId xmlns:a16="http://schemas.microsoft.com/office/drawing/2014/main" id="{4809BD16-09EF-47BF-AB46-B7DDDBF907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82" name="Group 1690">
            <a:extLst>
              <a:ext uri="{FF2B5EF4-FFF2-40B4-BE49-F238E27FC236}">
                <a16:creationId xmlns:a16="http://schemas.microsoft.com/office/drawing/2014/main" id="{2FD91FAD-D10B-4DB7-A945-9856785E08B3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959350"/>
            <a:ext cx="720725" cy="720725"/>
            <a:chOff x="3845" y="1797"/>
            <a:chExt cx="907" cy="907"/>
          </a:xfrm>
        </p:grpSpPr>
        <p:sp>
          <p:nvSpPr>
            <p:cNvPr id="86683" name="AutoShape 1691">
              <a:extLst>
                <a:ext uri="{FF2B5EF4-FFF2-40B4-BE49-F238E27FC236}">
                  <a16:creationId xmlns:a16="http://schemas.microsoft.com/office/drawing/2014/main" id="{9CCFB652-77AB-430C-AB5F-1EBEC7154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84" name="AutoShape 1692">
              <a:extLst>
                <a:ext uri="{FF2B5EF4-FFF2-40B4-BE49-F238E27FC236}">
                  <a16:creationId xmlns:a16="http://schemas.microsoft.com/office/drawing/2014/main" id="{C71B2729-469A-49B4-A20F-C4C653C7EC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85" name="Group 1693">
              <a:extLst>
                <a:ext uri="{FF2B5EF4-FFF2-40B4-BE49-F238E27FC236}">
                  <a16:creationId xmlns:a16="http://schemas.microsoft.com/office/drawing/2014/main" id="{47E158E1-6A6F-430A-BDA2-114926535F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686" name="AutoShape 1694">
                <a:extLst>
                  <a:ext uri="{FF2B5EF4-FFF2-40B4-BE49-F238E27FC236}">
                    <a16:creationId xmlns:a16="http://schemas.microsoft.com/office/drawing/2014/main" id="{09C05766-09E2-45A5-A7A4-FE2925A01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87" name="AutoShape 1695">
                <a:extLst>
                  <a:ext uri="{FF2B5EF4-FFF2-40B4-BE49-F238E27FC236}">
                    <a16:creationId xmlns:a16="http://schemas.microsoft.com/office/drawing/2014/main" id="{17F79217-418B-41B7-A058-543AEE0926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88" name="Group 1696">
            <a:extLst>
              <a:ext uri="{FF2B5EF4-FFF2-40B4-BE49-F238E27FC236}">
                <a16:creationId xmlns:a16="http://schemas.microsoft.com/office/drawing/2014/main" id="{C5074203-48D0-4A4A-B1F2-CC9D2EE2C5AD}"/>
              </a:ext>
            </a:extLst>
          </p:cNvPr>
          <p:cNvGrpSpPr>
            <a:grpSpLocks/>
          </p:cNvGrpSpPr>
          <p:nvPr/>
        </p:nvGrpSpPr>
        <p:grpSpPr bwMode="auto">
          <a:xfrm>
            <a:off x="3602038" y="1717675"/>
            <a:ext cx="720725" cy="720725"/>
            <a:chOff x="308" y="572"/>
            <a:chExt cx="907" cy="907"/>
          </a:xfrm>
        </p:grpSpPr>
        <p:sp>
          <p:nvSpPr>
            <p:cNvPr id="86689" name="AutoShape 1697">
              <a:extLst>
                <a:ext uri="{FF2B5EF4-FFF2-40B4-BE49-F238E27FC236}">
                  <a16:creationId xmlns:a16="http://schemas.microsoft.com/office/drawing/2014/main" id="{06E986A3-A6C6-41C2-ACCA-047C6226B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90" name="AutoShape 1698">
              <a:extLst>
                <a:ext uri="{FF2B5EF4-FFF2-40B4-BE49-F238E27FC236}">
                  <a16:creationId xmlns:a16="http://schemas.microsoft.com/office/drawing/2014/main" id="{E98AB6D1-0D65-4D38-A589-F3BFFE0A65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91" name="Group 1699">
              <a:extLst>
                <a:ext uri="{FF2B5EF4-FFF2-40B4-BE49-F238E27FC236}">
                  <a16:creationId xmlns:a16="http://schemas.microsoft.com/office/drawing/2014/main" id="{8CB0259E-AFE7-4908-A3C7-842136323D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692" name="AutoShape 1700">
                <a:extLst>
                  <a:ext uri="{FF2B5EF4-FFF2-40B4-BE49-F238E27FC236}">
                    <a16:creationId xmlns:a16="http://schemas.microsoft.com/office/drawing/2014/main" id="{CDE796B1-2FDA-4B9D-925C-66CAC0445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93" name="AutoShape 1701">
                <a:extLst>
                  <a:ext uri="{FF2B5EF4-FFF2-40B4-BE49-F238E27FC236}">
                    <a16:creationId xmlns:a16="http://schemas.microsoft.com/office/drawing/2014/main" id="{F8868F7B-6EEC-47BB-A13F-EA10CB095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694" name="Group 1702">
            <a:extLst>
              <a:ext uri="{FF2B5EF4-FFF2-40B4-BE49-F238E27FC236}">
                <a16:creationId xmlns:a16="http://schemas.microsoft.com/office/drawing/2014/main" id="{60F3CCF4-4E3C-4B1E-84BE-87767FA3A52C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3338513"/>
            <a:ext cx="720725" cy="720725"/>
            <a:chOff x="2666" y="572"/>
            <a:chExt cx="907" cy="907"/>
          </a:xfrm>
        </p:grpSpPr>
        <p:sp>
          <p:nvSpPr>
            <p:cNvPr id="86695" name="AutoShape 1703">
              <a:extLst>
                <a:ext uri="{FF2B5EF4-FFF2-40B4-BE49-F238E27FC236}">
                  <a16:creationId xmlns:a16="http://schemas.microsoft.com/office/drawing/2014/main" id="{3D98CC66-A396-4CA7-97FA-4257DCA6C2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696" name="AutoShape 1704">
              <a:extLst>
                <a:ext uri="{FF2B5EF4-FFF2-40B4-BE49-F238E27FC236}">
                  <a16:creationId xmlns:a16="http://schemas.microsoft.com/office/drawing/2014/main" id="{D7834347-A1D3-47D4-A705-B39EE45A3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697" name="Group 1705">
              <a:extLst>
                <a:ext uri="{FF2B5EF4-FFF2-40B4-BE49-F238E27FC236}">
                  <a16:creationId xmlns:a16="http://schemas.microsoft.com/office/drawing/2014/main" id="{26507E45-A283-487C-A2AF-EEEFE90DE2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698" name="AutoShape 1706">
                <a:extLst>
                  <a:ext uri="{FF2B5EF4-FFF2-40B4-BE49-F238E27FC236}">
                    <a16:creationId xmlns:a16="http://schemas.microsoft.com/office/drawing/2014/main" id="{3775D335-893F-4F25-ACDB-A31E008AC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699" name="AutoShape 1707">
                <a:extLst>
                  <a:ext uri="{FF2B5EF4-FFF2-40B4-BE49-F238E27FC236}">
                    <a16:creationId xmlns:a16="http://schemas.microsoft.com/office/drawing/2014/main" id="{54F5829E-BAD8-40C3-AB1D-71307924E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00" name="Group 1708">
            <a:extLst>
              <a:ext uri="{FF2B5EF4-FFF2-40B4-BE49-F238E27FC236}">
                <a16:creationId xmlns:a16="http://schemas.microsoft.com/office/drawing/2014/main" id="{BED74889-99A6-4689-AB4B-DD657AA859BB}"/>
              </a:ext>
            </a:extLst>
          </p:cNvPr>
          <p:cNvGrpSpPr>
            <a:grpSpLocks/>
          </p:cNvGrpSpPr>
          <p:nvPr/>
        </p:nvGrpSpPr>
        <p:grpSpPr bwMode="auto">
          <a:xfrm>
            <a:off x="3565525" y="4959350"/>
            <a:ext cx="720725" cy="720725"/>
            <a:chOff x="3845" y="1797"/>
            <a:chExt cx="907" cy="907"/>
          </a:xfrm>
        </p:grpSpPr>
        <p:sp>
          <p:nvSpPr>
            <p:cNvPr id="86701" name="AutoShape 1709">
              <a:extLst>
                <a:ext uri="{FF2B5EF4-FFF2-40B4-BE49-F238E27FC236}">
                  <a16:creationId xmlns:a16="http://schemas.microsoft.com/office/drawing/2014/main" id="{5B9C6111-F6A2-4F36-BF7C-ECC173262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02" name="AutoShape 1710">
              <a:extLst>
                <a:ext uri="{FF2B5EF4-FFF2-40B4-BE49-F238E27FC236}">
                  <a16:creationId xmlns:a16="http://schemas.microsoft.com/office/drawing/2014/main" id="{0818BCAB-CC0C-46DD-BF0A-7E11D444E9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03" name="Group 1711">
              <a:extLst>
                <a:ext uri="{FF2B5EF4-FFF2-40B4-BE49-F238E27FC236}">
                  <a16:creationId xmlns:a16="http://schemas.microsoft.com/office/drawing/2014/main" id="{6F85AF5C-8D2B-478E-AC86-F7FF125D149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704" name="AutoShape 1712">
                <a:extLst>
                  <a:ext uri="{FF2B5EF4-FFF2-40B4-BE49-F238E27FC236}">
                    <a16:creationId xmlns:a16="http://schemas.microsoft.com/office/drawing/2014/main" id="{679D586D-9441-4339-96DD-A2ACB8BBDB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05" name="AutoShape 1713">
                <a:extLst>
                  <a:ext uri="{FF2B5EF4-FFF2-40B4-BE49-F238E27FC236}">
                    <a16:creationId xmlns:a16="http://schemas.microsoft.com/office/drawing/2014/main" id="{FE04967F-00E6-4CF6-9F8B-51E71E3DE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06" name="Group 1714">
            <a:extLst>
              <a:ext uri="{FF2B5EF4-FFF2-40B4-BE49-F238E27FC236}">
                <a16:creationId xmlns:a16="http://schemas.microsoft.com/office/drawing/2014/main" id="{852FCCAD-9EE9-475F-8384-6E1C3566D1E7}"/>
              </a:ext>
            </a:extLst>
          </p:cNvPr>
          <p:cNvGrpSpPr>
            <a:grpSpLocks/>
          </p:cNvGrpSpPr>
          <p:nvPr/>
        </p:nvGrpSpPr>
        <p:grpSpPr bwMode="auto">
          <a:xfrm>
            <a:off x="4375150" y="1717675"/>
            <a:ext cx="720725" cy="720725"/>
            <a:chOff x="308" y="572"/>
            <a:chExt cx="907" cy="907"/>
          </a:xfrm>
        </p:grpSpPr>
        <p:sp>
          <p:nvSpPr>
            <p:cNvPr id="86707" name="AutoShape 1715">
              <a:extLst>
                <a:ext uri="{FF2B5EF4-FFF2-40B4-BE49-F238E27FC236}">
                  <a16:creationId xmlns:a16="http://schemas.microsoft.com/office/drawing/2014/main" id="{F630322E-E403-4A77-8AFA-DD5EB19B14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08" name="AutoShape 1716">
              <a:extLst>
                <a:ext uri="{FF2B5EF4-FFF2-40B4-BE49-F238E27FC236}">
                  <a16:creationId xmlns:a16="http://schemas.microsoft.com/office/drawing/2014/main" id="{F28538FA-5536-4B33-ABB6-048E2041F9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09" name="Group 1717">
              <a:extLst>
                <a:ext uri="{FF2B5EF4-FFF2-40B4-BE49-F238E27FC236}">
                  <a16:creationId xmlns:a16="http://schemas.microsoft.com/office/drawing/2014/main" id="{731C8B91-9FDB-43F0-A590-B566EBE0EB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710" name="AutoShape 1718">
                <a:extLst>
                  <a:ext uri="{FF2B5EF4-FFF2-40B4-BE49-F238E27FC236}">
                    <a16:creationId xmlns:a16="http://schemas.microsoft.com/office/drawing/2014/main" id="{FDE9A84E-9DE3-46A2-BC47-C06A9D840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11" name="AutoShape 1719">
                <a:extLst>
                  <a:ext uri="{FF2B5EF4-FFF2-40B4-BE49-F238E27FC236}">
                    <a16:creationId xmlns:a16="http://schemas.microsoft.com/office/drawing/2014/main" id="{AF43000E-CA5D-4D9F-8DB0-901ABC8EC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12" name="Group 1720">
            <a:extLst>
              <a:ext uri="{FF2B5EF4-FFF2-40B4-BE49-F238E27FC236}">
                <a16:creationId xmlns:a16="http://schemas.microsoft.com/office/drawing/2014/main" id="{9C876BEC-1505-4220-8873-4D11A8D5970E}"/>
              </a:ext>
            </a:extLst>
          </p:cNvPr>
          <p:cNvGrpSpPr>
            <a:grpSpLocks/>
          </p:cNvGrpSpPr>
          <p:nvPr/>
        </p:nvGrpSpPr>
        <p:grpSpPr bwMode="auto">
          <a:xfrm>
            <a:off x="4338638" y="3338513"/>
            <a:ext cx="720725" cy="720725"/>
            <a:chOff x="2666" y="572"/>
            <a:chExt cx="907" cy="907"/>
          </a:xfrm>
        </p:grpSpPr>
        <p:sp>
          <p:nvSpPr>
            <p:cNvPr id="86713" name="AutoShape 1721">
              <a:extLst>
                <a:ext uri="{FF2B5EF4-FFF2-40B4-BE49-F238E27FC236}">
                  <a16:creationId xmlns:a16="http://schemas.microsoft.com/office/drawing/2014/main" id="{A5F8E464-A2EC-4EC3-B71B-29B55007C4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14" name="AutoShape 1722">
              <a:extLst>
                <a:ext uri="{FF2B5EF4-FFF2-40B4-BE49-F238E27FC236}">
                  <a16:creationId xmlns:a16="http://schemas.microsoft.com/office/drawing/2014/main" id="{944F7B14-E075-4E94-9C08-7B522AEEE3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15" name="Group 1723">
              <a:extLst>
                <a:ext uri="{FF2B5EF4-FFF2-40B4-BE49-F238E27FC236}">
                  <a16:creationId xmlns:a16="http://schemas.microsoft.com/office/drawing/2014/main" id="{9D288C58-61C8-4750-A63F-3920A7DF5F5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716" name="AutoShape 1724">
                <a:extLst>
                  <a:ext uri="{FF2B5EF4-FFF2-40B4-BE49-F238E27FC236}">
                    <a16:creationId xmlns:a16="http://schemas.microsoft.com/office/drawing/2014/main" id="{25974967-1AA5-4EF6-BAE5-6BFD6E79AF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17" name="AutoShape 1725">
                <a:extLst>
                  <a:ext uri="{FF2B5EF4-FFF2-40B4-BE49-F238E27FC236}">
                    <a16:creationId xmlns:a16="http://schemas.microsoft.com/office/drawing/2014/main" id="{50206C03-A2FB-42DE-B3CE-8A22542F2F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18" name="Group 1726">
            <a:extLst>
              <a:ext uri="{FF2B5EF4-FFF2-40B4-BE49-F238E27FC236}">
                <a16:creationId xmlns:a16="http://schemas.microsoft.com/office/drawing/2014/main" id="{A165B756-18D9-46BF-BE69-523B13492036}"/>
              </a:ext>
            </a:extLst>
          </p:cNvPr>
          <p:cNvGrpSpPr>
            <a:grpSpLocks/>
          </p:cNvGrpSpPr>
          <p:nvPr/>
        </p:nvGrpSpPr>
        <p:grpSpPr bwMode="auto">
          <a:xfrm>
            <a:off x="4338638" y="4959350"/>
            <a:ext cx="720725" cy="720725"/>
            <a:chOff x="3845" y="1797"/>
            <a:chExt cx="907" cy="907"/>
          </a:xfrm>
        </p:grpSpPr>
        <p:sp>
          <p:nvSpPr>
            <p:cNvPr id="86719" name="AutoShape 1727">
              <a:extLst>
                <a:ext uri="{FF2B5EF4-FFF2-40B4-BE49-F238E27FC236}">
                  <a16:creationId xmlns:a16="http://schemas.microsoft.com/office/drawing/2014/main" id="{8D59BC1F-9EAC-404A-9FD3-C87607199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20" name="AutoShape 1728">
              <a:extLst>
                <a:ext uri="{FF2B5EF4-FFF2-40B4-BE49-F238E27FC236}">
                  <a16:creationId xmlns:a16="http://schemas.microsoft.com/office/drawing/2014/main" id="{CC1BDDB6-016A-4AF9-A66A-FFB91052B7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21" name="Group 1729">
              <a:extLst>
                <a:ext uri="{FF2B5EF4-FFF2-40B4-BE49-F238E27FC236}">
                  <a16:creationId xmlns:a16="http://schemas.microsoft.com/office/drawing/2014/main" id="{79EAC2A4-AA69-4512-ACF9-8588D8598B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722" name="AutoShape 1730">
                <a:extLst>
                  <a:ext uri="{FF2B5EF4-FFF2-40B4-BE49-F238E27FC236}">
                    <a16:creationId xmlns:a16="http://schemas.microsoft.com/office/drawing/2014/main" id="{13388BBA-CB44-4315-A930-ABC8F1445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23" name="AutoShape 1731">
                <a:extLst>
                  <a:ext uri="{FF2B5EF4-FFF2-40B4-BE49-F238E27FC236}">
                    <a16:creationId xmlns:a16="http://schemas.microsoft.com/office/drawing/2014/main" id="{5BF48A2B-3D99-4CCC-AC1F-4809A4368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24" name="Group 1732">
            <a:extLst>
              <a:ext uri="{FF2B5EF4-FFF2-40B4-BE49-F238E27FC236}">
                <a16:creationId xmlns:a16="http://schemas.microsoft.com/office/drawing/2014/main" id="{D3368032-4912-4D07-889B-DB1276C0C62D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1717675"/>
            <a:ext cx="720725" cy="720725"/>
            <a:chOff x="308" y="572"/>
            <a:chExt cx="907" cy="907"/>
          </a:xfrm>
        </p:grpSpPr>
        <p:sp>
          <p:nvSpPr>
            <p:cNvPr id="86725" name="AutoShape 1733">
              <a:extLst>
                <a:ext uri="{FF2B5EF4-FFF2-40B4-BE49-F238E27FC236}">
                  <a16:creationId xmlns:a16="http://schemas.microsoft.com/office/drawing/2014/main" id="{78DCC77D-F1A3-475A-AF73-7F8C700BDE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26" name="AutoShape 1734">
              <a:extLst>
                <a:ext uri="{FF2B5EF4-FFF2-40B4-BE49-F238E27FC236}">
                  <a16:creationId xmlns:a16="http://schemas.microsoft.com/office/drawing/2014/main" id="{8D71385A-B755-4CF3-A5AA-8ABF795F9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27" name="Group 1735">
              <a:extLst>
                <a:ext uri="{FF2B5EF4-FFF2-40B4-BE49-F238E27FC236}">
                  <a16:creationId xmlns:a16="http://schemas.microsoft.com/office/drawing/2014/main" id="{3BBC111B-631F-41DC-BE7A-FA36FA2A8B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728" name="AutoShape 1736">
                <a:extLst>
                  <a:ext uri="{FF2B5EF4-FFF2-40B4-BE49-F238E27FC236}">
                    <a16:creationId xmlns:a16="http://schemas.microsoft.com/office/drawing/2014/main" id="{14D97890-EE58-47CD-8769-CCA2B6A950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29" name="AutoShape 1737">
                <a:extLst>
                  <a:ext uri="{FF2B5EF4-FFF2-40B4-BE49-F238E27FC236}">
                    <a16:creationId xmlns:a16="http://schemas.microsoft.com/office/drawing/2014/main" id="{53FCC736-0BA1-4B93-ADFF-DEDF2CBFF8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30" name="Group 1738">
            <a:extLst>
              <a:ext uri="{FF2B5EF4-FFF2-40B4-BE49-F238E27FC236}">
                <a16:creationId xmlns:a16="http://schemas.microsoft.com/office/drawing/2014/main" id="{48F2CAA5-06A8-4B76-AD93-EE3821865E9A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3338513"/>
            <a:ext cx="720725" cy="720725"/>
            <a:chOff x="2666" y="572"/>
            <a:chExt cx="907" cy="907"/>
          </a:xfrm>
        </p:grpSpPr>
        <p:sp>
          <p:nvSpPr>
            <p:cNvPr id="86731" name="AutoShape 1739">
              <a:extLst>
                <a:ext uri="{FF2B5EF4-FFF2-40B4-BE49-F238E27FC236}">
                  <a16:creationId xmlns:a16="http://schemas.microsoft.com/office/drawing/2014/main" id="{E9B85A12-2B11-488E-BE53-D73AE1A8AF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32" name="AutoShape 1740">
              <a:extLst>
                <a:ext uri="{FF2B5EF4-FFF2-40B4-BE49-F238E27FC236}">
                  <a16:creationId xmlns:a16="http://schemas.microsoft.com/office/drawing/2014/main" id="{24D6AF82-2702-4BF7-A2F7-75EF7FC6A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33" name="Group 1741">
              <a:extLst>
                <a:ext uri="{FF2B5EF4-FFF2-40B4-BE49-F238E27FC236}">
                  <a16:creationId xmlns:a16="http://schemas.microsoft.com/office/drawing/2014/main" id="{6D24DB6C-5475-40D0-8D26-9F30A6FD7E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734" name="AutoShape 1742">
                <a:extLst>
                  <a:ext uri="{FF2B5EF4-FFF2-40B4-BE49-F238E27FC236}">
                    <a16:creationId xmlns:a16="http://schemas.microsoft.com/office/drawing/2014/main" id="{47DA286E-2FE7-4502-ADEB-54D33B7175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35" name="AutoShape 1743">
                <a:extLst>
                  <a:ext uri="{FF2B5EF4-FFF2-40B4-BE49-F238E27FC236}">
                    <a16:creationId xmlns:a16="http://schemas.microsoft.com/office/drawing/2014/main" id="{4EC8FD8C-2E29-4A72-AB2C-B47E6D6B91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36" name="Group 1744">
            <a:extLst>
              <a:ext uri="{FF2B5EF4-FFF2-40B4-BE49-F238E27FC236}">
                <a16:creationId xmlns:a16="http://schemas.microsoft.com/office/drawing/2014/main" id="{D4FABF42-1B0A-40A6-987D-478C93CD26B1}"/>
              </a:ext>
            </a:extLst>
          </p:cNvPr>
          <p:cNvGrpSpPr>
            <a:grpSpLocks/>
          </p:cNvGrpSpPr>
          <p:nvPr/>
        </p:nvGrpSpPr>
        <p:grpSpPr bwMode="auto">
          <a:xfrm>
            <a:off x="5132388" y="4959350"/>
            <a:ext cx="720725" cy="720725"/>
            <a:chOff x="3845" y="1797"/>
            <a:chExt cx="907" cy="907"/>
          </a:xfrm>
        </p:grpSpPr>
        <p:sp>
          <p:nvSpPr>
            <p:cNvPr id="86737" name="AutoShape 1745">
              <a:extLst>
                <a:ext uri="{FF2B5EF4-FFF2-40B4-BE49-F238E27FC236}">
                  <a16:creationId xmlns:a16="http://schemas.microsoft.com/office/drawing/2014/main" id="{CF7AFB7D-B9B8-4FEE-B142-4B015A4B81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38" name="AutoShape 1746">
              <a:extLst>
                <a:ext uri="{FF2B5EF4-FFF2-40B4-BE49-F238E27FC236}">
                  <a16:creationId xmlns:a16="http://schemas.microsoft.com/office/drawing/2014/main" id="{8CCD8D92-92BA-4717-9E75-BED0B21EDA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39" name="Group 1747">
              <a:extLst>
                <a:ext uri="{FF2B5EF4-FFF2-40B4-BE49-F238E27FC236}">
                  <a16:creationId xmlns:a16="http://schemas.microsoft.com/office/drawing/2014/main" id="{83746385-1463-4A22-9D89-423C4ADC18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740" name="AutoShape 1748">
                <a:extLst>
                  <a:ext uri="{FF2B5EF4-FFF2-40B4-BE49-F238E27FC236}">
                    <a16:creationId xmlns:a16="http://schemas.microsoft.com/office/drawing/2014/main" id="{440CBCD2-A6B5-48B7-89FD-B1E4A2BF2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41" name="AutoShape 1749">
                <a:extLst>
                  <a:ext uri="{FF2B5EF4-FFF2-40B4-BE49-F238E27FC236}">
                    <a16:creationId xmlns:a16="http://schemas.microsoft.com/office/drawing/2014/main" id="{69EA5225-4426-4D78-87AB-76959BAD7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42" name="Group 1750">
            <a:extLst>
              <a:ext uri="{FF2B5EF4-FFF2-40B4-BE49-F238E27FC236}">
                <a16:creationId xmlns:a16="http://schemas.microsoft.com/office/drawing/2014/main" id="{4BDEB514-2F36-436E-B8BC-800A7C1C7088}"/>
              </a:ext>
            </a:extLst>
          </p:cNvPr>
          <p:cNvGrpSpPr>
            <a:grpSpLocks/>
          </p:cNvGrpSpPr>
          <p:nvPr/>
        </p:nvGrpSpPr>
        <p:grpSpPr bwMode="auto">
          <a:xfrm>
            <a:off x="5942013" y="1717675"/>
            <a:ext cx="720725" cy="720725"/>
            <a:chOff x="308" y="572"/>
            <a:chExt cx="907" cy="907"/>
          </a:xfrm>
        </p:grpSpPr>
        <p:sp>
          <p:nvSpPr>
            <p:cNvPr id="86743" name="AutoShape 1751">
              <a:extLst>
                <a:ext uri="{FF2B5EF4-FFF2-40B4-BE49-F238E27FC236}">
                  <a16:creationId xmlns:a16="http://schemas.microsoft.com/office/drawing/2014/main" id="{0F6EB3EB-2B4D-41F1-9613-DDB8B2F3ED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44" name="AutoShape 1752">
              <a:extLst>
                <a:ext uri="{FF2B5EF4-FFF2-40B4-BE49-F238E27FC236}">
                  <a16:creationId xmlns:a16="http://schemas.microsoft.com/office/drawing/2014/main" id="{A23DE800-C794-4D27-9F82-EFD369A7E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45" name="Group 1753">
              <a:extLst>
                <a:ext uri="{FF2B5EF4-FFF2-40B4-BE49-F238E27FC236}">
                  <a16:creationId xmlns:a16="http://schemas.microsoft.com/office/drawing/2014/main" id="{BF25B836-5EB1-4AA2-B78F-109CD643C8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746" name="AutoShape 1754">
                <a:extLst>
                  <a:ext uri="{FF2B5EF4-FFF2-40B4-BE49-F238E27FC236}">
                    <a16:creationId xmlns:a16="http://schemas.microsoft.com/office/drawing/2014/main" id="{C955DB35-16F3-40DA-B15F-843036053A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47" name="AutoShape 1755">
                <a:extLst>
                  <a:ext uri="{FF2B5EF4-FFF2-40B4-BE49-F238E27FC236}">
                    <a16:creationId xmlns:a16="http://schemas.microsoft.com/office/drawing/2014/main" id="{B3104638-AEB4-4944-B5F3-26A603410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48" name="Group 1756">
            <a:extLst>
              <a:ext uri="{FF2B5EF4-FFF2-40B4-BE49-F238E27FC236}">
                <a16:creationId xmlns:a16="http://schemas.microsoft.com/office/drawing/2014/main" id="{EE43D405-A0D3-4FE0-B137-A13A96AD5F32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3338513"/>
            <a:ext cx="720725" cy="720725"/>
            <a:chOff x="2666" y="572"/>
            <a:chExt cx="907" cy="907"/>
          </a:xfrm>
        </p:grpSpPr>
        <p:sp>
          <p:nvSpPr>
            <p:cNvPr id="86749" name="AutoShape 1757">
              <a:extLst>
                <a:ext uri="{FF2B5EF4-FFF2-40B4-BE49-F238E27FC236}">
                  <a16:creationId xmlns:a16="http://schemas.microsoft.com/office/drawing/2014/main" id="{4758C622-741F-45DA-BD50-8C6442994B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50" name="AutoShape 1758">
              <a:extLst>
                <a:ext uri="{FF2B5EF4-FFF2-40B4-BE49-F238E27FC236}">
                  <a16:creationId xmlns:a16="http://schemas.microsoft.com/office/drawing/2014/main" id="{7E6D18FA-DFE7-416E-9171-2E3172E6C1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51" name="Group 1759">
              <a:extLst>
                <a:ext uri="{FF2B5EF4-FFF2-40B4-BE49-F238E27FC236}">
                  <a16:creationId xmlns:a16="http://schemas.microsoft.com/office/drawing/2014/main" id="{58B85F1A-AEEC-4928-9D3D-60858B3FF21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752" name="AutoShape 1760">
                <a:extLst>
                  <a:ext uri="{FF2B5EF4-FFF2-40B4-BE49-F238E27FC236}">
                    <a16:creationId xmlns:a16="http://schemas.microsoft.com/office/drawing/2014/main" id="{28A7CC2B-149F-4424-9A38-96E6A4A37E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53" name="AutoShape 1761">
                <a:extLst>
                  <a:ext uri="{FF2B5EF4-FFF2-40B4-BE49-F238E27FC236}">
                    <a16:creationId xmlns:a16="http://schemas.microsoft.com/office/drawing/2014/main" id="{E6522D41-A6AF-4F5A-B2BD-D2F0C8B186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54" name="Group 1762">
            <a:extLst>
              <a:ext uri="{FF2B5EF4-FFF2-40B4-BE49-F238E27FC236}">
                <a16:creationId xmlns:a16="http://schemas.microsoft.com/office/drawing/2014/main" id="{DDFADCF8-7A9D-4254-8485-993FF4A56FD2}"/>
              </a:ext>
            </a:extLst>
          </p:cNvPr>
          <p:cNvGrpSpPr>
            <a:grpSpLocks/>
          </p:cNvGrpSpPr>
          <p:nvPr/>
        </p:nvGrpSpPr>
        <p:grpSpPr bwMode="auto">
          <a:xfrm>
            <a:off x="5905500" y="4959350"/>
            <a:ext cx="720725" cy="720725"/>
            <a:chOff x="3845" y="1797"/>
            <a:chExt cx="907" cy="907"/>
          </a:xfrm>
        </p:grpSpPr>
        <p:sp>
          <p:nvSpPr>
            <p:cNvPr id="86755" name="AutoShape 1763">
              <a:extLst>
                <a:ext uri="{FF2B5EF4-FFF2-40B4-BE49-F238E27FC236}">
                  <a16:creationId xmlns:a16="http://schemas.microsoft.com/office/drawing/2014/main" id="{759B83EF-F947-4597-BAD2-EC2F014B17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56" name="AutoShape 1764">
              <a:extLst>
                <a:ext uri="{FF2B5EF4-FFF2-40B4-BE49-F238E27FC236}">
                  <a16:creationId xmlns:a16="http://schemas.microsoft.com/office/drawing/2014/main" id="{02335E9D-F964-4352-AAE0-957B60DED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57" name="Group 1765">
              <a:extLst>
                <a:ext uri="{FF2B5EF4-FFF2-40B4-BE49-F238E27FC236}">
                  <a16:creationId xmlns:a16="http://schemas.microsoft.com/office/drawing/2014/main" id="{4FB1A38A-2062-4334-9441-79408293259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758" name="AutoShape 1766">
                <a:extLst>
                  <a:ext uri="{FF2B5EF4-FFF2-40B4-BE49-F238E27FC236}">
                    <a16:creationId xmlns:a16="http://schemas.microsoft.com/office/drawing/2014/main" id="{11CE6229-212D-4493-A048-2F0D7486A8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59" name="AutoShape 1767">
                <a:extLst>
                  <a:ext uri="{FF2B5EF4-FFF2-40B4-BE49-F238E27FC236}">
                    <a16:creationId xmlns:a16="http://schemas.microsoft.com/office/drawing/2014/main" id="{28000048-9AE1-4911-BAB1-0009B8BD5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60" name="Group 1768">
            <a:extLst>
              <a:ext uri="{FF2B5EF4-FFF2-40B4-BE49-F238E27FC236}">
                <a16:creationId xmlns:a16="http://schemas.microsoft.com/office/drawing/2014/main" id="{AB93777F-6726-4B74-B6A4-435E708F296A}"/>
              </a:ext>
            </a:extLst>
          </p:cNvPr>
          <p:cNvGrpSpPr>
            <a:grpSpLocks/>
          </p:cNvGrpSpPr>
          <p:nvPr/>
        </p:nvGrpSpPr>
        <p:grpSpPr bwMode="auto">
          <a:xfrm>
            <a:off x="6753225" y="1717675"/>
            <a:ext cx="720725" cy="720725"/>
            <a:chOff x="308" y="572"/>
            <a:chExt cx="907" cy="907"/>
          </a:xfrm>
        </p:grpSpPr>
        <p:sp>
          <p:nvSpPr>
            <p:cNvPr id="86761" name="AutoShape 1769">
              <a:extLst>
                <a:ext uri="{FF2B5EF4-FFF2-40B4-BE49-F238E27FC236}">
                  <a16:creationId xmlns:a16="http://schemas.microsoft.com/office/drawing/2014/main" id="{B1C75771-5B2D-432C-8A51-CF40DFEBEB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62" name="AutoShape 1770">
              <a:extLst>
                <a:ext uri="{FF2B5EF4-FFF2-40B4-BE49-F238E27FC236}">
                  <a16:creationId xmlns:a16="http://schemas.microsoft.com/office/drawing/2014/main" id="{8C250EDB-A4C3-4362-85F4-93994CC177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63" name="Group 1771">
              <a:extLst>
                <a:ext uri="{FF2B5EF4-FFF2-40B4-BE49-F238E27FC236}">
                  <a16:creationId xmlns:a16="http://schemas.microsoft.com/office/drawing/2014/main" id="{63DED433-CC5A-48FB-B1FC-3E2F6D6BBC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764" name="AutoShape 1772">
                <a:extLst>
                  <a:ext uri="{FF2B5EF4-FFF2-40B4-BE49-F238E27FC236}">
                    <a16:creationId xmlns:a16="http://schemas.microsoft.com/office/drawing/2014/main" id="{7B73322C-1910-4050-A6C2-6B71A780A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65" name="AutoShape 1773">
                <a:extLst>
                  <a:ext uri="{FF2B5EF4-FFF2-40B4-BE49-F238E27FC236}">
                    <a16:creationId xmlns:a16="http://schemas.microsoft.com/office/drawing/2014/main" id="{AF1FD4BF-D88C-48E6-BAE6-96217FD011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66" name="Group 1774">
            <a:extLst>
              <a:ext uri="{FF2B5EF4-FFF2-40B4-BE49-F238E27FC236}">
                <a16:creationId xmlns:a16="http://schemas.microsoft.com/office/drawing/2014/main" id="{9C13E170-1A0D-48F0-97BB-58287B144888}"/>
              </a:ext>
            </a:extLst>
          </p:cNvPr>
          <p:cNvGrpSpPr>
            <a:grpSpLocks/>
          </p:cNvGrpSpPr>
          <p:nvPr/>
        </p:nvGrpSpPr>
        <p:grpSpPr bwMode="auto">
          <a:xfrm>
            <a:off x="6716713" y="3338513"/>
            <a:ext cx="720725" cy="720725"/>
            <a:chOff x="2666" y="572"/>
            <a:chExt cx="907" cy="907"/>
          </a:xfrm>
        </p:grpSpPr>
        <p:sp>
          <p:nvSpPr>
            <p:cNvPr id="86767" name="AutoShape 1775">
              <a:extLst>
                <a:ext uri="{FF2B5EF4-FFF2-40B4-BE49-F238E27FC236}">
                  <a16:creationId xmlns:a16="http://schemas.microsoft.com/office/drawing/2014/main" id="{14DF63B1-6CD6-45DF-AA90-1F091D9643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68" name="AutoShape 1776">
              <a:extLst>
                <a:ext uri="{FF2B5EF4-FFF2-40B4-BE49-F238E27FC236}">
                  <a16:creationId xmlns:a16="http://schemas.microsoft.com/office/drawing/2014/main" id="{91618617-1129-4004-BD1D-FAFCA4E483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69" name="Group 1777">
              <a:extLst>
                <a:ext uri="{FF2B5EF4-FFF2-40B4-BE49-F238E27FC236}">
                  <a16:creationId xmlns:a16="http://schemas.microsoft.com/office/drawing/2014/main" id="{8F8A4FE9-E505-4383-970E-F90B64C2F3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770" name="AutoShape 1778">
                <a:extLst>
                  <a:ext uri="{FF2B5EF4-FFF2-40B4-BE49-F238E27FC236}">
                    <a16:creationId xmlns:a16="http://schemas.microsoft.com/office/drawing/2014/main" id="{1EB6FF8C-E5FB-465A-BB8B-8815E0F1F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1" name="AutoShape 1779">
                <a:extLst>
                  <a:ext uri="{FF2B5EF4-FFF2-40B4-BE49-F238E27FC236}">
                    <a16:creationId xmlns:a16="http://schemas.microsoft.com/office/drawing/2014/main" id="{5ADF3F28-DD27-4D0A-AA9E-EA1662293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72" name="Group 1780">
            <a:extLst>
              <a:ext uri="{FF2B5EF4-FFF2-40B4-BE49-F238E27FC236}">
                <a16:creationId xmlns:a16="http://schemas.microsoft.com/office/drawing/2014/main" id="{868CE1BD-9D01-4394-9389-9A3C777264E7}"/>
              </a:ext>
            </a:extLst>
          </p:cNvPr>
          <p:cNvGrpSpPr>
            <a:grpSpLocks/>
          </p:cNvGrpSpPr>
          <p:nvPr/>
        </p:nvGrpSpPr>
        <p:grpSpPr bwMode="auto">
          <a:xfrm>
            <a:off x="6716713" y="4959350"/>
            <a:ext cx="720725" cy="720725"/>
            <a:chOff x="3845" y="1797"/>
            <a:chExt cx="907" cy="907"/>
          </a:xfrm>
        </p:grpSpPr>
        <p:sp>
          <p:nvSpPr>
            <p:cNvPr id="86773" name="AutoShape 1781">
              <a:extLst>
                <a:ext uri="{FF2B5EF4-FFF2-40B4-BE49-F238E27FC236}">
                  <a16:creationId xmlns:a16="http://schemas.microsoft.com/office/drawing/2014/main" id="{C128112F-6CAC-476F-AD4B-293D0C477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74" name="AutoShape 1782">
              <a:extLst>
                <a:ext uri="{FF2B5EF4-FFF2-40B4-BE49-F238E27FC236}">
                  <a16:creationId xmlns:a16="http://schemas.microsoft.com/office/drawing/2014/main" id="{A0335B53-389C-4080-8F40-F7F261032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75" name="Group 1783">
              <a:extLst>
                <a:ext uri="{FF2B5EF4-FFF2-40B4-BE49-F238E27FC236}">
                  <a16:creationId xmlns:a16="http://schemas.microsoft.com/office/drawing/2014/main" id="{94DD697B-9A69-4531-9A64-9C4005D0123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776" name="AutoShape 1784">
                <a:extLst>
                  <a:ext uri="{FF2B5EF4-FFF2-40B4-BE49-F238E27FC236}">
                    <a16:creationId xmlns:a16="http://schemas.microsoft.com/office/drawing/2014/main" id="{F2AF5F49-E117-45D2-B385-F246E2BE76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77" name="AutoShape 1785">
                <a:extLst>
                  <a:ext uri="{FF2B5EF4-FFF2-40B4-BE49-F238E27FC236}">
                    <a16:creationId xmlns:a16="http://schemas.microsoft.com/office/drawing/2014/main" id="{5E524C17-1563-4583-89E5-6433D196BC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78" name="Group 1786">
            <a:extLst>
              <a:ext uri="{FF2B5EF4-FFF2-40B4-BE49-F238E27FC236}">
                <a16:creationId xmlns:a16="http://schemas.microsoft.com/office/drawing/2014/main" id="{9F12E0D8-AB9B-4682-90FA-627E2AF98E24}"/>
              </a:ext>
            </a:extLst>
          </p:cNvPr>
          <p:cNvGrpSpPr>
            <a:grpSpLocks/>
          </p:cNvGrpSpPr>
          <p:nvPr/>
        </p:nvGrpSpPr>
        <p:grpSpPr bwMode="auto">
          <a:xfrm>
            <a:off x="7526338" y="1717675"/>
            <a:ext cx="720725" cy="720725"/>
            <a:chOff x="308" y="572"/>
            <a:chExt cx="907" cy="907"/>
          </a:xfrm>
        </p:grpSpPr>
        <p:sp>
          <p:nvSpPr>
            <p:cNvPr id="86779" name="AutoShape 1787">
              <a:extLst>
                <a:ext uri="{FF2B5EF4-FFF2-40B4-BE49-F238E27FC236}">
                  <a16:creationId xmlns:a16="http://schemas.microsoft.com/office/drawing/2014/main" id="{E9EBAEC9-9BBF-4764-B07D-5764C8EDFD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80" name="AutoShape 1788">
              <a:extLst>
                <a:ext uri="{FF2B5EF4-FFF2-40B4-BE49-F238E27FC236}">
                  <a16:creationId xmlns:a16="http://schemas.microsoft.com/office/drawing/2014/main" id="{369D7B23-E137-4056-9EC2-2CC45790EB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81" name="Group 1789">
              <a:extLst>
                <a:ext uri="{FF2B5EF4-FFF2-40B4-BE49-F238E27FC236}">
                  <a16:creationId xmlns:a16="http://schemas.microsoft.com/office/drawing/2014/main" id="{26613B51-EBCB-450A-92A0-6EE5BE5B104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" y="617"/>
              <a:ext cx="847" cy="827"/>
              <a:chOff x="1247" y="1096"/>
              <a:chExt cx="635" cy="611"/>
            </a:xfrm>
          </p:grpSpPr>
          <p:sp>
            <p:nvSpPr>
              <p:cNvPr id="86782" name="AutoShape 1790">
                <a:extLst>
                  <a:ext uri="{FF2B5EF4-FFF2-40B4-BE49-F238E27FC236}">
                    <a16:creationId xmlns:a16="http://schemas.microsoft.com/office/drawing/2014/main" id="{607C519A-59E4-4B90-874B-3450AC10C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3" name="AutoShape 1791">
                <a:extLst>
                  <a:ext uri="{FF2B5EF4-FFF2-40B4-BE49-F238E27FC236}">
                    <a16:creationId xmlns:a16="http://schemas.microsoft.com/office/drawing/2014/main" id="{0DAA0887-34BE-43C4-842F-E6E6F7EFE2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84" name="Group 1792">
            <a:extLst>
              <a:ext uri="{FF2B5EF4-FFF2-40B4-BE49-F238E27FC236}">
                <a16:creationId xmlns:a16="http://schemas.microsoft.com/office/drawing/2014/main" id="{4D752AE6-3DDF-4197-8DE3-BD4BC07F87D2}"/>
              </a:ext>
            </a:extLst>
          </p:cNvPr>
          <p:cNvGrpSpPr>
            <a:grpSpLocks/>
          </p:cNvGrpSpPr>
          <p:nvPr/>
        </p:nvGrpSpPr>
        <p:grpSpPr bwMode="auto">
          <a:xfrm>
            <a:off x="7489825" y="3338513"/>
            <a:ext cx="720725" cy="720725"/>
            <a:chOff x="2666" y="572"/>
            <a:chExt cx="907" cy="907"/>
          </a:xfrm>
        </p:grpSpPr>
        <p:sp>
          <p:nvSpPr>
            <p:cNvPr id="86785" name="AutoShape 1793">
              <a:extLst>
                <a:ext uri="{FF2B5EF4-FFF2-40B4-BE49-F238E27FC236}">
                  <a16:creationId xmlns:a16="http://schemas.microsoft.com/office/drawing/2014/main" id="{00D1A785-9CA5-4BF1-9CA2-14F4EAFEF1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572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86" name="AutoShape 1794">
              <a:extLst>
                <a:ext uri="{FF2B5EF4-FFF2-40B4-BE49-F238E27FC236}">
                  <a16:creationId xmlns:a16="http://schemas.microsoft.com/office/drawing/2014/main" id="{E8BACB86-E13B-4C58-92C5-D31C8882BF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7" y="601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00FF00"/>
                </a:gs>
                <a:gs pos="100000">
                  <a:srgbClr val="00FF00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87" name="Group 1795">
              <a:extLst>
                <a:ext uri="{FF2B5EF4-FFF2-40B4-BE49-F238E27FC236}">
                  <a16:creationId xmlns:a16="http://schemas.microsoft.com/office/drawing/2014/main" id="{C7F89789-A0EB-4A22-AA84-A36952E90AA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97" y="617"/>
              <a:ext cx="847" cy="827"/>
              <a:chOff x="1247" y="1096"/>
              <a:chExt cx="635" cy="611"/>
            </a:xfrm>
          </p:grpSpPr>
          <p:sp>
            <p:nvSpPr>
              <p:cNvPr id="86788" name="AutoShape 1796">
                <a:extLst>
                  <a:ext uri="{FF2B5EF4-FFF2-40B4-BE49-F238E27FC236}">
                    <a16:creationId xmlns:a16="http://schemas.microsoft.com/office/drawing/2014/main" id="{9AF9A19C-EB89-4D4C-995C-C68DCA4FA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89" name="AutoShape 1797">
                <a:extLst>
                  <a:ext uri="{FF2B5EF4-FFF2-40B4-BE49-F238E27FC236}">
                    <a16:creationId xmlns:a16="http://schemas.microsoft.com/office/drawing/2014/main" id="{8176756E-8B01-46A9-B836-C38A55B85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90" name="Group 1798">
            <a:extLst>
              <a:ext uri="{FF2B5EF4-FFF2-40B4-BE49-F238E27FC236}">
                <a16:creationId xmlns:a16="http://schemas.microsoft.com/office/drawing/2014/main" id="{F3E2B511-BE0B-4EA9-A9CD-386A1B04F941}"/>
              </a:ext>
            </a:extLst>
          </p:cNvPr>
          <p:cNvGrpSpPr>
            <a:grpSpLocks/>
          </p:cNvGrpSpPr>
          <p:nvPr/>
        </p:nvGrpSpPr>
        <p:grpSpPr bwMode="auto">
          <a:xfrm>
            <a:off x="7489825" y="4959350"/>
            <a:ext cx="720725" cy="720725"/>
            <a:chOff x="3845" y="1797"/>
            <a:chExt cx="907" cy="907"/>
          </a:xfrm>
        </p:grpSpPr>
        <p:sp>
          <p:nvSpPr>
            <p:cNvPr id="86791" name="AutoShape 1799">
              <a:extLst>
                <a:ext uri="{FF2B5EF4-FFF2-40B4-BE49-F238E27FC236}">
                  <a16:creationId xmlns:a16="http://schemas.microsoft.com/office/drawing/2014/main" id="{EA577179-BDF0-4D7A-B1CD-13FFAF48B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5" y="1797"/>
              <a:ext cx="907" cy="907"/>
            </a:xfrm>
            <a:prstGeom prst="roundRect">
              <a:avLst>
                <a:gd name="adj" fmla="val 9264"/>
              </a:avLst>
            </a:prstGeom>
            <a:gradFill rotWithShape="1">
              <a:gsLst>
                <a:gs pos="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5400000" scaled="1"/>
            </a:gradFill>
            <a:ln w="1270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92" name="AutoShape 1800">
              <a:extLst>
                <a:ext uri="{FF2B5EF4-FFF2-40B4-BE49-F238E27FC236}">
                  <a16:creationId xmlns:a16="http://schemas.microsoft.com/office/drawing/2014/main" id="{306803F5-FC30-4003-8254-695FDBB92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6" y="1826"/>
              <a:ext cx="847" cy="847"/>
            </a:xfrm>
            <a:prstGeom prst="roundRect">
              <a:avLst>
                <a:gd name="adj" fmla="val 9361"/>
              </a:avLst>
            </a:prstGeom>
            <a:gradFill rotWithShape="1">
              <a:gsLst>
                <a:gs pos="0">
                  <a:srgbClr val="3366FF"/>
                </a:gs>
                <a:gs pos="100000">
                  <a:srgbClr val="3366FF">
                    <a:gamma/>
                    <a:shade val="66667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793" name="Group 1801">
              <a:extLst>
                <a:ext uri="{FF2B5EF4-FFF2-40B4-BE49-F238E27FC236}">
                  <a16:creationId xmlns:a16="http://schemas.microsoft.com/office/drawing/2014/main" id="{8F76ADD6-B388-4C9C-91B9-ED5C3512A1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76" y="1842"/>
              <a:ext cx="847" cy="827"/>
              <a:chOff x="1247" y="1096"/>
              <a:chExt cx="635" cy="611"/>
            </a:xfrm>
          </p:grpSpPr>
          <p:sp>
            <p:nvSpPr>
              <p:cNvPr id="86794" name="AutoShape 1802">
                <a:extLst>
                  <a:ext uri="{FF2B5EF4-FFF2-40B4-BE49-F238E27FC236}">
                    <a16:creationId xmlns:a16="http://schemas.microsoft.com/office/drawing/2014/main" id="{CF408441-F410-424B-804E-BBDAA4624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0" y="1096"/>
                <a:ext cx="590" cy="227"/>
              </a:xfrm>
              <a:prstGeom prst="roundRect">
                <a:avLst>
                  <a:gd name="adj" fmla="val 20000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79216"/>
                      <a:invGamma/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795" name="AutoShape 1803">
                <a:extLst>
                  <a:ext uri="{FF2B5EF4-FFF2-40B4-BE49-F238E27FC236}">
                    <a16:creationId xmlns:a16="http://schemas.microsoft.com/office/drawing/2014/main" id="{6DD52BDA-ED33-4CD2-B11F-A6B83AFF6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7" y="1389"/>
                <a:ext cx="635" cy="318"/>
              </a:xfrm>
              <a:prstGeom prst="roundRect">
                <a:avLst>
                  <a:gd name="adj" fmla="val 17926"/>
                </a:avLst>
              </a:prstGeom>
              <a:gradFill rotWithShape="1">
                <a:gsLst>
                  <a:gs pos="0">
                    <a:schemeClr val="tx1">
                      <a:gamma/>
                      <a:shade val="46275"/>
                      <a:invGamma/>
                      <a:alpha val="0"/>
                    </a:schemeClr>
                  </a:gs>
                  <a:gs pos="100000">
                    <a:schemeClr val="tx1">
                      <a:alpha val="39999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6796" name="Group 1804">
            <a:extLst>
              <a:ext uri="{FF2B5EF4-FFF2-40B4-BE49-F238E27FC236}">
                <a16:creationId xmlns:a16="http://schemas.microsoft.com/office/drawing/2014/main" id="{9F88EA78-BAE7-45CF-AB06-B4099CD9DCF0}"/>
              </a:ext>
            </a:extLst>
          </p:cNvPr>
          <p:cNvGrpSpPr>
            <a:grpSpLocks/>
          </p:cNvGrpSpPr>
          <p:nvPr/>
        </p:nvGrpSpPr>
        <p:grpSpPr bwMode="auto">
          <a:xfrm>
            <a:off x="657225" y="1808163"/>
            <a:ext cx="385763" cy="539750"/>
            <a:chOff x="400" y="2047"/>
            <a:chExt cx="283" cy="396"/>
          </a:xfrm>
        </p:grpSpPr>
        <p:sp>
          <p:nvSpPr>
            <p:cNvPr id="86797" name="Oval 1805">
              <a:extLst>
                <a:ext uri="{FF2B5EF4-FFF2-40B4-BE49-F238E27FC236}">
                  <a16:creationId xmlns:a16="http://schemas.microsoft.com/office/drawing/2014/main" id="{9AF77134-DABD-460A-8569-FD70D68203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98" name="Oval 1806">
              <a:extLst>
                <a:ext uri="{FF2B5EF4-FFF2-40B4-BE49-F238E27FC236}">
                  <a16:creationId xmlns:a16="http://schemas.microsoft.com/office/drawing/2014/main" id="{D3828CAB-BC85-49C7-A502-0CE621D38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799" name="Oval 1807">
              <a:extLst>
                <a:ext uri="{FF2B5EF4-FFF2-40B4-BE49-F238E27FC236}">
                  <a16:creationId xmlns:a16="http://schemas.microsoft.com/office/drawing/2014/main" id="{53CEF8B8-E6DA-45B6-816C-D29B6C5B33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0" name="Oval 1808">
              <a:extLst>
                <a:ext uri="{FF2B5EF4-FFF2-40B4-BE49-F238E27FC236}">
                  <a16:creationId xmlns:a16="http://schemas.microsoft.com/office/drawing/2014/main" id="{84458575-B3E4-46B6-92CB-69AFC03357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1" name="Oval 1809">
              <a:extLst>
                <a:ext uri="{FF2B5EF4-FFF2-40B4-BE49-F238E27FC236}">
                  <a16:creationId xmlns:a16="http://schemas.microsoft.com/office/drawing/2014/main" id="{81D669B3-B8ED-4FBD-B186-DCFDB26C3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2" name="Oval 1810">
              <a:extLst>
                <a:ext uri="{FF2B5EF4-FFF2-40B4-BE49-F238E27FC236}">
                  <a16:creationId xmlns:a16="http://schemas.microsoft.com/office/drawing/2014/main" id="{60ED7A28-6275-45CB-B87F-DD97AF5DB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3" name="Oval 1811">
              <a:extLst>
                <a:ext uri="{FF2B5EF4-FFF2-40B4-BE49-F238E27FC236}">
                  <a16:creationId xmlns:a16="http://schemas.microsoft.com/office/drawing/2014/main" id="{AEEC2E41-29C2-4D1A-A433-5B4F7CE1EE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4" name="Oval 1812">
              <a:extLst>
                <a:ext uri="{FF2B5EF4-FFF2-40B4-BE49-F238E27FC236}">
                  <a16:creationId xmlns:a16="http://schemas.microsoft.com/office/drawing/2014/main" id="{C08819B7-2968-48F9-88B7-FFE6A3322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5" name="Oval 1813">
              <a:extLst>
                <a:ext uri="{FF2B5EF4-FFF2-40B4-BE49-F238E27FC236}">
                  <a16:creationId xmlns:a16="http://schemas.microsoft.com/office/drawing/2014/main" id="{B494B4D7-2F68-45DF-8BD1-A0B20906D9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6" name="Oval 1814">
              <a:extLst>
                <a:ext uri="{FF2B5EF4-FFF2-40B4-BE49-F238E27FC236}">
                  <a16:creationId xmlns:a16="http://schemas.microsoft.com/office/drawing/2014/main" id="{129DF32C-42AD-4DD9-A430-ABE425C53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7" name="Oval 1815">
              <a:extLst>
                <a:ext uri="{FF2B5EF4-FFF2-40B4-BE49-F238E27FC236}">
                  <a16:creationId xmlns:a16="http://schemas.microsoft.com/office/drawing/2014/main" id="{BC7DADC1-8744-4AD1-98CC-F1F302B009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8" name="Oval 1816">
              <a:extLst>
                <a:ext uri="{FF2B5EF4-FFF2-40B4-BE49-F238E27FC236}">
                  <a16:creationId xmlns:a16="http://schemas.microsoft.com/office/drawing/2014/main" id="{1B43E48C-BD28-49B8-8DB9-E24A327E79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09" name="Oval 1817">
              <a:extLst>
                <a:ext uri="{FF2B5EF4-FFF2-40B4-BE49-F238E27FC236}">
                  <a16:creationId xmlns:a16="http://schemas.microsoft.com/office/drawing/2014/main" id="{3758EF28-9DF8-4AA9-A1D2-BED273D968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0" name="Oval 1818">
              <a:extLst>
                <a:ext uri="{FF2B5EF4-FFF2-40B4-BE49-F238E27FC236}">
                  <a16:creationId xmlns:a16="http://schemas.microsoft.com/office/drawing/2014/main" id="{A1E9684D-50F1-4E01-8056-C1E069EBE5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1" name="Oval 1819">
              <a:extLst>
                <a:ext uri="{FF2B5EF4-FFF2-40B4-BE49-F238E27FC236}">
                  <a16:creationId xmlns:a16="http://schemas.microsoft.com/office/drawing/2014/main" id="{C6C87B57-34FA-4E99-9D90-B9C882C90E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2" name="Oval 1820">
              <a:extLst>
                <a:ext uri="{FF2B5EF4-FFF2-40B4-BE49-F238E27FC236}">
                  <a16:creationId xmlns:a16="http://schemas.microsoft.com/office/drawing/2014/main" id="{0092617C-0BC1-4BAF-9486-F83D6AE999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3" name="Oval 1821">
              <a:extLst>
                <a:ext uri="{FF2B5EF4-FFF2-40B4-BE49-F238E27FC236}">
                  <a16:creationId xmlns:a16="http://schemas.microsoft.com/office/drawing/2014/main" id="{37A8461F-2E33-41DD-8786-8E2B611755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4" name="Oval 1822">
              <a:extLst>
                <a:ext uri="{FF2B5EF4-FFF2-40B4-BE49-F238E27FC236}">
                  <a16:creationId xmlns:a16="http://schemas.microsoft.com/office/drawing/2014/main" id="{D730A5C0-D949-460B-A5B2-D3DB562B1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5" name="Oval 1823">
              <a:extLst>
                <a:ext uri="{FF2B5EF4-FFF2-40B4-BE49-F238E27FC236}">
                  <a16:creationId xmlns:a16="http://schemas.microsoft.com/office/drawing/2014/main" id="{39A704E6-3BDA-46A8-894D-D3BE7DBF0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6" name="Oval 1824">
              <a:extLst>
                <a:ext uri="{FF2B5EF4-FFF2-40B4-BE49-F238E27FC236}">
                  <a16:creationId xmlns:a16="http://schemas.microsoft.com/office/drawing/2014/main" id="{68F8BA6F-2728-4611-B5E1-D46D0AF89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7" name="Oval 1825">
              <a:extLst>
                <a:ext uri="{FF2B5EF4-FFF2-40B4-BE49-F238E27FC236}">
                  <a16:creationId xmlns:a16="http://schemas.microsoft.com/office/drawing/2014/main" id="{CA880151-54CE-4250-8CB0-86F812706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8" name="Oval 1826">
              <a:extLst>
                <a:ext uri="{FF2B5EF4-FFF2-40B4-BE49-F238E27FC236}">
                  <a16:creationId xmlns:a16="http://schemas.microsoft.com/office/drawing/2014/main" id="{81E9226F-B278-4EFF-80F5-E27D363015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19" name="Oval 1827">
              <a:extLst>
                <a:ext uri="{FF2B5EF4-FFF2-40B4-BE49-F238E27FC236}">
                  <a16:creationId xmlns:a16="http://schemas.microsoft.com/office/drawing/2014/main" id="{D7E49B21-EC53-4458-A3FA-FE1666C2C2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0" name="Oval 1828">
              <a:extLst>
                <a:ext uri="{FF2B5EF4-FFF2-40B4-BE49-F238E27FC236}">
                  <a16:creationId xmlns:a16="http://schemas.microsoft.com/office/drawing/2014/main" id="{20B54734-F346-4D4D-B9DC-AEAC6137D2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1" name="Oval 1829">
              <a:extLst>
                <a:ext uri="{FF2B5EF4-FFF2-40B4-BE49-F238E27FC236}">
                  <a16:creationId xmlns:a16="http://schemas.microsoft.com/office/drawing/2014/main" id="{9F546E80-1EE1-416E-A6C3-066B33D19C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2" name="Oval 1830">
              <a:extLst>
                <a:ext uri="{FF2B5EF4-FFF2-40B4-BE49-F238E27FC236}">
                  <a16:creationId xmlns:a16="http://schemas.microsoft.com/office/drawing/2014/main" id="{FB1B3267-8335-42D2-8E04-F4BD2A0701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823" name="Group 1831">
            <a:extLst>
              <a:ext uri="{FF2B5EF4-FFF2-40B4-BE49-F238E27FC236}">
                <a16:creationId xmlns:a16="http://schemas.microsoft.com/office/drawing/2014/main" id="{AC1D72FA-68BE-40B5-B52E-B7CE2D040B6C}"/>
              </a:ext>
            </a:extLst>
          </p:cNvPr>
          <p:cNvGrpSpPr>
            <a:grpSpLocks/>
          </p:cNvGrpSpPr>
          <p:nvPr/>
        </p:nvGrpSpPr>
        <p:grpSpPr bwMode="auto">
          <a:xfrm>
            <a:off x="1430338" y="1808163"/>
            <a:ext cx="384175" cy="539750"/>
            <a:chOff x="740" y="2047"/>
            <a:chExt cx="282" cy="396"/>
          </a:xfrm>
        </p:grpSpPr>
        <p:sp>
          <p:nvSpPr>
            <p:cNvPr id="86824" name="Oval 1832">
              <a:extLst>
                <a:ext uri="{FF2B5EF4-FFF2-40B4-BE49-F238E27FC236}">
                  <a16:creationId xmlns:a16="http://schemas.microsoft.com/office/drawing/2014/main" id="{7ED95A5E-5E56-4BD9-AB90-D6A000949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5" name="Oval 1833">
              <a:extLst>
                <a:ext uri="{FF2B5EF4-FFF2-40B4-BE49-F238E27FC236}">
                  <a16:creationId xmlns:a16="http://schemas.microsoft.com/office/drawing/2014/main" id="{AB7DFBFD-E436-4595-8636-78573A5EC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6" name="Oval 1834">
              <a:extLst>
                <a:ext uri="{FF2B5EF4-FFF2-40B4-BE49-F238E27FC236}">
                  <a16:creationId xmlns:a16="http://schemas.microsoft.com/office/drawing/2014/main" id="{788EAD45-B8BF-49D6-A052-957C60C53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7" name="Oval 1835">
              <a:extLst>
                <a:ext uri="{FF2B5EF4-FFF2-40B4-BE49-F238E27FC236}">
                  <a16:creationId xmlns:a16="http://schemas.microsoft.com/office/drawing/2014/main" id="{6FBA4F36-3C60-48C7-88BC-41CDCE0E6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8" name="Oval 1836">
              <a:extLst>
                <a:ext uri="{FF2B5EF4-FFF2-40B4-BE49-F238E27FC236}">
                  <a16:creationId xmlns:a16="http://schemas.microsoft.com/office/drawing/2014/main" id="{08408036-E15B-4245-B59B-28E4888AC3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29" name="Oval 1837">
              <a:extLst>
                <a:ext uri="{FF2B5EF4-FFF2-40B4-BE49-F238E27FC236}">
                  <a16:creationId xmlns:a16="http://schemas.microsoft.com/office/drawing/2014/main" id="{4C19F771-21EA-47F5-9C89-04BDF3FAE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0" name="Oval 1838">
              <a:extLst>
                <a:ext uri="{FF2B5EF4-FFF2-40B4-BE49-F238E27FC236}">
                  <a16:creationId xmlns:a16="http://schemas.microsoft.com/office/drawing/2014/main" id="{7388E682-7BB6-4092-BA41-FE5B7B65AE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1" name="Oval 1839">
              <a:extLst>
                <a:ext uri="{FF2B5EF4-FFF2-40B4-BE49-F238E27FC236}">
                  <a16:creationId xmlns:a16="http://schemas.microsoft.com/office/drawing/2014/main" id="{763CFA16-5A09-4164-B790-DE02473FA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2" name="Oval 1840">
              <a:extLst>
                <a:ext uri="{FF2B5EF4-FFF2-40B4-BE49-F238E27FC236}">
                  <a16:creationId xmlns:a16="http://schemas.microsoft.com/office/drawing/2014/main" id="{491F88A3-2653-461A-8A5B-454E8C436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3" name="Oval 1841">
              <a:extLst>
                <a:ext uri="{FF2B5EF4-FFF2-40B4-BE49-F238E27FC236}">
                  <a16:creationId xmlns:a16="http://schemas.microsoft.com/office/drawing/2014/main" id="{91751EF5-C7D5-4A6F-B53C-39D0FE26D4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4" name="Oval 1842">
              <a:extLst>
                <a:ext uri="{FF2B5EF4-FFF2-40B4-BE49-F238E27FC236}">
                  <a16:creationId xmlns:a16="http://schemas.microsoft.com/office/drawing/2014/main" id="{074EF9EB-4BA1-4297-9179-1FDAE49EF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5" name="Oval 1843">
              <a:extLst>
                <a:ext uri="{FF2B5EF4-FFF2-40B4-BE49-F238E27FC236}">
                  <a16:creationId xmlns:a16="http://schemas.microsoft.com/office/drawing/2014/main" id="{07548FDC-1812-4495-BD49-ACE8D0B23F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6" name="Oval 1844">
              <a:extLst>
                <a:ext uri="{FF2B5EF4-FFF2-40B4-BE49-F238E27FC236}">
                  <a16:creationId xmlns:a16="http://schemas.microsoft.com/office/drawing/2014/main" id="{A3F6B453-CC71-49E6-A07C-3446DE1355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7" name="Oval 1845">
              <a:extLst>
                <a:ext uri="{FF2B5EF4-FFF2-40B4-BE49-F238E27FC236}">
                  <a16:creationId xmlns:a16="http://schemas.microsoft.com/office/drawing/2014/main" id="{2A8267E8-4BD9-4E7C-84CF-1FD36A3D9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8" name="Oval 1846">
              <a:extLst>
                <a:ext uri="{FF2B5EF4-FFF2-40B4-BE49-F238E27FC236}">
                  <a16:creationId xmlns:a16="http://schemas.microsoft.com/office/drawing/2014/main" id="{7AA0B84A-1DA5-42E0-9CFD-8DA01EC44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39" name="Oval 1847">
              <a:extLst>
                <a:ext uri="{FF2B5EF4-FFF2-40B4-BE49-F238E27FC236}">
                  <a16:creationId xmlns:a16="http://schemas.microsoft.com/office/drawing/2014/main" id="{EDECA04E-2BA6-43D3-98E0-695634343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0" name="Oval 1848">
              <a:extLst>
                <a:ext uri="{FF2B5EF4-FFF2-40B4-BE49-F238E27FC236}">
                  <a16:creationId xmlns:a16="http://schemas.microsoft.com/office/drawing/2014/main" id="{F2186BBA-223B-4BDB-9E22-D171F98A48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1" name="Oval 1849">
              <a:extLst>
                <a:ext uri="{FF2B5EF4-FFF2-40B4-BE49-F238E27FC236}">
                  <a16:creationId xmlns:a16="http://schemas.microsoft.com/office/drawing/2014/main" id="{52B508A4-8C8B-4B5B-B8A3-17A3ACD0B5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2" name="Oval 1850">
              <a:extLst>
                <a:ext uri="{FF2B5EF4-FFF2-40B4-BE49-F238E27FC236}">
                  <a16:creationId xmlns:a16="http://schemas.microsoft.com/office/drawing/2014/main" id="{90E2B3B2-E4EF-4FAE-A1AF-C36099786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3" name="Oval 1851">
              <a:extLst>
                <a:ext uri="{FF2B5EF4-FFF2-40B4-BE49-F238E27FC236}">
                  <a16:creationId xmlns:a16="http://schemas.microsoft.com/office/drawing/2014/main" id="{79BF62C4-8EE2-4D16-A0D6-4623D41B2C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844" name="Group 1852">
            <a:extLst>
              <a:ext uri="{FF2B5EF4-FFF2-40B4-BE49-F238E27FC236}">
                <a16:creationId xmlns:a16="http://schemas.microsoft.com/office/drawing/2014/main" id="{ABE79EFA-C5C6-4839-9D24-8E7B947A7896}"/>
              </a:ext>
            </a:extLst>
          </p:cNvPr>
          <p:cNvGrpSpPr>
            <a:grpSpLocks/>
          </p:cNvGrpSpPr>
          <p:nvPr/>
        </p:nvGrpSpPr>
        <p:grpSpPr bwMode="auto">
          <a:xfrm>
            <a:off x="2224088" y="1808163"/>
            <a:ext cx="384175" cy="539750"/>
            <a:chOff x="1079" y="2047"/>
            <a:chExt cx="282" cy="396"/>
          </a:xfrm>
        </p:grpSpPr>
        <p:sp>
          <p:nvSpPr>
            <p:cNvPr id="86845" name="Oval 1853">
              <a:extLst>
                <a:ext uri="{FF2B5EF4-FFF2-40B4-BE49-F238E27FC236}">
                  <a16:creationId xmlns:a16="http://schemas.microsoft.com/office/drawing/2014/main" id="{A4C5475C-1777-40A2-BE31-7B49F39CB5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6" name="Oval 1854">
              <a:extLst>
                <a:ext uri="{FF2B5EF4-FFF2-40B4-BE49-F238E27FC236}">
                  <a16:creationId xmlns:a16="http://schemas.microsoft.com/office/drawing/2014/main" id="{5687ADBA-7D83-4935-B6FF-1367D70114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7" name="Oval 1855">
              <a:extLst>
                <a:ext uri="{FF2B5EF4-FFF2-40B4-BE49-F238E27FC236}">
                  <a16:creationId xmlns:a16="http://schemas.microsoft.com/office/drawing/2014/main" id="{1939F5B0-4123-4618-9EC3-C06D59771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8" name="Oval 1856">
              <a:extLst>
                <a:ext uri="{FF2B5EF4-FFF2-40B4-BE49-F238E27FC236}">
                  <a16:creationId xmlns:a16="http://schemas.microsoft.com/office/drawing/2014/main" id="{4702403E-B89C-4587-BE0D-FB95F12A1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49" name="Oval 1857">
              <a:extLst>
                <a:ext uri="{FF2B5EF4-FFF2-40B4-BE49-F238E27FC236}">
                  <a16:creationId xmlns:a16="http://schemas.microsoft.com/office/drawing/2014/main" id="{C961199B-8D28-4F99-9C95-3DE89692DF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0" name="Oval 1858">
              <a:extLst>
                <a:ext uri="{FF2B5EF4-FFF2-40B4-BE49-F238E27FC236}">
                  <a16:creationId xmlns:a16="http://schemas.microsoft.com/office/drawing/2014/main" id="{8D7385BE-AAEB-42E9-91E1-48DD8B53A6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1" name="Oval 1859">
              <a:extLst>
                <a:ext uri="{FF2B5EF4-FFF2-40B4-BE49-F238E27FC236}">
                  <a16:creationId xmlns:a16="http://schemas.microsoft.com/office/drawing/2014/main" id="{FC774B9D-719C-4D16-88C5-A70C1A1E2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2" name="Oval 1860">
              <a:extLst>
                <a:ext uri="{FF2B5EF4-FFF2-40B4-BE49-F238E27FC236}">
                  <a16:creationId xmlns:a16="http://schemas.microsoft.com/office/drawing/2014/main" id="{734B456D-479F-4C25-98BE-17358DB066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3" name="Oval 1861">
              <a:extLst>
                <a:ext uri="{FF2B5EF4-FFF2-40B4-BE49-F238E27FC236}">
                  <a16:creationId xmlns:a16="http://schemas.microsoft.com/office/drawing/2014/main" id="{F3A81439-6EF4-428F-B3E6-1F1CEAE2E1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4" name="Oval 1862">
              <a:extLst>
                <a:ext uri="{FF2B5EF4-FFF2-40B4-BE49-F238E27FC236}">
                  <a16:creationId xmlns:a16="http://schemas.microsoft.com/office/drawing/2014/main" id="{42ADE64C-2E35-4DA4-8963-F7C5046F65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5" name="Oval 1863">
              <a:extLst>
                <a:ext uri="{FF2B5EF4-FFF2-40B4-BE49-F238E27FC236}">
                  <a16:creationId xmlns:a16="http://schemas.microsoft.com/office/drawing/2014/main" id="{03907CF3-C78C-4C9F-B683-1E2190B700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6" name="Oval 1864">
              <a:extLst>
                <a:ext uri="{FF2B5EF4-FFF2-40B4-BE49-F238E27FC236}">
                  <a16:creationId xmlns:a16="http://schemas.microsoft.com/office/drawing/2014/main" id="{6C30E1C6-526F-42FD-B257-10B693559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7" name="Oval 1865">
              <a:extLst>
                <a:ext uri="{FF2B5EF4-FFF2-40B4-BE49-F238E27FC236}">
                  <a16:creationId xmlns:a16="http://schemas.microsoft.com/office/drawing/2014/main" id="{66C4C23D-F73C-425E-B434-FF59E4E8B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8" name="Oval 1866">
              <a:extLst>
                <a:ext uri="{FF2B5EF4-FFF2-40B4-BE49-F238E27FC236}">
                  <a16:creationId xmlns:a16="http://schemas.microsoft.com/office/drawing/2014/main" id="{EDFE3364-09D4-49EC-8ED2-10A08383CC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59" name="Oval 1867">
              <a:extLst>
                <a:ext uri="{FF2B5EF4-FFF2-40B4-BE49-F238E27FC236}">
                  <a16:creationId xmlns:a16="http://schemas.microsoft.com/office/drawing/2014/main" id="{E5D066CE-2664-41DF-9E61-DA326CB5A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0" name="Oval 1868">
              <a:extLst>
                <a:ext uri="{FF2B5EF4-FFF2-40B4-BE49-F238E27FC236}">
                  <a16:creationId xmlns:a16="http://schemas.microsoft.com/office/drawing/2014/main" id="{DF830A97-FC6A-4612-8786-A77DBF396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1" name="Oval 1869">
              <a:extLst>
                <a:ext uri="{FF2B5EF4-FFF2-40B4-BE49-F238E27FC236}">
                  <a16:creationId xmlns:a16="http://schemas.microsoft.com/office/drawing/2014/main" id="{B66D8413-27A4-405E-8876-E69C27902C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2" name="Oval 1870">
              <a:extLst>
                <a:ext uri="{FF2B5EF4-FFF2-40B4-BE49-F238E27FC236}">
                  <a16:creationId xmlns:a16="http://schemas.microsoft.com/office/drawing/2014/main" id="{545B19DE-1B27-4F9F-B4B4-0DB189718B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3" name="Oval 1871">
              <a:extLst>
                <a:ext uri="{FF2B5EF4-FFF2-40B4-BE49-F238E27FC236}">
                  <a16:creationId xmlns:a16="http://schemas.microsoft.com/office/drawing/2014/main" id="{1C27402B-BDCE-4990-8113-A7D53EC9E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4" name="Oval 1872">
              <a:extLst>
                <a:ext uri="{FF2B5EF4-FFF2-40B4-BE49-F238E27FC236}">
                  <a16:creationId xmlns:a16="http://schemas.microsoft.com/office/drawing/2014/main" id="{1FCE8EA2-57D4-4D97-8F08-3FBCAD665B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5" name="Oval 1873">
              <a:extLst>
                <a:ext uri="{FF2B5EF4-FFF2-40B4-BE49-F238E27FC236}">
                  <a16:creationId xmlns:a16="http://schemas.microsoft.com/office/drawing/2014/main" id="{BFC46679-9143-4981-83E9-54F143D6E9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866" name="Group 1874">
            <a:extLst>
              <a:ext uri="{FF2B5EF4-FFF2-40B4-BE49-F238E27FC236}">
                <a16:creationId xmlns:a16="http://schemas.microsoft.com/office/drawing/2014/main" id="{C2AD7012-B142-450E-8024-CF5CA96136E6}"/>
              </a:ext>
            </a:extLst>
          </p:cNvPr>
          <p:cNvGrpSpPr>
            <a:grpSpLocks/>
          </p:cNvGrpSpPr>
          <p:nvPr/>
        </p:nvGrpSpPr>
        <p:grpSpPr bwMode="auto">
          <a:xfrm>
            <a:off x="2997200" y="1808163"/>
            <a:ext cx="385763" cy="539750"/>
            <a:chOff x="1420" y="2047"/>
            <a:chExt cx="283" cy="396"/>
          </a:xfrm>
        </p:grpSpPr>
        <p:sp>
          <p:nvSpPr>
            <p:cNvPr id="86867" name="Oval 1875">
              <a:extLst>
                <a:ext uri="{FF2B5EF4-FFF2-40B4-BE49-F238E27FC236}">
                  <a16:creationId xmlns:a16="http://schemas.microsoft.com/office/drawing/2014/main" id="{3936BC30-ADBA-43DB-90B3-5AEC7C1B4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8" name="Oval 1876">
              <a:extLst>
                <a:ext uri="{FF2B5EF4-FFF2-40B4-BE49-F238E27FC236}">
                  <a16:creationId xmlns:a16="http://schemas.microsoft.com/office/drawing/2014/main" id="{EA9EDBC5-0A88-453A-B5CC-D8C29013F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69" name="Oval 1877">
              <a:extLst>
                <a:ext uri="{FF2B5EF4-FFF2-40B4-BE49-F238E27FC236}">
                  <a16:creationId xmlns:a16="http://schemas.microsoft.com/office/drawing/2014/main" id="{5119CBFD-1B37-4A1B-8762-2AE99993A9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0" name="Oval 1878">
              <a:extLst>
                <a:ext uri="{FF2B5EF4-FFF2-40B4-BE49-F238E27FC236}">
                  <a16:creationId xmlns:a16="http://schemas.microsoft.com/office/drawing/2014/main" id="{7AC8B8BD-4397-44E9-B242-D8164D751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1" name="Oval 1879">
              <a:extLst>
                <a:ext uri="{FF2B5EF4-FFF2-40B4-BE49-F238E27FC236}">
                  <a16:creationId xmlns:a16="http://schemas.microsoft.com/office/drawing/2014/main" id="{A54BDF38-AA01-4D1A-8F5B-BBA38E26E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2" name="Oval 1880">
              <a:extLst>
                <a:ext uri="{FF2B5EF4-FFF2-40B4-BE49-F238E27FC236}">
                  <a16:creationId xmlns:a16="http://schemas.microsoft.com/office/drawing/2014/main" id="{080F7679-1A46-4158-9C27-E85B5801F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3" name="Oval 1881">
              <a:extLst>
                <a:ext uri="{FF2B5EF4-FFF2-40B4-BE49-F238E27FC236}">
                  <a16:creationId xmlns:a16="http://schemas.microsoft.com/office/drawing/2014/main" id="{03254850-9896-45E9-9AC2-F39C282933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4" name="Oval 1882">
              <a:extLst>
                <a:ext uri="{FF2B5EF4-FFF2-40B4-BE49-F238E27FC236}">
                  <a16:creationId xmlns:a16="http://schemas.microsoft.com/office/drawing/2014/main" id="{EC2916EB-DF83-46DA-A91B-EF5FD8A7A2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5" name="Oval 1883">
              <a:extLst>
                <a:ext uri="{FF2B5EF4-FFF2-40B4-BE49-F238E27FC236}">
                  <a16:creationId xmlns:a16="http://schemas.microsoft.com/office/drawing/2014/main" id="{29BEE8B8-84A5-4F78-AD61-D201007B73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6" name="Oval 1884">
              <a:extLst>
                <a:ext uri="{FF2B5EF4-FFF2-40B4-BE49-F238E27FC236}">
                  <a16:creationId xmlns:a16="http://schemas.microsoft.com/office/drawing/2014/main" id="{333EEED3-49DF-4FCD-A21B-B2E567DFEE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7" name="Oval 1885">
              <a:extLst>
                <a:ext uri="{FF2B5EF4-FFF2-40B4-BE49-F238E27FC236}">
                  <a16:creationId xmlns:a16="http://schemas.microsoft.com/office/drawing/2014/main" id="{E7467BE0-434A-4FB5-8B19-3C38303E6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8" name="Oval 1886">
              <a:extLst>
                <a:ext uri="{FF2B5EF4-FFF2-40B4-BE49-F238E27FC236}">
                  <a16:creationId xmlns:a16="http://schemas.microsoft.com/office/drawing/2014/main" id="{5EA02F2B-E98C-437E-B5CA-C5F394C7E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79" name="Oval 1887">
              <a:extLst>
                <a:ext uri="{FF2B5EF4-FFF2-40B4-BE49-F238E27FC236}">
                  <a16:creationId xmlns:a16="http://schemas.microsoft.com/office/drawing/2014/main" id="{AE84A930-13BF-4820-82BF-EB0E07F580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0" name="Oval 1888">
              <a:extLst>
                <a:ext uri="{FF2B5EF4-FFF2-40B4-BE49-F238E27FC236}">
                  <a16:creationId xmlns:a16="http://schemas.microsoft.com/office/drawing/2014/main" id="{5B5E9948-9F42-4FA6-958B-927526F3C8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1" name="Oval 1889">
              <a:extLst>
                <a:ext uri="{FF2B5EF4-FFF2-40B4-BE49-F238E27FC236}">
                  <a16:creationId xmlns:a16="http://schemas.microsoft.com/office/drawing/2014/main" id="{40EE11B4-985D-49A8-91CC-EBF4B75C1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2" name="Oval 1890">
              <a:extLst>
                <a:ext uri="{FF2B5EF4-FFF2-40B4-BE49-F238E27FC236}">
                  <a16:creationId xmlns:a16="http://schemas.microsoft.com/office/drawing/2014/main" id="{5B9AE519-86FB-4694-9C4A-978D6BD4D1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3" name="Oval 1891">
              <a:extLst>
                <a:ext uri="{FF2B5EF4-FFF2-40B4-BE49-F238E27FC236}">
                  <a16:creationId xmlns:a16="http://schemas.microsoft.com/office/drawing/2014/main" id="{4D007D31-3B85-4018-B4CD-44EAB4A09F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4" name="Oval 1892">
              <a:extLst>
                <a:ext uri="{FF2B5EF4-FFF2-40B4-BE49-F238E27FC236}">
                  <a16:creationId xmlns:a16="http://schemas.microsoft.com/office/drawing/2014/main" id="{A7EB7330-C7B0-4F35-A19C-88B796681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5" name="Oval 1893">
              <a:extLst>
                <a:ext uri="{FF2B5EF4-FFF2-40B4-BE49-F238E27FC236}">
                  <a16:creationId xmlns:a16="http://schemas.microsoft.com/office/drawing/2014/main" id="{447FD939-41F1-45CD-8393-D2C647A27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6" name="Oval 1894">
              <a:extLst>
                <a:ext uri="{FF2B5EF4-FFF2-40B4-BE49-F238E27FC236}">
                  <a16:creationId xmlns:a16="http://schemas.microsoft.com/office/drawing/2014/main" id="{A662DBB0-82B9-4DFE-A7B7-ABCD0AF6E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87" name="Oval 1895">
              <a:extLst>
                <a:ext uri="{FF2B5EF4-FFF2-40B4-BE49-F238E27FC236}">
                  <a16:creationId xmlns:a16="http://schemas.microsoft.com/office/drawing/2014/main" id="{140B34A8-511C-4723-8640-48E4A3CB02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888" name="Group 1896">
            <a:extLst>
              <a:ext uri="{FF2B5EF4-FFF2-40B4-BE49-F238E27FC236}">
                <a16:creationId xmlns:a16="http://schemas.microsoft.com/office/drawing/2014/main" id="{1044D211-0D9D-48A2-B4F4-40328C147D7C}"/>
              </a:ext>
            </a:extLst>
          </p:cNvPr>
          <p:cNvGrpSpPr>
            <a:grpSpLocks/>
          </p:cNvGrpSpPr>
          <p:nvPr/>
        </p:nvGrpSpPr>
        <p:grpSpPr bwMode="auto">
          <a:xfrm>
            <a:off x="3768725" y="1808163"/>
            <a:ext cx="385763" cy="539750"/>
            <a:chOff x="1760" y="2047"/>
            <a:chExt cx="283" cy="396"/>
          </a:xfrm>
        </p:grpSpPr>
        <p:sp>
          <p:nvSpPr>
            <p:cNvPr id="86889" name="Oval 1897">
              <a:extLst>
                <a:ext uri="{FF2B5EF4-FFF2-40B4-BE49-F238E27FC236}">
                  <a16:creationId xmlns:a16="http://schemas.microsoft.com/office/drawing/2014/main" id="{7E88EA2D-C2D1-411C-B1D5-599F228B6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0" name="Oval 1898">
              <a:extLst>
                <a:ext uri="{FF2B5EF4-FFF2-40B4-BE49-F238E27FC236}">
                  <a16:creationId xmlns:a16="http://schemas.microsoft.com/office/drawing/2014/main" id="{5FAF165B-027E-4650-BFED-7266245ED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1" name="Oval 1899">
              <a:extLst>
                <a:ext uri="{FF2B5EF4-FFF2-40B4-BE49-F238E27FC236}">
                  <a16:creationId xmlns:a16="http://schemas.microsoft.com/office/drawing/2014/main" id="{57D8D8A7-629C-4709-82DD-C14AEE4EE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2" name="Oval 1900">
              <a:extLst>
                <a:ext uri="{FF2B5EF4-FFF2-40B4-BE49-F238E27FC236}">
                  <a16:creationId xmlns:a16="http://schemas.microsoft.com/office/drawing/2014/main" id="{42E641D5-1CDF-4DCE-A235-DFD87C601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3" name="Oval 1901">
              <a:extLst>
                <a:ext uri="{FF2B5EF4-FFF2-40B4-BE49-F238E27FC236}">
                  <a16:creationId xmlns:a16="http://schemas.microsoft.com/office/drawing/2014/main" id="{AA697F34-C7B5-49F8-AFA7-BAC41F491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4" name="Oval 1902">
              <a:extLst>
                <a:ext uri="{FF2B5EF4-FFF2-40B4-BE49-F238E27FC236}">
                  <a16:creationId xmlns:a16="http://schemas.microsoft.com/office/drawing/2014/main" id="{8C3AA780-D371-4236-B345-EE38123C4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5" name="Oval 1903">
              <a:extLst>
                <a:ext uri="{FF2B5EF4-FFF2-40B4-BE49-F238E27FC236}">
                  <a16:creationId xmlns:a16="http://schemas.microsoft.com/office/drawing/2014/main" id="{D3613971-0185-4677-A259-8E945481F1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6" name="Oval 1904">
              <a:extLst>
                <a:ext uri="{FF2B5EF4-FFF2-40B4-BE49-F238E27FC236}">
                  <a16:creationId xmlns:a16="http://schemas.microsoft.com/office/drawing/2014/main" id="{11A92ACF-53BF-46B6-A791-FCF8E1FBCC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7" name="Oval 1905">
              <a:extLst>
                <a:ext uri="{FF2B5EF4-FFF2-40B4-BE49-F238E27FC236}">
                  <a16:creationId xmlns:a16="http://schemas.microsoft.com/office/drawing/2014/main" id="{0074DF62-0834-430B-ABDB-0CF3C4BFCC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8" name="Oval 1906">
              <a:extLst>
                <a:ext uri="{FF2B5EF4-FFF2-40B4-BE49-F238E27FC236}">
                  <a16:creationId xmlns:a16="http://schemas.microsoft.com/office/drawing/2014/main" id="{FED05B11-E6FE-4C60-8F9D-E60829B777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899" name="Oval 1907">
              <a:extLst>
                <a:ext uri="{FF2B5EF4-FFF2-40B4-BE49-F238E27FC236}">
                  <a16:creationId xmlns:a16="http://schemas.microsoft.com/office/drawing/2014/main" id="{70777C1A-5B32-4152-BB1F-0922B8D66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0" name="Oval 1908">
              <a:extLst>
                <a:ext uri="{FF2B5EF4-FFF2-40B4-BE49-F238E27FC236}">
                  <a16:creationId xmlns:a16="http://schemas.microsoft.com/office/drawing/2014/main" id="{953C0334-8819-40E2-B972-2CACD7CD68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1" name="Oval 1909">
              <a:extLst>
                <a:ext uri="{FF2B5EF4-FFF2-40B4-BE49-F238E27FC236}">
                  <a16:creationId xmlns:a16="http://schemas.microsoft.com/office/drawing/2014/main" id="{F10B6D13-4F59-40D3-A258-DF94CAFAF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2" name="Oval 1910">
              <a:extLst>
                <a:ext uri="{FF2B5EF4-FFF2-40B4-BE49-F238E27FC236}">
                  <a16:creationId xmlns:a16="http://schemas.microsoft.com/office/drawing/2014/main" id="{BA62E614-CFCC-4CAE-B4BB-093DC77E7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3" name="Oval 1911">
              <a:extLst>
                <a:ext uri="{FF2B5EF4-FFF2-40B4-BE49-F238E27FC236}">
                  <a16:creationId xmlns:a16="http://schemas.microsoft.com/office/drawing/2014/main" id="{88EA1221-179D-4FA7-BA18-453DF02C7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4" name="Oval 1912">
              <a:extLst>
                <a:ext uri="{FF2B5EF4-FFF2-40B4-BE49-F238E27FC236}">
                  <a16:creationId xmlns:a16="http://schemas.microsoft.com/office/drawing/2014/main" id="{FCEA882A-EEA7-472E-8D43-F330FE7F84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5" name="Oval 1913">
              <a:extLst>
                <a:ext uri="{FF2B5EF4-FFF2-40B4-BE49-F238E27FC236}">
                  <a16:creationId xmlns:a16="http://schemas.microsoft.com/office/drawing/2014/main" id="{29157A15-CB6D-4048-88DE-F8EF1326A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6" name="Oval 1914">
              <a:extLst>
                <a:ext uri="{FF2B5EF4-FFF2-40B4-BE49-F238E27FC236}">
                  <a16:creationId xmlns:a16="http://schemas.microsoft.com/office/drawing/2014/main" id="{1EF7F27A-45EC-4C21-B692-4226B9F3BA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7" name="Oval 1915">
              <a:extLst>
                <a:ext uri="{FF2B5EF4-FFF2-40B4-BE49-F238E27FC236}">
                  <a16:creationId xmlns:a16="http://schemas.microsoft.com/office/drawing/2014/main" id="{DD5DFDC9-BB4F-40BD-8925-C0444D76C4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8" name="Oval 1916">
              <a:extLst>
                <a:ext uri="{FF2B5EF4-FFF2-40B4-BE49-F238E27FC236}">
                  <a16:creationId xmlns:a16="http://schemas.microsoft.com/office/drawing/2014/main" id="{C95D0936-FAFE-4475-AA31-DEF9AD0994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09" name="Oval 1917">
              <a:extLst>
                <a:ext uri="{FF2B5EF4-FFF2-40B4-BE49-F238E27FC236}">
                  <a16:creationId xmlns:a16="http://schemas.microsoft.com/office/drawing/2014/main" id="{A4D21612-53AB-41B9-BDD6-76E760445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0" name="Oval 1918">
              <a:extLst>
                <a:ext uri="{FF2B5EF4-FFF2-40B4-BE49-F238E27FC236}">
                  <a16:creationId xmlns:a16="http://schemas.microsoft.com/office/drawing/2014/main" id="{1973DE4A-F2F2-44FC-A6E6-7841946D6F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1" name="Oval 1919">
              <a:extLst>
                <a:ext uri="{FF2B5EF4-FFF2-40B4-BE49-F238E27FC236}">
                  <a16:creationId xmlns:a16="http://schemas.microsoft.com/office/drawing/2014/main" id="{541CFA35-EE7A-4728-B214-6F5A699378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2" name="Oval 1920">
              <a:extLst>
                <a:ext uri="{FF2B5EF4-FFF2-40B4-BE49-F238E27FC236}">
                  <a16:creationId xmlns:a16="http://schemas.microsoft.com/office/drawing/2014/main" id="{E74B406D-1827-42BF-B72B-2141BDBE63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3" name="Oval 1921">
              <a:extLst>
                <a:ext uri="{FF2B5EF4-FFF2-40B4-BE49-F238E27FC236}">
                  <a16:creationId xmlns:a16="http://schemas.microsoft.com/office/drawing/2014/main" id="{9A055B47-EB32-4202-A039-AFA835F6FE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4" name="Oval 1922">
              <a:extLst>
                <a:ext uri="{FF2B5EF4-FFF2-40B4-BE49-F238E27FC236}">
                  <a16:creationId xmlns:a16="http://schemas.microsoft.com/office/drawing/2014/main" id="{6CCEA885-73D4-47FF-9A9A-C4BA22528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5" name="Oval 1923">
              <a:extLst>
                <a:ext uri="{FF2B5EF4-FFF2-40B4-BE49-F238E27FC236}">
                  <a16:creationId xmlns:a16="http://schemas.microsoft.com/office/drawing/2014/main" id="{B3507456-CDF6-4AF1-851B-07031E4ED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916" name="Group 1924">
            <a:extLst>
              <a:ext uri="{FF2B5EF4-FFF2-40B4-BE49-F238E27FC236}">
                <a16:creationId xmlns:a16="http://schemas.microsoft.com/office/drawing/2014/main" id="{15573551-D53C-4E2C-8D13-C0AA7FAFE751}"/>
              </a:ext>
            </a:extLst>
          </p:cNvPr>
          <p:cNvGrpSpPr>
            <a:grpSpLocks/>
          </p:cNvGrpSpPr>
          <p:nvPr/>
        </p:nvGrpSpPr>
        <p:grpSpPr bwMode="auto">
          <a:xfrm>
            <a:off x="4543425" y="1808163"/>
            <a:ext cx="385763" cy="539750"/>
            <a:chOff x="2101" y="2047"/>
            <a:chExt cx="283" cy="396"/>
          </a:xfrm>
        </p:grpSpPr>
        <p:sp>
          <p:nvSpPr>
            <p:cNvPr id="86917" name="Oval 1925">
              <a:extLst>
                <a:ext uri="{FF2B5EF4-FFF2-40B4-BE49-F238E27FC236}">
                  <a16:creationId xmlns:a16="http://schemas.microsoft.com/office/drawing/2014/main" id="{8694073E-57DA-4EAE-806F-C349AC16D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8" name="Oval 1926">
              <a:extLst>
                <a:ext uri="{FF2B5EF4-FFF2-40B4-BE49-F238E27FC236}">
                  <a16:creationId xmlns:a16="http://schemas.microsoft.com/office/drawing/2014/main" id="{2857EE10-1EF5-43F4-910D-1DADA80DE2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19" name="Oval 1927">
              <a:extLst>
                <a:ext uri="{FF2B5EF4-FFF2-40B4-BE49-F238E27FC236}">
                  <a16:creationId xmlns:a16="http://schemas.microsoft.com/office/drawing/2014/main" id="{47E033E9-C1D8-458D-8642-08334EEA2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0" name="Oval 1928">
              <a:extLst>
                <a:ext uri="{FF2B5EF4-FFF2-40B4-BE49-F238E27FC236}">
                  <a16:creationId xmlns:a16="http://schemas.microsoft.com/office/drawing/2014/main" id="{C07EC6BB-EA6D-433B-9255-A10A1BAE0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1" name="Oval 1929">
              <a:extLst>
                <a:ext uri="{FF2B5EF4-FFF2-40B4-BE49-F238E27FC236}">
                  <a16:creationId xmlns:a16="http://schemas.microsoft.com/office/drawing/2014/main" id="{1894C148-1586-45F6-81B3-535FB3292E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2" name="Oval 1930">
              <a:extLst>
                <a:ext uri="{FF2B5EF4-FFF2-40B4-BE49-F238E27FC236}">
                  <a16:creationId xmlns:a16="http://schemas.microsoft.com/office/drawing/2014/main" id="{B3AEF54F-AC6F-4DB8-B2DA-1CF907AF7A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3" name="Oval 1931">
              <a:extLst>
                <a:ext uri="{FF2B5EF4-FFF2-40B4-BE49-F238E27FC236}">
                  <a16:creationId xmlns:a16="http://schemas.microsoft.com/office/drawing/2014/main" id="{5B5DB779-6858-46C5-BE32-7A8DA85F0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4" name="Oval 1932">
              <a:extLst>
                <a:ext uri="{FF2B5EF4-FFF2-40B4-BE49-F238E27FC236}">
                  <a16:creationId xmlns:a16="http://schemas.microsoft.com/office/drawing/2014/main" id="{6B0656D6-F050-4143-8679-F0A34BF5D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5" name="Oval 1933">
              <a:extLst>
                <a:ext uri="{FF2B5EF4-FFF2-40B4-BE49-F238E27FC236}">
                  <a16:creationId xmlns:a16="http://schemas.microsoft.com/office/drawing/2014/main" id="{D76361A2-33AF-4044-B297-74EBDE3F1E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6" name="Oval 1934">
              <a:extLst>
                <a:ext uri="{FF2B5EF4-FFF2-40B4-BE49-F238E27FC236}">
                  <a16:creationId xmlns:a16="http://schemas.microsoft.com/office/drawing/2014/main" id="{44BF3DA4-783E-4F5A-9360-A7A90D0C3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7" name="Oval 1935">
              <a:extLst>
                <a:ext uri="{FF2B5EF4-FFF2-40B4-BE49-F238E27FC236}">
                  <a16:creationId xmlns:a16="http://schemas.microsoft.com/office/drawing/2014/main" id="{3F9F249B-316B-47A1-8A7C-13CDB35694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8" name="Oval 1936">
              <a:extLst>
                <a:ext uri="{FF2B5EF4-FFF2-40B4-BE49-F238E27FC236}">
                  <a16:creationId xmlns:a16="http://schemas.microsoft.com/office/drawing/2014/main" id="{5DB5633F-44AF-408C-8F91-71ED93F72C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29" name="Oval 1937">
              <a:extLst>
                <a:ext uri="{FF2B5EF4-FFF2-40B4-BE49-F238E27FC236}">
                  <a16:creationId xmlns:a16="http://schemas.microsoft.com/office/drawing/2014/main" id="{26EEBA08-07EE-4D8B-BB1E-4635C1C2E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0" name="Oval 1938">
              <a:extLst>
                <a:ext uri="{FF2B5EF4-FFF2-40B4-BE49-F238E27FC236}">
                  <a16:creationId xmlns:a16="http://schemas.microsoft.com/office/drawing/2014/main" id="{6BBD6D7B-34A5-40C4-83DB-58C3483B9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1" name="Oval 1939">
              <a:extLst>
                <a:ext uri="{FF2B5EF4-FFF2-40B4-BE49-F238E27FC236}">
                  <a16:creationId xmlns:a16="http://schemas.microsoft.com/office/drawing/2014/main" id="{E9CCD814-2817-482E-B023-064586788D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2" name="Oval 1940">
              <a:extLst>
                <a:ext uri="{FF2B5EF4-FFF2-40B4-BE49-F238E27FC236}">
                  <a16:creationId xmlns:a16="http://schemas.microsoft.com/office/drawing/2014/main" id="{F0E7176A-D429-447C-B8E5-7BD534521E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3" name="Oval 1941">
              <a:extLst>
                <a:ext uri="{FF2B5EF4-FFF2-40B4-BE49-F238E27FC236}">
                  <a16:creationId xmlns:a16="http://schemas.microsoft.com/office/drawing/2014/main" id="{7C9F4819-2735-4C2D-A2B6-CB9C0BB65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4" name="Oval 1942">
              <a:extLst>
                <a:ext uri="{FF2B5EF4-FFF2-40B4-BE49-F238E27FC236}">
                  <a16:creationId xmlns:a16="http://schemas.microsoft.com/office/drawing/2014/main" id="{C7FB65AE-D4C1-4A11-BC48-D4018E21CC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5" name="Oval 1943">
              <a:extLst>
                <a:ext uri="{FF2B5EF4-FFF2-40B4-BE49-F238E27FC236}">
                  <a16:creationId xmlns:a16="http://schemas.microsoft.com/office/drawing/2014/main" id="{D1C9B7EE-0948-486E-8495-E870786FF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6" name="Oval 1944">
              <a:extLst>
                <a:ext uri="{FF2B5EF4-FFF2-40B4-BE49-F238E27FC236}">
                  <a16:creationId xmlns:a16="http://schemas.microsoft.com/office/drawing/2014/main" id="{EA94B289-F0CA-48F0-81DC-44A866208B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37" name="Oval 1945">
              <a:extLst>
                <a:ext uri="{FF2B5EF4-FFF2-40B4-BE49-F238E27FC236}">
                  <a16:creationId xmlns:a16="http://schemas.microsoft.com/office/drawing/2014/main" id="{FDB8AAF1-DE92-4197-9D00-F37C30B76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938" name="Group 1946">
            <a:extLst>
              <a:ext uri="{FF2B5EF4-FFF2-40B4-BE49-F238E27FC236}">
                <a16:creationId xmlns:a16="http://schemas.microsoft.com/office/drawing/2014/main" id="{ADE53C9F-07B7-479C-9E4A-A928B12EE3A1}"/>
              </a:ext>
            </a:extLst>
          </p:cNvPr>
          <p:cNvGrpSpPr>
            <a:grpSpLocks/>
          </p:cNvGrpSpPr>
          <p:nvPr/>
        </p:nvGrpSpPr>
        <p:grpSpPr bwMode="auto">
          <a:xfrm>
            <a:off x="6110288" y="1808163"/>
            <a:ext cx="384175" cy="539750"/>
            <a:chOff x="2780" y="2047"/>
            <a:chExt cx="282" cy="396"/>
          </a:xfrm>
        </p:grpSpPr>
        <p:sp>
          <p:nvSpPr>
            <p:cNvPr id="86939" name="Oval 1947">
              <a:extLst>
                <a:ext uri="{FF2B5EF4-FFF2-40B4-BE49-F238E27FC236}">
                  <a16:creationId xmlns:a16="http://schemas.microsoft.com/office/drawing/2014/main" id="{981EDBA2-3A22-408E-A330-302E4507D6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0" name="Oval 1948">
              <a:extLst>
                <a:ext uri="{FF2B5EF4-FFF2-40B4-BE49-F238E27FC236}">
                  <a16:creationId xmlns:a16="http://schemas.microsoft.com/office/drawing/2014/main" id="{8DC7EA06-8E56-4BB4-A195-42D5101312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1" name="Oval 1949">
              <a:extLst>
                <a:ext uri="{FF2B5EF4-FFF2-40B4-BE49-F238E27FC236}">
                  <a16:creationId xmlns:a16="http://schemas.microsoft.com/office/drawing/2014/main" id="{5E187DC3-8785-4C7E-A246-9893DEDB96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2" name="Oval 1950">
              <a:extLst>
                <a:ext uri="{FF2B5EF4-FFF2-40B4-BE49-F238E27FC236}">
                  <a16:creationId xmlns:a16="http://schemas.microsoft.com/office/drawing/2014/main" id="{98F21D90-DFF8-404F-A1DA-48C379781A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3" name="Oval 1951">
              <a:extLst>
                <a:ext uri="{FF2B5EF4-FFF2-40B4-BE49-F238E27FC236}">
                  <a16:creationId xmlns:a16="http://schemas.microsoft.com/office/drawing/2014/main" id="{9D12EA25-1246-46C1-A346-52BD1B3546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4" name="Oval 1952">
              <a:extLst>
                <a:ext uri="{FF2B5EF4-FFF2-40B4-BE49-F238E27FC236}">
                  <a16:creationId xmlns:a16="http://schemas.microsoft.com/office/drawing/2014/main" id="{269226BB-305A-4099-8E79-9EEF30A8D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5" name="Oval 1953">
              <a:extLst>
                <a:ext uri="{FF2B5EF4-FFF2-40B4-BE49-F238E27FC236}">
                  <a16:creationId xmlns:a16="http://schemas.microsoft.com/office/drawing/2014/main" id="{DCC05A55-FC2B-4166-8882-92C670076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6" name="Oval 1954">
              <a:extLst>
                <a:ext uri="{FF2B5EF4-FFF2-40B4-BE49-F238E27FC236}">
                  <a16:creationId xmlns:a16="http://schemas.microsoft.com/office/drawing/2014/main" id="{507B8F9E-0CD3-4800-A8B0-FAF54D4B0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7" name="Oval 1955">
              <a:extLst>
                <a:ext uri="{FF2B5EF4-FFF2-40B4-BE49-F238E27FC236}">
                  <a16:creationId xmlns:a16="http://schemas.microsoft.com/office/drawing/2014/main" id="{5272A64F-626A-47A2-8D5D-50CED06302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8" name="Oval 1956">
              <a:extLst>
                <a:ext uri="{FF2B5EF4-FFF2-40B4-BE49-F238E27FC236}">
                  <a16:creationId xmlns:a16="http://schemas.microsoft.com/office/drawing/2014/main" id="{452FEB63-B5B9-4CC1-A0AD-237C533D2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49" name="Oval 1957">
              <a:extLst>
                <a:ext uri="{FF2B5EF4-FFF2-40B4-BE49-F238E27FC236}">
                  <a16:creationId xmlns:a16="http://schemas.microsoft.com/office/drawing/2014/main" id="{423BCB4F-26E2-4A6F-BECA-002DFF0DCF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0" name="Oval 1958">
              <a:extLst>
                <a:ext uri="{FF2B5EF4-FFF2-40B4-BE49-F238E27FC236}">
                  <a16:creationId xmlns:a16="http://schemas.microsoft.com/office/drawing/2014/main" id="{AD9273FF-5F3B-4EAF-BA66-7BA328CA3C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1" name="Oval 1959">
              <a:extLst>
                <a:ext uri="{FF2B5EF4-FFF2-40B4-BE49-F238E27FC236}">
                  <a16:creationId xmlns:a16="http://schemas.microsoft.com/office/drawing/2014/main" id="{CC5C1903-8969-4B9A-B5D6-A07E37A33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2" name="Oval 1960">
              <a:extLst>
                <a:ext uri="{FF2B5EF4-FFF2-40B4-BE49-F238E27FC236}">
                  <a16:creationId xmlns:a16="http://schemas.microsoft.com/office/drawing/2014/main" id="{8FB27CA9-138E-4DEF-8B11-F99AD14733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3" name="Oval 1961">
              <a:extLst>
                <a:ext uri="{FF2B5EF4-FFF2-40B4-BE49-F238E27FC236}">
                  <a16:creationId xmlns:a16="http://schemas.microsoft.com/office/drawing/2014/main" id="{907E7A08-03E7-4879-8407-7367904A71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4" name="Oval 1962">
              <a:extLst>
                <a:ext uri="{FF2B5EF4-FFF2-40B4-BE49-F238E27FC236}">
                  <a16:creationId xmlns:a16="http://schemas.microsoft.com/office/drawing/2014/main" id="{3D2A1F73-FC40-4C17-BBBA-12F409B0AB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5" name="Oval 1963">
              <a:extLst>
                <a:ext uri="{FF2B5EF4-FFF2-40B4-BE49-F238E27FC236}">
                  <a16:creationId xmlns:a16="http://schemas.microsoft.com/office/drawing/2014/main" id="{92772CF2-1856-4B00-BD82-D47589CE84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6" name="Oval 1964">
              <a:extLst>
                <a:ext uri="{FF2B5EF4-FFF2-40B4-BE49-F238E27FC236}">
                  <a16:creationId xmlns:a16="http://schemas.microsoft.com/office/drawing/2014/main" id="{4B98013C-5C48-4CB8-BDC4-5A97E59D9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7" name="Oval 1965">
              <a:extLst>
                <a:ext uri="{FF2B5EF4-FFF2-40B4-BE49-F238E27FC236}">
                  <a16:creationId xmlns:a16="http://schemas.microsoft.com/office/drawing/2014/main" id="{A408D920-785A-4D04-A3A7-F4E43CC06F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8" name="Oval 1966">
              <a:extLst>
                <a:ext uri="{FF2B5EF4-FFF2-40B4-BE49-F238E27FC236}">
                  <a16:creationId xmlns:a16="http://schemas.microsoft.com/office/drawing/2014/main" id="{4C31973A-8A59-4CA3-9A16-53BFA03905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59" name="Oval 1967">
              <a:extLst>
                <a:ext uri="{FF2B5EF4-FFF2-40B4-BE49-F238E27FC236}">
                  <a16:creationId xmlns:a16="http://schemas.microsoft.com/office/drawing/2014/main" id="{057E95BB-89FF-4FEF-8E50-73CB404E8F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960" name="Group 1968">
            <a:extLst>
              <a:ext uri="{FF2B5EF4-FFF2-40B4-BE49-F238E27FC236}">
                <a16:creationId xmlns:a16="http://schemas.microsoft.com/office/drawing/2014/main" id="{3B32451B-D0F4-4D1D-B2F5-55E99E56A9C4}"/>
              </a:ext>
            </a:extLst>
          </p:cNvPr>
          <p:cNvGrpSpPr>
            <a:grpSpLocks/>
          </p:cNvGrpSpPr>
          <p:nvPr/>
        </p:nvGrpSpPr>
        <p:grpSpPr bwMode="auto">
          <a:xfrm>
            <a:off x="7694613" y="1808163"/>
            <a:ext cx="385762" cy="539750"/>
            <a:chOff x="3461" y="2047"/>
            <a:chExt cx="283" cy="396"/>
          </a:xfrm>
        </p:grpSpPr>
        <p:sp>
          <p:nvSpPr>
            <p:cNvPr id="86961" name="Oval 1969">
              <a:extLst>
                <a:ext uri="{FF2B5EF4-FFF2-40B4-BE49-F238E27FC236}">
                  <a16:creationId xmlns:a16="http://schemas.microsoft.com/office/drawing/2014/main" id="{EFBD2412-1587-4DC5-81FF-3EA087039E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2" name="Oval 1970">
              <a:extLst>
                <a:ext uri="{FF2B5EF4-FFF2-40B4-BE49-F238E27FC236}">
                  <a16:creationId xmlns:a16="http://schemas.microsoft.com/office/drawing/2014/main" id="{EB1E43CF-8A2E-4DA5-9ED6-5805FFAA74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3" name="Oval 1971">
              <a:extLst>
                <a:ext uri="{FF2B5EF4-FFF2-40B4-BE49-F238E27FC236}">
                  <a16:creationId xmlns:a16="http://schemas.microsoft.com/office/drawing/2014/main" id="{031CA5F8-7C13-4A30-A29E-A838B6A3CC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4" name="Oval 1972">
              <a:extLst>
                <a:ext uri="{FF2B5EF4-FFF2-40B4-BE49-F238E27FC236}">
                  <a16:creationId xmlns:a16="http://schemas.microsoft.com/office/drawing/2014/main" id="{D3AAB115-D2AE-41DA-8287-8A7C29F48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5" name="Oval 1973">
              <a:extLst>
                <a:ext uri="{FF2B5EF4-FFF2-40B4-BE49-F238E27FC236}">
                  <a16:creationId xmlns:a16="http://schemas.microsoft.com/office/drawing/2014/main" id="{799A8EA1-BD6A-4602-B91C-242A016A70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6" name="Oval 1974">
              <a:extLst>
                <a:ext uri="{FF2B5EF4-FFF2-40B4-BE49-F238E27FC236}">
                  <a16:creationId xmlns:a16="http://schemas.microsoft.com/office/drawing/2014/main" id="{F7366066-B1CB-4859-915F-8DDF69B426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7" name="Oval 1975">
              <a:extLst>
                <a:ext uri="{FF2B5EF4-FFF2-40B4-BE49-F238E27FC236}">
                  <a16:creationId xmlns:a16="http://schemas.microsoft.com/office/drawing/2014/main" id="{3537103F-5B5F-4E6A-AECF-F3D2A29C1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8" name="Oval 1976">
              <a:extLst>
                <a:ext uri="{FF2B5EF4-FFF2-40B4-BE49-F238E27FC236}">
                  <a16:creationId xmlns:a16="http://schemas.microsoft.com/office/drawing/2014/main" id="{FC5C9B73-D3BA-4263-8EFC-2CC2637659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69" name="Oval 1977">
              <a:extLst>
                <a:ext uri="{FF2B5EF4-FFF2-40B4-BE49-F238E27FC236}">
                  <a16:creationId xmlns:a16="http://schemas.microsoft.com/office/drawing/2014/main" id="{A35A80A3-DAFD-49A7-A2D0-3A54063E96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0" name="Oval 1978">
              <a:extLst>
                <a:ext uri="{FF2B5EF4-FFF2-40B4-BE49-F238E27FC236}">
                  <a16:creationId xmlns:a16="http://schemas.microsoft.com/office/drawing/2014/main" id="{E4859DE5-035D-44A1-9E58-CBB9EE5587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1" name="Oval 1979">
              <a:extLst>
                <a:ext uri="{FF2B5EF4-FFF2-40B4-BE49-F238E27FC236}">
                  <a16:creationId xmlns:a16="http://schemas.microsoft.com/office/drawing/2014/main" id="{7B384300-9B81-49E3-A049-3419E0609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2" name="Oval 1980">
              <a:extLst>
                <a:ext uri="{FF2B5EF4-FFF2-40B4-BE49-F238E27FC236}">
                  <a16:creationId xmlns:a16="http://schemas.microsoft.com/office/drawing/2014/main" id="{722F3EE4-1B20-4312-8B24-F491E1106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3" name="Oval 1981">
              <a:extLst>
                <a:ext uri="{FF2B5EF4-FFF2-40B4-BE49-F238E27FC236}">
                  <a16:creationId xmlns:a16="http://schemas.microsoft.com/office/drawing/2014/main" id="{92144FFF-DA48-4752-9930-FEFB4A8B53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4" name="Oval 1982">
              <a:extLst>
                <a:ext uri="{FF2B5EF4-FFF2-40B4-BE49-F238E27FC236}">
                  <a16:creationId xmlns:a16="http://schemas.microsoft.com/office/drawing/2014/main" id="{38AECEE5-8733-475C-B48A-83699080B3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5" name="Oval 1983">
              <a:extLst>
                <a:ext uri="{FF2B5EF4-FFF2-40B4-BE49-F238E27FC236}">
                  <a16:creationId xmlns:a16="http://schemas.microsoft.com/office/drawing/2014/main" id="{7AE65D2F-12FB-4626-ADD7-01379199C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6" name="Oval 1984">
              <a:extLst>
                <a:ext uri="{FF2B5EF4-FFF2-40B4-BE49-F238E27FC236}">
                  <a16:creationId xmlns:a16="http://schemas.microsoft.com/office/drawing/2014/main" id="{EF935361-2921-442A-83EB-E858FAD50E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7" name="Oval 1985">
              <a:extLst>
                <a:ext uri="{FF2B5EF4-FFF2-40B4-BE49-F238E27FC236}">
                  <a16:creationId xmlns:a16="http://schemas.microsoft.com/office/drawing/2014/main" id="{B05C61AD-C0FC-4CFA-8D4E-70D29CCF76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8" name="Oval 1986">
              <a:extLst>
                <a:ext uri="{FF2B5EF4-FFF2-40B4-BE49-F238E27FC236}">
                  <a16:creationId xmlns:a16="http://schemas.microsoft.com/office/drawing/2014/main" id="{69874E69-9105-422E-81C4-7294BEC06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79" name="Oval 1987">
              <a:extLst>
                <a:ext uri="{FF2B5EF4-FFF2-40B4-BE49-F238E27FC236}">
                  <a16:creationId xmlns:a16="http://schemas.microsoft.com/office/drawing/2014/main" id="{6C8CE15D-5F8C-4050-916F-5BE9B3337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0" name="Oval 1988">
              <a:extLst>
                <a:ext uri="{FF2B5EF4-FFF2-40B4-BE49-F238E27FC236}">
                  <a16:creationId xmlns:a16="http://schemas.microsoft.com/office/drawing/2014/main" id="{5F45DE12-C6F3-47A6-861B-62510A35EF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1" name="Oval 1989">
              <a:extLst>
                <a:ext uri="{FF2B5EF4-FFF2-40B4-BE49-F238E27FC236}">
                  <a16:creationId xmlns:a16="http://schemas.microsoft.com/office/drawing/2014/main" id="{67267812-8EB5-4C03-B879-A6BD47B2CA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2" name="Oval 1990">
              <a:extLst>
                <a:ext uri="{FF2B5EF4-FFF2-40B4-BE49-F238E27FC236}">
                  <a16:creationId xmlns:a16="http://schemas.microsoft.com/office/drawing/2014/main" id="{1E703ABB-EF99-463D-8FA8-F368F1858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3" name="Oval 1991">
              <a:extLst>
                <a:ext uri="{FF2B5EF4-FFF2-40B4-BE49-F238E27FC236}">
                  <a16:creationId xmlns:a16="http://schemas.microsoft.com/office/drawing/2014/main" id="{50DB9858-D865-487E-9D8A-616EAF6CC7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4" name="Oval 1992">
              <a:extLst>
                <a:ext uri="{FF2B5EF4-FFF2-40B4-BE49-F238E27FC236}">
                  <a16:creationId xmlns:a16="http://schemas.microsoft.com/office/drawing/2014/main" id="{336D4E5C-FA2F-4CB8-8E7D-0F15CFCE4E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6985" name="Group 1993">
            <a:extLst>
              <a:ext uri="{FF2B5EF4-FFF2-40B4-BE49-F238E27FC236}">
                <a16:creationId xmlns:a16="http://schemas.microsoft.com/office/drawing/2014/main" id="{E80C41A4-2B0C-4D84-916A-B5DAEF9200CB}"/>
              </a:ext>
            </a:extLst>
          </p:cNvPr>
          <p:cNvGrpSpPr>
            <a:grpSpLocks/>
          </p:cNvGrpSpPr>
          <p:nvPr/>
        </p:nvGrpSpPr>
        <p:grpSpPr bwMode="auto">
          <a:xfrm>
            <a:off x="6921500" y="1808163"/>
            <a:ext cx="385763" cy="539750"/>
            <a:chOff x="3120" y="2047"/>
            <a:chExt cx="283" cy="396"/>
          </a:xfrm>
        </p:grpSpPr>
        <p:sp>
          <p:nvSpPr>
            <p:cNvPr id="86986" name="Oval 1994">
              <a:extLst>
                <a:ext uri="{FF2B5EF4-FFF2-40B4-BE49-F238E27FC236}">
                  <a16:creationId xmlns:a16="http://schemas.microsoft.com/office/drawing/2014/main" id="{F5980502-1F88-45FB-902F-8FCCE325B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7" name="Oval 1995">
              <a:extLst>
                <a:ext uri="{FF2B5EF4-FFF2-40B4-BE49-F238E27FC236}">
                  <a16:creationId xmlns:a16="http://schemas.microsoft.com/office/drawing/2014/main" id="{C0D537CF-1996-4000-8E40-FA46282C8E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8" name="Oval 1996">
              <a:extLst>
                <a:ext uri="{FF2B5EF4-FFF2-40B4-BE49-F238E27FC236}">
                  <a16:creationId xmlns:a16="http://schemas.microsoft.com/office/drawing/2014/main" id="{7D11F29F-E801-4BF4-A464-AC59D9728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89" name="Oval 1997">
              <a:extLst>
                <a:ext uri="{FF2B5EF4-FFF2-40B4-BE49-F238E27FC236}">
                  <a16:creationId xmlns:a16="http://schemas.microsoft.com/office/drawing/2014/main" id="{A846B5D3-1F35-41BB-BA49-E6854F227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0" name="Oval 1998">
              <a:extLst>
                <a:ext uri="{FF2B5EF4-FFF2-40B4-BE49-F238E27FC236}">
                  <a16:creationId xmlns:a16="http://schemas.microsoft.com/office/drawing/2014/main" id="{FBB3A935-4EC1-43EB-B572-3D48D2AD3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1" name="Oval 1999">
              <a:extLst>
                <a:ext uri="{FF2B5EF4-FFF2-40B4-BE49-F238E27FC236}">
                  <a16:creationId xmlns:a16="http://schemas.microsoft.com/office/drawing/2014/main" id="{BC878A68-CD95-471A-B151-8A530A509B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2" name="Oval 2000">
              <a:extLst>
                <a:ext uri="{FF2B5EF4-FFF2-40B4-BE49-F238E27FC236}">
                  <a16:creationId xmlns:a16="http://schemas.microsoft.com/office/drawing/2014/main" id="{A64BB83E-7CBE-4D27-83DC-A97B86C32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3" name="Oval 2001">
              <a:extLst>
                <a:ext uri="{FF2B5EF4-FFF2-40B4-BE49-F238E27FC236}">
                  <a16:creationId xmlns:a16="http://schemas.microsoft.com/office/drawing/2014/main" id="{5D0F3FD7-7E73-4021-B052-6E7D2A272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4" name="Oval 2002">
              <a:extLst>
                <a:ext uri="{FF2B5EF4-FFF2-40B4-BE49-F238E27FC236}">
                  <a16:creationId xmlns:a16="http://schemas.microsoft.com/office/drawing/2014/main" id="{9182DFCA-C1A3-4BB2-B0FB-9C3823B9FB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5" name="Oval 2003">
              <a:extLst>
                <a:ext uri="{FF2B5EF4-FFF2-40B4-BE49-F238E27FC236}">
                  <a16:creationId xmlns:a16="http://schemas.microsoft.com/office/drawing/2014/main" id="{5C47A058-335E-4AAE-9339-40F31FE0DC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6" name="Oval 2004">
              <a:extLst>
                <a:ext uri="{FF2B5EF4-FFF2-40B4-BE49-F238E27FC236}">
                  <a16:creationId xmlns:a16="http://schemas.microsoft.com/office/drawing/2014/main" id="{F440F640-C78A-45E2-AE00-59ED3B68A1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7" name="Oval 2005">
              <a:extLst>
                <a:ext uri="{FF2B5EF4-FFF2-40B4-BE49-F238E27FC236}">
                  <a16:creationId xmlns:a16="http://schemas.microsoft.com/office/drawing/2014/main" id="{B9297686-54BD-4344-AD7F-F9FEFCA3C2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8" name="Oval 2006">
              <a:extLst>
                <a:ext uri="{FF2B5EF4-FFF2-40B4-BE49-F238E27FC236}">
                  <a16:creationId xmlns:a16="http://schemas.microsoft.com/office/drawing/2014/main" id="{F719607C-D59A-45DC-9383-3C30342566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999" name="Oval 2007">
              <a:extLst>
                <a:ext uri="{FF2B5EF4-FFF2-40B4-BE49-F238E27FC236}">
                  <a16:creationId xmlns:a16="http://schemas.microsoft.com/office/drawing/2014/main" id="{773FFDFB-E724-4F00-B20E-EF5569D6FC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0" name="Oval 2008">
              <a:extLst>
                <a:ext uri="{FF2B5EF4-FFF2-40B4-BE49-F238E27FC236}">
                  <a16:creationId xmlns:a16="http://schemas.microsoft.com/office/drawing/2014/main" id="{E4763A97-19E7-4BF3-A815-C2ACC703E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1" name="Oval 2009">
              <a:extLst>
                <a:ext uri="{FF2B5EF4-FFF2-40B4-BE49-F238E27FC236}">
                  <a16:creationId xmlns:a16="http://schemas.microsoft.com/office/drawing/2014/main" id="{699FC81E-1D3E-46CD-A6FF-A5988856F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2" name="Oval 2010">
              <a:extLst>
                <a:ext uri="{FF2B5EF4-FFF2-40B4-BE49-F238E27FC236}">
                  <a16:creationId xmlns:a16="http://schemas.microsoft.com/office/drawing/2014/main" id="{A8296762-F913-48EC-85E7-8AC032950A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3" name="Oval 2011">
              <a:extLst>
                <a:ext uri="{FF2B5EF4-FFF2-40B4-BE49-F238E27FC236}">
                  <a16:creationId xmlns:a16="http://schemas.microsoft.com/office/drawing/2014/main" id="{CA7014C8-7B07-4B67-912E-1DAEE4C52D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4" name="Oval 2012">
              <a:extLst>
                <a:ext uri="{FF2B5EF4-FFF2-40B4-BE49-F238E27FC236}">
                  <a16:creationId xmlns:a16="http://schemas.microsoft.com/office/drawing/2014/main" id="{5AA5807C-1EDD-43A8-80C6-13C3D25104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5" name="Oval 2013">
              <a:extLst>
                <a:ext uri="{FF2B5EF4-FFF2-40B4-BE49-F238E27FC236}">
                  <a16:creationId xmlns:a16="http://schemas.microsoft.com/office/drawing/2014/main" id="{F22C9E3B-2000-4301-8809-D11C4B7E1D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6" name="Oval 2014">
              <a:extLst>
                <a:ext uri="{FF2B5EF4-FFF2-40B4-BE49-F238E27FC236}">
                  <a16:creationId xmlns:a16="http://schemas.microsoft.com/office/drawing/2014/main" id="{C11B3DDE-85BD-41C2-A829-9B52253E6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7" name="Oval 2015">
              <a:extLst>
                <a:ext uri="{FF2B5EF4-FFF2-40B4-BE49-F238E27FC236}">
                  <a16:creationId xmlns:a16="http://schemas.microsoft.com/office/drawing/2014/main" id="{5A414833-4BD0-4A2B-908A-7B5900A62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8" name="Oval 2016">
              <a:extLst>
                <a:ext uri="{FF2B5EF4-FFF2-40B4-BE49-F238E27FC236}">
                  <a16:creationId xmlns:a16="http://schemas.microsoft.com/office/drawing/2014/main" id="{F679857F-8227-42BB-823C-E914B49852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09" name="Oval 2017">
              <a:extLst>
                <a:ext uri="{FF2B5EF4-FFF2-40B4-BE49-F238E27FC236}">
                  <a16:creationId xmlns:a16="http://schemas.microsoft.com/office/drawing/2014/main" id="{B249A0C6-6300-470A-947D-303ACD42C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0" name="Oval 2018">
              <a:extLst>
                <a:ext uri="{FF2B5EF4-FFF2-40B4-BE49-F238E27FC236}">
                  <a16:creationId xmlns:a16="http://schemas.microsoft.com/office/drawing/2014/main" id="{1865BA72-88DA-4B5B-8A23-D9394E5242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011" name="Group 2019">
            <a:extLst>
              <a:ext uri="{FF2B5EF4-FFF2-40B4-BE49-F238E27FC236}">
                <a16:creationId xmlns:a16="http://schemas.microsoft.com/office/drawing/2014/main" id="{C37A5D73-82C6-43C0-9C62-C19982F3C526}"/>
              </a:ext>
            </a:extLst>
          </p:cNvPr>
          <p:cNvGrpSpPr>
            <a:grpSpLocks/>
          </p:cNvGrpSpPr>
          <p:nvPr/>
        </p:nvGrpSpPr>
        <p:grpSpPr bwMode="auto">
          <a:xfrm>
            <a:off x="5335588" y="1808163"/>
            <a:ext cx="385762" cy="539750"/>
            <a:chOff x="2439" y="2047"/>
            <a:chExt cx="283" cy="396"/>
          </a:xfrm>
        </p:grpSpPr>
        <p:sp>
          <p:nvSpPr>
            <p:cNvPr id="87012" name="Oval 2020">
              <a:extLst>
                <a:ext uri="{FF2B5EF4-FFF2-40B4-BE49-F238E27FC236}">
                  <a16:creationId xmlns:a16="http://schemas.microsoft.com/office/drawing/2014/main" id="{B370D61F-B6E3-4D6D-A98A-DDCD2EB7BB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3" name="Oval 2021">
              <a:extLst>
                <a:ext uri="{FF2B5EF4-FFF2-40B4-BE49-F238E27FC236}">
                  <a16:creationId xmlns:a16="http://schemas.microsoft.com/office/drawing/2014/main" id="{062EF567-F299-4AD7-8D4B-80BF029D3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4" name="Oval 2022">
              <a:extLst>
                <a:ext uri="{FF2B5EF4-FFF2-40B4-BE49-F238E27FC236}">
                  <a16:creationId xmlns:a16="http://schemas.microsoft.com/office/drawing/2014/main" id="{54CFA70C-C3A9-4950-AEF8-A4853A659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5" name="Oval 2023">
              <a:extLst>
                <a:ext uri="{FF2B5EF4-FFF2-40B4-BE49-F238E27FC236}">
                  <a16:creationId xmlns:a16="http://schemas.microsoft.com/office/drawing/2014/main" id="{F0C512D6-4EE3-4F1B-B81C-5D9718B68F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6" name="Oval 2024">
              <a:extLst>
                <a:ext uri="{FF2B5EF4-FFF2-40B4-BE49-F238E27FC236}">
                  <a16:creationId xmlns:a16="http://schemas.microsoft.com/office/drawing/2014/main" id="{CAE3C4EF-C079-4D17-8E16-B1F39FBD0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7" name="Oval 2025">
              <a:extLst>
                <a:ext uri="{FF2B5EF4-FFF2-40B4-BE49-F238E27FC236}">
                  <a16:creationId xmlns:a16="http://schemas.microsoft.com/office/drawing/2014/main" id="{93FCA39A-75F1-4FD2-A51C-56A7C2BE2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8" name="Oval 2026">
              <a:extLst>
                <a:ext uri="{FF2B5EF4-FFF2-40B4-BE49-F238E27FC236}">
                  <a16:creationId xmlns:a16="http://schemas.microsoft.com/office/drawing/2014/main" id="{46308379-BBA6-41C6-B64B-211AF76625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19" name="Oval 2027">
              <a:extLst>
                <a:ext uri="{FF2B5EF4-FFF2-40B4-BE49-F238E27FC236}">
                  <a16:creationId xmlns:a16="http://schemas.microsoft.com/office/drawing/2014/main" id="{6F61DBDE-5F82-4D2B-B38D-CA74A9B46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0" name="Oval 2028">
              <a:extLst>
                <a:ext uri="{FF2B5EF4-FFF2-40B4-BE49-F238E27FC236}">
                  <a16:creationId xmlns:a16="http://schemas.microsoft.com/office/drawing/2014/main" id="{15617C1C-D8F7-420E-8045-D7B648CC8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1" name="Oval 2029">
              <a:extLst>
                <a:ext uri="{FF2B5EF4-FFF2-40B4-BE49-F238E27FC236}">
                  <a16:creationId xmlns:a16="http://schemas.microsoft.com/office/drawing/2014/main" id="{DB9721F3-3EC6-4F74-A40F-ACDE899B4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2" name="Oval 2030">
              <a:extLst>
                <a:ext uri="{FF2B5EF4-FFF2-40B4-BE49-F238E27FC236}">
                  <a16:creationId xmlns:a16="http://schemas.microsoft.com/office/drawing/2014/main" id="{C9258B0B-D16C-40C0-A998-8E32CC2FA7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3" name="Oval 2031">
              <a:extLst>
                <a:ext uri="{FF2B5EF4-FFF2-40B4-BE49-F238E27FC236}">
                  <a16:creationId xmlns:a16="http://schemas.microsoft.com/office/drawing/2014/main" id="{CC5F522E-77A2-4B2A-8D43-5E22681B16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4" name="Oval 2032">
              <a:extLst>
                <a:ext uri="{FF2B5EF4-FFF2-40B4-BE49-F238E27FC236}">
                  <a16:creationId xmlns:a16="http://schemas.microsoft.com/office/drawing/2014/main" id="{26D97C52-E323-45AA-98EF-1C79EA0946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5" name="Oval 2033">
              <a:extLst>
                <a:ext uri="{FF2B5EF4-FFF2-40B4-BE49-F238E27FC236}">
                  <a16:creationId xmlns:a16="http://schemas.microsoft.com/office/drawing/2014/main" id="{99CBFA53-AAB0-47C5-8D2B-1876E4CE9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6" name="Oval 2034">
              <a:extLst>
                <a:ext uri="{FF2B5EF4-FFF2-40B4-BE49-F238E27FC236}">
                  <a16:creationId xmlns:a16="http://schemas.microsoft.com/office/drawing/2014/main" id="{81992497-A8DE-4CDF-A2D3-FF07AD8E87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7" name="Oval 2035">
              <a:extLst>
                <a:ext uri="{FF2B5EF4-FFF2-40B4-BE49-F238E27FC236}">
                  <a16:creationId xmlns:a16="http://schemas.microsoft.com/office/drawing/2014/main" id="{B6A1775C-4779-42FE-BCCE-68911ECC4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8" name="Oval 2036">
              <a:extLst>
                <a:ext uri="{FF2B5EF4-FFF2-40B4-BE49-F238E27FC236}">
                  <a16:creationId xmlns:a16="http://schemas.microsoft.com/office/drawing/2014/main" id="{62682A07-A55F-4FE1-AC95-08C733B44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29" name="Oval 2037">
              <a:extLst>
                <a:ext uri="{FF2B5EF4-FFF2-40B4-BE49-F238E27FC236}">
                  <a16:creationId xmlns:a16="http://schemas.microsoft.com/office/drawing/2014/main" id="{09BDDF60-92CA-4BCE-A735-C33B53645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0" name="Oval 2038">
              <a:extLst>
                <a:ext uri="{FF2B5EF4-FFF2-40B4-BE49-F238E27FC236}">
                  <a16:creationId xmlns:a16="http://schemas.microsoft.com/office/drawing/2014/main" id="{D8E16E31-2425-4E4B-A23D-C23233FDF9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1" name="Oval 2039">
              <a:extLst>
                <a:ext uri="{FF2B5EF4-FFF2-40B4-BE49-F238E27FC236}">
                  <a16:creationId xmlns:a16="http://schemas.microsoft.com/office/drawing/2014/main" id="{DD386263-E2AF-4FF4-AE16-FB4E09C3E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2" name="Oval 2040">
              <a:extLst>
                <a:ext uri="{FF2B5EF4-FFF2-40B4-BE49-F238E27FC236}">
                  <a16:creationId xmlns:a16="http://schemas.microsoft.com/office/drawing/2014/main" id="{529C4403-3135-4794-ACBA-A4D66F0DE1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3" name="Oval 2041">
              <a:extLst>
                <a:ext uri="{FF2B5EF4-FFF2-40B4-BE49-F238E27FC236}">
                  <a16:creationId xmlns:a16="http://schemas.microsoft.com/office/drawing/2014/main" id="{A24EBB20-79F8-4347-9DD2-C1E3E7E0AC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4" name="Oval 2042">
              <a:extLst>
                <a:ext uri="{FF2B5EF4-FFF2-40B4-BE49-F238E27FC236}">
                  <a16:creationId xmlns:a16="http://schemas.microsoft.com/office/drawing/2014/main" id="{A5280EEC-04FD-440B-8C1D-F8371B132A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5" name="Oval 2043">
              <a:extLst>
                <a:ext uri="{FF2B5EF4-FFF2-40B4-BE49-F238E27FC236}">
                  <a16:creationId xmlns:a16="http://schemas.microsoft.com/office/drawing/2014/main" id="{EC0634B2-4EF3-48DA-9E68-7B5A3BD0CD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6" name="Oval 2044">
              <a:extLst>
                <a:ext uri="{FF2B5EF4-FFF2-40B4-BE49-F238E27FC236}">
                  <a16:creationId xmlns:a16="http://schemas.microsoft.com/office/drawing/2014/main" id="{DD3270F0-9450-4F12-B943-F022071A97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037" name="Group 2045">
            <a:extLst>
              <a:ext uri="{FF2B5EF4-FFF2-40B4-BE49-F238E27FC236}">
                <a16:creationId xmlns:a16="http://schemas.microsoft.com/office/drawing/2014/main" id="{D6A3269B-EC6D-4DF9-9391-2BF66CC5BBD6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3429000"/>
            <a:ext cx="385763" cy="539750"/>
            <a:chOff x="400" y="2047"/>
            <a:chExt cx="283" cy="396"/>
          </a:xfrm>
        </p:grpSpPr>
        <p:sp>
          <p:nvSpPr>
            <p:cNvPr id="87038" name="Oval 2046">
              <a:extLst>
                <a:ext uri="{FF2B5EF4-FFF2-40B4-BE49-F238E27FC236}">
                  <a16:creationId xmlns:a16="http://schemas.microsoft.com/office/drawing/2014/main" id="{D4D22E0D-EE9E-49DB-A47E-DE445B3CFD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39" name="Oval 2047">
              <a:extLst>
                <a:ext uri="{FF2B5EF4-FFF2-40B4-BE49-F238E27FC236}">
                  <a16:creationId xmlns:a16="http://schemas.microsoft.com/office/drawing/2014/main" id="{C47713E7-0502-4DF5-8871-6B85112DED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0" name="Oval 2048">
              <a:extLst>
                <a:ext uri="{FF2B5EF4-FFF2-40B4-BE49-F238E27FC236}">
                  <a16:creationId xmlns:a16="http://schemas.microsoft.com/office/drawing/2014/main" id="{43E604C6-8400-4E15-9205-A599D083B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1" name="Oval 2049">
              <a:extLst>
                <a:ext uri="{FF2B5EF4-FFF2-40B4-BE49-F238E27FC236}">
                  <a16:creationId xmlns:a16="http://schemas.microsoft.com/office/drawing/2014/main" id="{81C17382-988C-4AAE-A6D8-0EC8D40B4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2" name="Oval 2050">
              <a:extLst>
                <a:ext uri="{FF2B5EF4-FFF2-40B4-BE49-F238E27FC236}">
                  <a16:creationId xmlns:a16="http://schemas.microsoft.com/office/drawing/2014/main" id="{37272F75-0BD3-4F45-8A9A-240D74336E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3" name="Oval 2051">
              <a:extLst>
                <a:ext uri="{FF2B5EF4-FFF2-40B4-BE49-F238E27FC236}">
                  <a16:creationId xmlns:a16="http://schemas.microsoft.com/office/drawing/2014/main" id="{9614CB6B-FAC4-4231-AE54-2012D2977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4" name="Oval 2052">
              <a:extLst>
                <a:ext uri="{FF2B5EF4-FFF2-40B4-BE49-F238E27FC236}">
                  <a16:creationId xmlns:a16="http://schemas.microsoft.com/office/drawing/2014/main" id="{36F282A1-86CE-4F0A-B660-4646F2382D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5" name="Oval 2053">
              <a:extLst>
                <a:ext uri="{FF2B5EF4-FFF2-40B4-BE49-F238E27FC236}">
                  <a16:creationId xmlns:a16="http://schemas.microsoft.com/office/drawing/2014/main" id="{7BD8B3D8-55FA-4F9B-B5B7-B263959D1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6" name="Oval 2054">
              <a:extLst>
                <a:ext uri="{FF2B5EF4-FFF2-40B4-BE49-F238E27FC236}">
                  <a16:creationId xmlns:a16="http://schemas.microsoft.com/office/drawing/2014/main" id="{0C1A1DCC-1DD6-4601-92C6-AC5FD32BE4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7" name="Oval 2055">
              <a:extLst>
                <a:ext uri="{FF2B5EF4-FFF2-40B4-BE49-F238E27FC236}">
                  <a16:creationId xmlns:a16="http://schemas.microsoft.com/office/drawing/2014/main" id="{14DDC4B9-7D7C-4215-90B7-35DC98A7FC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8" name="Oval 2056">
              <a:extLst>
                <a:ext uri="{FF2B5EF4-FFF2-40B4-BE49-F238E27FC236}">
                  <a16:creationId xmlns:a16="http://schemas.microsoft.com/office/drawing/2014/main" id="{D2A8EE83-7F77-4140-B66A-94FADABE37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49" name="Oval 2057">
              <a:extLst>
                <a:ext uri="{FF2B5EF4-FFF2-40B4-BE49-F238E27FC236}">
                  <a16:creationId xmlns:a16="http://schemas.microsoft.com/office/drawing/2014/main" id="{30033A4C-BEF1-464B-AF56-6CF66AF902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0" name="Oval 2058">
              <a:extLst>
                <a:ext uri="{FF2B5EF4-FFF2-40B4-BE49-F238E27FC236}">
                  <a16:creationId xmlns:a16="http://schemas.microsoft.com/office/drawing/2014/main" id="{A95CEE4F-E1F1-4EA3-B1C2-E884C1ADE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1" name="Oval 2059">
              <a:extLst>
                <a:ext uri="{FF2B5EF4-FFF2-40B4-BE49-F238E27FC236}">
                  <a16:creationId xmlns:a16="http://schemas.microsoft.com/office/drawing/2014/main" id="{357CE737-4E7B-4A94-A17B-87D820E2F1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2" name="Oval 2060">
              <a:extLst>
                <a:ext uri="{FF2B5EF4-FFF2-40B4-BE49-F238E27FC236}">
                  <a16:creationId xmlns:a16="http://schemas.microsoft.com/office/drawing/2014/main" id="{173F29B3-D969-455D-9421-0271FB97A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3" name="Oval 2061">
              <a:extLst>
                <a:ext uri="{FF2B5EF4-FFF2-40B4-BE49-F238E27FC236}">
                  <a16:creationId xmlns:a16="http://schemas.microsoft.com/office/drawing/2014/main" id="{6C8B9D37-4E19-42C1-BECB-95E9EA611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4" name="Oval 2062">
              <a:extLst>
                <a:ext uri="{FF2B5EF4-FFF2-40B4-BE49-F238E27FC236}">
                  <a16:creationId xmlns:a16="http://schemas.microsoft.com/office/drawing/2014/main" id="{B03B6E4B-3DE3-465D-A343-DFB987187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5" name="Oval 2063">
              <a:extLst>
                <a:ext uri="{FF2B5EF4-FFF2-40B4-BE49-F238E27FC236}">
                  <a16:creationId xmlns:a16="http://schemas.microsoft.com/office/drawing/2014/main" id="{2AFC21FA-2D83-4670-8B84-2E1074447E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6" name="Oval 2064">
              <a:extLst>
                <a:ext uri="{FF2B5EF4-FFF2-40B4-BE49-F238E27FC236}">
                  <a16:creationId xmlns:a16="http://schemas.microsoft.com/office/drawing/2014/main" id="{4774DD06-B6F1-4807-8EC7-07026BD53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7" name="Oval 2065">
              <a:extLst>
                <a:ext uri="{FF2B5EF4-FFF2-40B4-BE49-F238E27FC236}">
                  <a16:creationId xmlns:a16="http://schemas.microsoft.com/office/drawing/2014/main" id="{80BD30C4-9226-484E-B5D4-01E76DEBE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8" name="Oval 2066">
              <a:extLst>
                <a:ext uri="{FF2B5EF4-FFF2-40B4-BE49-F238E27FC236}">
                  <a16:creationId xmlns:a16="http://schemas.microsoft.com/office/drawing/2014/main" id="{4D0BF1C5-1D4E-4DCD-BD4F-358C26B428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59" name="Oval 2067">
              <a:extLst>
                <a:ext uri="{FF2B5EF4-FFF2-40B4-BE49-F238E27FC236}">
                  <a16:creationId xmlns:a16="http://schemas.microsoft.com/office/drawing/2014/main" id="{3B6D679C-2497-4079-9B71-19D00A3DF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0" name="Oval 2068">
              <a:extLst>
                <a:ext uri="{FF2B5EF4-FFF2-40B4-BE49-F238E27FC236}">
                  <a16:creationId xmlns:a16="http://schemas.microsoft.com/office/drawing/2014/main" id="{52ED7178-F350-4541-9E25-456E52BB47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1" name="Oval 2069">
              <a:extLst>
                <a:ext uri="{FF2B5EF4-FFF2-40B4-BE49-F238E27FC236}">
                  <a16:creationId xmlns:a16="http://schemas.microsoft.com/office/drawing/2014/main" id="{C4A3C0C1-D7F0-41F7-B2F5-D01C59D322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2" name="Oval 2070">
              <a:extLst>
                <a:ext uri="{FF2B5EF4-FFF2-40B4-BE49-F238E27FC236}">
                  <a16:creationId xmlns:a16="http://schemas.microsoft.com/office/drawing/2014/main" id="{4434EAD2-FE12-4775-9BE3-F2F9DD3C81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3" name="Oval 2071">
              <a:extLst>
                <a:ext uri="{FF2B5EF4-FFF2-40B4-BE49-F238E27FC236}">
                  <a16:creationId xmlns:a16="http://schemas.microsoft.com/office/drawing/2014/main" id="{7AA6100C-742F-4B04-B904-8D0AC7BF8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064" name="Group 2072">
            <a:extLst>
              <a:ext uri="{FF2B5EF4-FFF2-40B4-BE49-F238E27FC236}">
                <a16:creationId xmlns:a16="http://schemas.microsoft.com/office/drawing/2014/main" id="{78FED10F-1AD6-4EBA-B336-A72440D185C4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3429000"/>
            <a:ext cx="384175" cy="539750"/>
            <a:chOff x="740" y="2047"/>
            <a:chExt cx="282" cy="396"/>
          </a:xfrm>
        </p:grpSpPr>
        <p:sp>
          <p:nvSpPr>
            <p:cNvPr id="87065" name="Oval 2073">
              <a:extLst>
                <a:ext uri="{FF2B5EF4-FFF2-40B4-BE49-F238E27FC236}">
                  <a16:creationId xmlns:a16="http://schemas.microsoft.com/office/drawing/2014/main" id="{2C9C12BE-55E9-468E-9800-DDD70F1314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6" name="Oval 2074">
              <a:extLst>
                <a:ext uri="{FF2B5EF4-FFF2-40B4-BE49-F238E27FC236}">
                  <a16:creationId xmlns:a16="http://schemas.microsoft.com/office/drawing/2014/main" id="{861A64DB-68C2-40ED-9FD3-86F0F3313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7" name="Oval 2075">
              <a:extLst>
                <a:ext uri="{FF2B5EF4-FFF2-40B4-BE49-F238E27FC236}">
                  <a16:creationId xmlns:a16="http://schemas.microsoft.com/office/drawing/2014/main" id="{45A25008-30B0-432F-B680-9F8CD99DA9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8" name="Oval 2076">
              <a:extLst>
                <a:ext uri="{FF2B5EF4-FFF2-40B4-BE49-F238E27FC236}">
                  <a16:creationId xmlns:a16="http://schemas.microsoft.com/office/drawing/2014/main" id="{61B40A3D-735E-4C4E-917D-D082C222A4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69" name="Oval 2077">
              <a:extLst>
                <a:ext uri="{FF2B5EF4-FFF2-40B4-BE49-F238E27FC236}">
                  <a16:creationId xmlns:a16="http://schemas.microsoft.com/office/drawing/2014/main" id="{226DA152-7822-4721-B7F1-67F630E99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0" name="Oval 2078">
              <a:extLst>
                <a:ext uri="{FF2B5EF4-FFF2-40B4-BE49-F238E27FC236}">
                  <a16:creationId xmlns:a16="http://schemas.microsoft.com/office/drawing/2014/main" id="{7AE8FD73-58BD-4877-B553-EF43EB0345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1" name="Oval 2079">
              <a:extLst>
                <a:ext uri="{FF2B5EF4-FFF2-40B4-BE49-F238E27FC236}">
                  <a16:creationId xmlns:a16="http://schemas.microsoft.com/office/drawing/2014/main" id="{E09FBFB6-5AFC-498E-B5DB-64F47BAFA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2" name="Oval 2080">
              <a:extLst>
                <a:ext uri="{FF2B5EF4-FFF2-40B4-BE49-F238E27FC236}">
                  <a16:creationId xmlns:a16="http://schemas.microsoft.com/office/drawing/2014/main" id="{AD4339CC-9C64-4015-A730-C9B6AE111F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3" name="Oval 2081">
              <a:extLst>
                <a:ext uri="{FF2B5EF4-FFF2-40B4-BE49-F238E27FC236}">
                  <a16:creationId xmlns:a16="http://schemas.microsoft.com/office/drawing/2014/main" id="{E02CB595-9909-429C-9883-4B343FE89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4" name="Oval 2082">
              <a:extLst>
                <a:ext uri="{FF2B5EF4-FFF2-40B4-BE49-F238E27FC236}">
                  <a16:creationId xmlns:a16="http://schemas.microsoft.com/office/drawing/2014/main" id="{92AF148C-8326-4BD0-919B-F2F6085DF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5" name="Oval 2083">
              <a:extLst>
                <a:ext uri="{FF2B5EF4-FFF2-40B4-BE49-F238E27FC236}">
                  <a16:creationId xmlns:a16="http://schemas.microsoft.com/office/drawing/2014/main" id="{B5C43E85-AEA6-43FA-AC2C-755F5BBC5C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6" name="Oval 2084">
              <a:extLst>
                <a:ext uri="{FF2B5EF4-FFF2-40B4-BE49-F238E27FC236}">
                  <a16:creationId xmlns:a16="http://schemas.microsoft.com/office/drawing/2014/main" id="{9BC7941E-A394-4D67-8145-DBA231338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7" name="Oval 2085">
              <a:extLst>
                <a:ext uri="{FF2B5EF4-FFF2-40B4-BE49-F238E27FC236}">
                  <a16:creationId xmlns:a16="http://schemas.microsoft.com/office/drawing/2014/main" id="{B5BCB9D6-E6FC-420C-A7A8-33A63BEC8E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8" name="Oval 2086">
              <a:extLst>
                <a:ext uri="{FF2B5EF4-FFF2-40B4-BE49-F238E27FC236}">
                  <a16:creationId xmlns:a16="http://schemas.microsoft.com/office/drawing/2014/main" id="{C0F6EF53-24C0-43ED-98F7-D972F35E4D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79" name="Oval 2087">
              <a:extLst>
                <a:ext uri="{FF2B5EF4-FFF2-40B4-BE49-F238E27FC236}">
                  <a16:creationId xmlns:a16="http://schemas.microsoft.com/office/drawing/2014/main" id="{B8876CA5-CD28-464D-90AD-63225B0D15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0" name="Oval 2088">
              <a:extLst>
                <a:ext uri="{FF2B5EF4-FFF2-40B4-BE49-F238E27FC236}">
                  <a16:creationId xmlns:a16="http://schemas.microsoft.com/office/drawing/2014/main" id="{AD1219FA-8203-447B-9654-61E64EFCFE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1" name="Oval 2089">
              <a:extLst>
                <a:ext uri="{FF2B5EF4-FFF2-40B4-BE49-F238E27FC236}">
                  <a16:creationId xmlns:a16="http://schemas.microsoft.com/office/drawing/2014/main" id="{D4D011AA-9905-465C-89F4-5CFD5C3F88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2" name="Oval 2090">
              <a:extLst>
                <a:ext uri="{FF2B5EF4-FFF2-40B4-BE49-F238E27FC236}">
                  <a16:creationId xmlns:a16="http://schemas.microsoft.com/office/drawing/2014/main" id="{E8E375BD-4DE4-41C8-8D4A-06C69EA169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3" name="Oval 2091">
              <a:extLst>
                <a:ext uri="{FF2B5EF4-FFF2-40B4-BE49-F238E27FC236}">
                  <a16:creationId xmlns:a16="http://schemas.microsoft.com/office/drawing/2014/main" id="{71D0CD72-74D9-44D6-A7A3-D567187228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4" name="Oval 2092">
              <a:extLst>
                <a:ext uri="{FF2B5EF4-FFF2-40B4-BE49-F238E27FC236}">
                  <a16:creationId xmlns:a16="http://schemas.microsoft.com/office/drawing/2014/main" id="{676716ED-6D4F-4B17-BE07-8112FF6ED4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085" name="Group 2093">
            <a:extLst>
              <a:ext uri="{FF2B5EF4-FFF2-40B4-BE49-F238E27FC236}">
                <a16:creationId xmlns:a16="http://schemas.microsoft.com/office/drawing/2014/main" id="{E05BEF93-79A5-4162-9037-6AB1028881DF}"/>
              </a:ext>
            </a:extLst>
          </p:cNvPr>
          <p:cNvGrpSpPr>
            <a:grpSpLocks/>
          </p:cNvGrpSpPr>
          <p:nvPr/>
        </p:nvGrpSpPr>
        <p:grpSpPr bwMode="auto">
          <a:xfrm>
            <a:off x="2198688" y="3429000"/>
            <a:ext cx="384175" cy="539750"/>
            <a:chOff x="1079" y="2047"/>
            <a:chExt cx="282" cy="396"/>
          </a:xfrm>
        </p:grpSpPr>
        <p:sp>
          <p:nvSpPr>
            <p:cNvPr id="87086" name="Oval 2094">
              <a:extLst>
                <a:ext uri="{FF2B5EF4-FFF2-40B4-BE49-F238E27FC236}">
                  <a16:creationId xmlns:a16="http://schemas.microsoft.com/office/drawing/2014/main" id="{4DC921BF-49B5-4A61-9B54-A2BB843E7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7" name="Oval 2095">
              <a:extLst>
                <a:ext uri="{FF2B5EF4-FFF2-40B4-BE49-F238E27FC236}">
                  <a16:creationId xmlns:a16="http://schemas.microsoft.com/office/drawing/2014/main" id="{961027FF-58E6-4929-BC4B-F9F831AD3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8" name="Oval 2096">
              <a:extLst>
                <a:ext uri="{FF2B5EF4-FFF2-40B4-BE49-F238E27FC236}">
                  <a16:creationId xmlns:a16="http://schemas.microsoft.com/office/drawing/2014/main" id="{EB4BC960-0C50-45DA-B56A-279F0CE4F4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89" name="Oval 2097">
              <a:extLst>
                <a:ext uri="{FF2B5EF4-FFF2-40B4-BE49-F238E27FC236}">
                  <a16:creationId xmlns:a16="http://schemas.microsoft.com/office/drawing/2014/main" id="{9A6DFB9E-3C65-4B00-B376-DDE27FDF4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0" name="Oval 2098">
              <a:extLst>
                <a:ext uri="{FF2B5EF4-FFF2-40B4-BE49-F238E27FC236}">
                  <a16:creationId xmlns:a16="http://schemas.microsoft.com/office/drawing/2014/main" id="{36D22E2F-5ECB-489C-848F-70EE24E179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1" name="Oval 2099">
              <a:extLst>
                <a:ext uri="{FF2B5EF4-FFF2-40B4-BE49-F238E27FC236}">
                  <a16:creationId xmlns:a16="http://schemas.microsoft.com/office/drawing/2014/main" id="{406BE946-893E-414F-998C-B06FEFAC4A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2" name="Oval 2100">
              <a:extLst>
                <a:ext uri="{FF2B5EF4-FFF2-40B4-BE49-F238E27FC236}">
                  <a16:creationId xmlns:a16="http://schemas.microsoft.com/office/drawing/2014/main" id="{CF2B26D1-3C6C-4B3C-AFC8-E1526CE17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3" name="Oval 2101">
              <a:extLst>
                <a:ext uri="{FF2B5EF4-FFF2-40B4-BE49-F238E27FC236}">
                  <a16:creationId xmlns:a16="http://schemas.microsoft.com/office/drawing/2014/main" id="{2F6BEE44-5ABF-47D2-89D3-190D755FD3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4" name="Oval 2102">
              <a:extLst>
                <a:ext uri="{FF2B5EF4-FFF2-40B4-BE49-F238E27FC236}">
                  <a16:creationId xmlns:a16="http://schemas.microsoft.com/office/drawing/2014/main" id="{10E32F96-F82F-4F11-BFE6-27C826CFF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5" name="Oval 2103">
              <a:extLst>
                <a:ext uri="{FF2B5EF4-FFF2-40B4-BE49-F238E27FC236}">
                  <a16:creationId xmlns:a16="http://schemas.microsoft.com/office/drawing/2014/main" id="{FCD2CDBF-C62C-4C9F-BA9D-1F9DAB8D99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6" name="Oval 2104">
              <a:extLst>
                <a:ext uri="{FF2B5EF4-FFF2-40B4-BE49-F238E27FC236}">
                  <a16:creationId xmlns:a16="http://schemas.microsoft.com/office/drawing/2014/main" id="{7D0C8D1C-4B1E-4A38-A0C9-67A08FEE21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7" name="Oval 2105">
              <a:extLst>
                <a:ext uri="{FF2B5EF4-FFF2-40B4-BE49-F238E27FC236}">
                  <a16:creationId xmlns:a16="http://schemas.microsoft.com/office/drawing/2014/main" id="{962A4E8F-E2C3-4580-9721-0B1EA0926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8" name="Oval 2106">
              <a:extLst>
                <a:ext uri="{FF2B5EF4-FFF2-40B4-BE49-F238E27FC236}">
                  <a16:creationId xmlns:a16="http://schemas.microsoft.com/office/drawing/2014/main" id="{39F9469A-7A9F-413E-90BC-222793F90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099" name="Oval 2107">
              <a:extLst>
                <a:ext uri="{FF2B5EF4-FFF2-40B4-BE49-F238E27FC236}">
                  <a16:creationId xmlns:a16="http://schemas.microsoft.com/office/drawing/2014/main" id="{C1AD3F98-4B5C-484A-9BFB-03431FC3C9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0" name="Oval 2108">
              <a:extLst>
                <a:ext uri="{FF2B5EF4-FFF2-40B4-BE49-F238E27FC236}">
                  <a16:creationId xmlns:a16="http://schemas.microsoft.com/office/drawing/2014/main" id="{1F08253F-0EA2-46B4-B144-776C4F679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1" name="Oval 2109">
              <a:extLst>
                <a:ext uri="{FF2B5EF4-FFF2-40B4-BE49-F238E27FC236}">
                  <a16:creationId xmlns:a16="http://schemas.microsoft.com/office/drawing/2014/main" id="{06C1CB2E-21A7-4CC2-B6CD-546B3F080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2" name="Oval 2110">
              <a:extLst>
                <a:ext uri="{FF2B5EF4-FFF2-40B4-BE49-F238E27FC236}">
                  <a16:creationId xmlns:a16="http://schemas.microsoft.com/office/drawing/2014/main" id="{023B89E0-497D-4E99-9ACC-25FBE259E1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3" name="Oval 2111">
              <a:extLst>
                <a:ext uri="{FF2B5EF4-FFF2-40B4-BE49-F238E27FC236}">
                  <a16:creationId xmlns:a16="http://schemas.microsoft.com/office/drawing/2014/main" id="{76ADFA0D-13EB-4469-8C29-428DF8C9B6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4" name="Oval 2112">
              <a:extLst>
                <a:ext uri="{FF2B5EF4-FFF2-40B4-BE49-F238E27FC236}">
                  <a16:creationId xmlns:a16="http://schemas.microsoft.com/office/drawing/2014/main" id="{CF991391-BFD2-4CC3-A233-0B07872C4D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5" name="Oval 2113">
              <a:extLst>
                <a:ext uri="{FF2B5EF4-FFF2-40B4-BE49-F238E27FC236}">
                  <a16:creationId xmlns:a16="http://schemas.microsoft.com/office/drawing/2014/main" id="{E0FFD0D4-4FFA-46C1-BD7A-EF9D5C6DC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6" name="Oval 2114">
              <a:extLst>
                <a:ext uri="{FF2B5EF4-FFF2-40B4-BE49-F238E27FC236}">
                  <a16:creationId xmlns:a16="http://schemas.microsoft.com/office/drawing/2014/main" id="{662A3023-967E-4399-8FA4-EBB2C9A6AC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107" name="Group 2115">
            <a:extLst>
              <a:ext uri="{FF2B5EF4-FFF2-40B4-BE49-F238E27FC236}">
                <a16:creationId xmlns:a16="http://schemas.microsoft.com/office/drawing/2014/main" id="{81D1DED9-E6D9-466C-8174-290C6B2B0A6F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3429000"/>
            <a:ext cx="385763" cy="539750"/>
            <a:chOff x="1420" y="2047"/>
            <a:chExt cx="283" cy="396"/>
          </a:xfrm>
        </p:grpSpPr>
        <p:sp>
          <p:nvSpPr>
            <p:cNvPr id="87108" name="Oval 2116">
              <a:extLst>
                <a:ext uri="{FF2B5EF4-FFF2-40B4-BE49-F238E27FC236}">
                  <a16:creationId xmlns:a16="http://schemas.microsoft.com/office/drawing/2014/main" id="{1E779600-8ED7-4E3B-ABAE-9E1BD31E6E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09" name="Oval 2117">
              <a:extLst>
                <a:ext uri="{FF2B5EF4-FFF2-40B4-BE49-F238E27FC236}">
                  <a16:creationId xmlns:a16="http://schemas.microsoft.com/office/drawing/2014/main" id="{E81AA6A6-CB2A-47A0-BE55-CAD0845066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0" name="Oval 2118">
              <a:extLst>
                <a:ext uri="{FF2B5EF4-FFF2-40B4-BE49-F238E27FC236}">
                  <a16:creationId xmlns:a16="http://schemas.microsoft.com/office/drawing/2014/main" id="{D8B5DE84-6D6C-4D6B-BC46-9FA211A5D7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1" name="Oval 2119">
              <a:extLst>
                <a:ext uri="{FF2B5EF4-FFF2-40B4-BE49-F238E27FC236}">
                  <a16:creationId xmlns:a16="http://schemas.microsoft.com/office/drawing/2014/main" id="{9844CD1D-0079-4525-8FB7-E988C1C10D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2" name="Oval 2120">
              <a:extLst>
                <a:ext uri="{FF2B5EF4-FFF2-40B4-BE49-F238E27FC236}">
                  <a16:creationId xmlns:a16="http://schemas.microsoft.com/office/drawing/2014/main" id="{5D76A0E5-1557-4562-9822-BE4864347E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3" name="Oval 2121">
              <a:extLst>
                <a:ext uri="{FF2B5EF4-FFF2-40B4-BE49-F238E27FC236}">
                  <a16:creationId xmlns:a16="http://schemas.microsoft.com/office/drawing/2014/main" id="{35582C42-E604-4645-9421-1DA592B6D2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4" name="Oval 2122">
              <a:extLst>
                <a:ext uri="{FF2B5EF4-FFF2-40B4-BE49-F238E27FC236}">
                  <a16:creationId xmlns:a16="http://schemas.microsoft.com/office/drawing/2014/main" id="{B6AAD060-8E90-4418-BC50-FC4A79A7A4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5" name="Oval 2123">
              <a:extLst>
                <a:ext uri="{FF2B5EF4-FFF2-40B4-BE49-F238E27FC236}">
                  <a16:creationId xmlns:a16="http://schemas.microsoft.com/office/drawing/2014/main" id="{90CBF3D7-1959-4077-A3D2-587CB5DB6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6" name="Oval 2124">
              <a:extLst>
                <a:ext uri="{FF2B5EF4-FFF2-40B4-BE49-F238E27FC236}">
                  <a16:creationId xmlns:a16="http://schemas.microsoft.com/office/drawing/2014/main" id="{1D6FF100-F3CC-44C1-A023-91074C25C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7" name="Oval 2125">
              <a:extLst>
                <a:ext uri="{FF2B5EF4-FFF2-40B4-BE49-F238E27FC236}">
                  <a16:creationId xmlns:a16="http://schemas.microsoft.com/office/drawing/2014/main" id="{65582634-1111-48BF-BDB4-EDB5D803E2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8" name="Oval 2126">
              <a:extLst>
                <a:ext uri="{FF2B5EF4-FFF2-40B4-BE49-F238E27FC236}">
                  <a16:creationId xmlns:a16="http://schemas.microsoft.com/office/drawing/2014/main" id="{0D66DC55-86E1-4247-967C-4F360ABA49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19" name="Oval 2127">
              <a:extLst>
                <a:ext uri="{FF2B5EF4-FFF2-40B4-BE49-F238E27FC236}">
                  <a16:creationId xmlns:a16="http://schemas.microsoft.com/office/drawing/2014/main" id="{2DF0B955-6AD6-43BA-A1C9-06841980D1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0" name="Oval 2128">
              <a:extLst>
                <a:ext uri="{FF2B5EF4-FFF2-40B4-BE49-F238E27FC236}">
                  <a16:creationId xmlns:a16="http://schemas.microsoft.com/office/drawing/2014/main" id="{6E1BD8EB-0A2D-46CB-A4DD-E5D470AB1B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1" name="Oval 2129">
              <a:extLst>
                <a:ext uri="{FF2B5EF4-FFF2-40B4-BE49-F238E27FC236}">
                  <a16:creationId xmlns:a16="http://schemas.microsoft.com/office/drawing/2014/main" id="{5D59F9ED-BE68-4CA7-A872-4FFC0A3941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2" name="Oval 2130">
              <a:extLst>
                <a:ext uri="{FF2B5EF4-FFF2-40B4-BE49-F238E27FC236}">
                  <a16:creationId xmlns:a16="http://schemas.microsoft.com/office/drawing/2014/main" id="{4B6920DF-D1E9-4EB9-8053-F55B93915A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3" name="Oval 2131">
              <a:extLst>
                <a:ext uri="{FF2B5EF4-FFF2-40B4-BE49-F238E27FC236}">
                  <a16:creationId xmlns:a16="http://schemas.microsoft.com/office/drawing/2014/main" id="{BE2912D0-652D-4A9C-9AB4-982D1676DC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4" name="Oval 2132">
              <a:extLst>
                <a:ext uri="{FF2B5EF4-FFF2-40B4-BE49-F238E27FC236}">
                  <a16:creationId xmlns:a16="http://schemas.microsoft.com/office/drawing/2014/main" id="{8E794E20-F745-4B22-97B4-A8D73BB051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5" name="Oval 2133">
              <a:extLst>
                <a:ext uri="{FF2B5EF4-FFF2-40B4-BE49-F238E27FC236}">
                  <a16:creationId xmlns:a16="http://schemas.microsoft.com/office/drawing/2014/main" id="{AA60A793-5FBB-4BF2-B7A7-8F2A8994C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6" name="Oval 2134">
              <a:extLst>
                <a:ext uri="{FF2B5EF4-FFF2-40B4-BE49-F238E27FC236}">
                  <a16:creationId xmlns:a16="http://schemas.microsoft.com/office/drawing/2014/main" id="{12435115-6F9B-4F97-9434-704519B68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7" name="Oval 2135">
              <a:extLst>
                <a:ext uri="{FF2B5EF4-FFF2-40B4-BE49-F238E27FC236}">
                  <a16:creationId xmlns:a16="http://schemas.microsoft.com/office/drawing/2014/main" id="{255707C0-4A76-484F-9962-616EC1624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28" name="Oval 2136">
              <a:extLst>
                <a:ext uri="{FF2B5EF4-FFF2-40B4-BE49-F238E27FC236}">
                  <a16:creationId xmlns:a16="http://schemas.microsoft.com/office/drawing/2014/main" id="{7A4189DC-7DB5-4358-8A9B-89E2658A2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129" name="Group 2137">
            <a:extLst>
              <a:ext uri="{FF2B5EF4-FFF2-40B4-BE49-F238E27FC236}">
                <a16:creationId xmlns:a16="http://schemas.microsoft.com/office/drawing/2014/main" id="{3B33A77C-83DD-4D67-9F42-799D4B23F38F}"/>
              </a:ext>
            </a:extLst>
          </p:cNvPr>
          <p:cNvGrpSpPr>
            <a:grpSpLocks/>
          </p:cNvGrpSpPr>
          <p:nvPr/>
        </p:nvGrpSpPr>
        <p:grpSpPr bwMode="auto">
          <a:xfrm>
            <a:off x="3743325" y="3429000"/>
            <a:ext cx="385763" cy="539750"/>
            <a:chOff x="1760" y="2047"/>
            <a:chExt cx="283" cy="396"/>
          </a:xfrm>
        </p:grpSpPr>
        <p:sp>
          <p:nvSpPr>
            <p:cNvPr id="87130" name="Oval 2138">
              <a:extLst>
                <a:ext uri="{FF2B5EF4-FFF2-40B4-BE49-F238E27FC236}">
                  <a16:creationId xmlns:a16="http://schemas.microsoft.com/office/drawing/2014/main" id="{DD771A8E-9D9D-4553-AD7A-9C17363690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1" name="Oval 2139">
              <a:extLst>
                <a:ext uri="{FF2B5EF4-FFF2-40B4-BE49-F238E27FC236}">
                  <a16:creationId xmlns:a16="http://schemas.microsoft.com/office/drawing/2014/main" id="{F3DF9424-677B-4983-A9BF-F041C05AE7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2" name="Oval 2140">
              <a:extLst>
                <a:ext uri="{FF2B5EF4-FFF2-40B4-BE49-F238E27FC236}">
                  <a16:creationId xmlns:a16="http://schemas.microsoft.com/office/drawing/2014/main" id="{304981F0-92F6-49B2-84AC-BA5B1AB79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3" name="Oval 2141">
              <a:extLst>
                <a:ext uri="{FF2B5EF4-FFF2-40B4-BE49-F238E27FC236}">
                  <a16:creationId xmlns:a16="http://schemas.microsoft.com/office/drawing/2014/main" id="{A2A9AC64-6D27-4479-AA69-D964FA94B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4" name="Oval 2142">
              <a:extLst>
                <a:ext uri="{FF2B5EF4-FFF2-40B4-BE49-F238E27FC236}">
                  <a16:creationId xmlns:a16="http://schemas.microsoft.com/office/drawing/2014/main" id="{59E56169-EE62-4B15-BD7A-BFFF9A45B1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5" name="Oval 2143">
              <a:extLst>
                <a:ext uri="{FF2B5EF4-FFF2-40B4-BE49-F238E27FC236}">
                  <a16:creationId xmlns:a16="http://schemas.microsoft.com/office/drawing/2014/main" id="{96C53A1F-DEA6-4EBB-B3E4-675C73C58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6" name="Oval 2144">
              <a:extLst>
                <a:ext uri="{FF2B5EF4-FFF2-40B4-BE49-F238E27FC236}">
                  <a16:creationId xmlns:a16="http://schemas.microsoft.com/office/drawing/2014/main" id="{B6F5B896-F15E-4137-B073-696A565FDA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7" name="Oval 2145">
              <a:extLst>
                <a:ext uri="{FF2B5EF4-FFF2-40B4-BE49-F238E27FC236}">
                  <a16:creationId xmlns:a16="http://schemas.microsoft.com/office/drawing/2014/main" id="{FC9AA8ED-8F34-4CCB-A18C-AD5FB5495C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8" name="Oval 2146">
              <a:extLst>
                <a:ext uri="{FF2B5EF4-FFF2-40B4-BE49-F238E27FC236}">
                  <a16:creationId xmlns:a16="http://schemas.microsoft.com/office/drawing/2014/main" id="{2C76A595-8386-4D11-A7EE-263834C733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39" name="Oval 2147">
              <a:extLst>
                <a:ext uri="{FF2B5EF4-FFF2-40B4-BE49-F238E27FC236}">
                  <a16:creationId xmlns:a16="http://schemas.microsoft.com/office/drawing/2014/main" id="{4058C4D1-304A-455D-A2D1-A7E1EA63CB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0" name="Oval 2148">
              <a:extLst>
                <a:ext uri="{FF2B5EF4-FFF2-40B4-BE49-F238E27FC236}">
                  <a16:creationId xmlns:a16="http://schemas.microsoft.com/office/drawing/2014/main" id="{DA4A0900-1FA2-4163-BBC6-45FCCEA0C5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1" name="Oval 2149">
              <a:extLst>
                <a:ext uri="{FF2B5EF4-FFF2-40B4-BE49-F238E27FC236}">
                  <a16:creationId xmlns:a16="http://schemas.microsoft.com/office/drawing/2014/main" id="{A2861D19-1929-4FB0-8C15-CEC6E8A2D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2" name="Oval 2150">
              <a:extLst>
                <a:ext uri="{FF2B5EF4-FFF2-40B4-BE49-F238E27FC236}">
                  <a16:creationId xmlns:a16="http://schemas.microsoft.com/office/drawing/2014/main" id="{FC38E410-85F4-4E18-ACF1-6EEFE903E8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3" name="Oval 2151">
              <a:extLst>
                <a:ext uri="{FF2B5EF4-FFF2-40B4-BE49-F238E27FC236}">
                  <a16:creationId xmlns:a16="http://schemas.microsoft.com/office/drawing/2014/main" id="{B134596F-EBDF-4235-A0A1-38EEACEED7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4" name="Oval 2152">
              <a:extLst>
                <a:ext uri="{FF2B5EF4-FFF2-40B4-BE49-F238E27FC236}">
                  <a16:creationId xmlns:a16="http://schemas.microsoft.com/office/drawing/2014/main" id="{2C9C8686-D519-4426-9B56-337286438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5" name="Oval 2153">
              <a:extLst>
                <a:ext uri="{FF2B5EF4-FFF2-40B4-BE49-F238E27FC236}">
                  <a16:creationId xmlns:a16="http://schemas.microsoft.com/office/drawing/2014/main" id="{DD770930-AF73-40B4-94A8-F3C345B58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6" name="Oval 2154">
              <a:extLst>
                <a:ext uri="{FF2B5EF4-FFF2-40B4-BE49-F238E27FC236}">
                  <a16:creationId xmlns:a16="http://schemas.microsoft.com/office/drawing/2014/main" id="{137B4800-01E8-460D-AC56-5D61028407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7" name="Oval 2155">
              <a:extLst>
                <a:ext uri="{FF2B5EF4-FFF2-40B4-BE49-F238E27FC236}">
                  <a16:creationId xmlns:a16="http://schemas.microsoft.com/office/drawing/2014/main" id="{F5FF49C3-7FD0-4CD6-8690-43B8EE90B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8" name="Oval 2156">
              <a:extLst>
                <a:ext uri="{FF2B5EF4-FFF2-40B4-BE49-F238E27FC236}">
                  <a16:creationId xmlns:a16="http://schemas.microsoft.com/office/drawing/2014/main" id="{BF74335E-AB18-4331-B14D-E3AD5CB61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49" name="Oval 2157">
              <a:extLst>
                <a:ext uri="{FF2B5EF4-FFF2-40B4-BE49-F238E27FC236}">
                  <a16:creationId xmlns:a16="http://schemas.microsoft.com/office/drawing/2014/main" id="{06D12DC4-CA9A-4CD4-9582-2601EBA56F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0" name="Oval 2158">
              <a:extLst>
                <a:ext uri="{FF2B5EF4-FFF2-40B4-BE49-F238E27FC236}">
                  <a16:creationId xmlns:a16="http://schemas.microsoft.com/office/drawing/2014/main" id="{8463CE68-105D-4A4C-8935-236422B41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1" name="Oval 2159">
              <a:extLst>
                <a:ext uri="{FF2B5EF4-FFF2-40B4-BE49-F238E27FC236}">
                  <a16:creationId xmlns:a16="http://schemas.microsoft.com/office/drawing/2014/main" id="{61B0477D-82DA-4ED3-9A31-6F55D79475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2" name="Oval 2160">
              <a:extLst>
                <a:ext uri="{FF2B5EF4-FFF2-40B4-BE49-F238E27FC236}">
                  <a16:creationId xmlns:a16="http://schemas.microsoft.com/office/drawing/2014/main" id="{96BDD1CB-EBD6-45F4-BC94-2ECB286607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3" name="Oval 2161">
              <a:extLst>
                <a:ext uri="{FF2B5EF4-FFF2-40B4-BE49-F238E27FC236}">
                  <a16:creationId xmlns:a16="http://schemas.microsoft.com/office/drawing/2014/main" id="{4FD3F9B8-64F3-4E33-A43E-1F60A15C1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4" name="Oval 2162">
              <a:extLst>
                <a:ext uri="{FF2B5EF4-FFF2-40B4-BE49-F238E27FC236}">
                  <a16:creationId xmlns:a16="http://schemas.microsoft.com/office/drawing/2014/main" id="{D103FF61-FE17-467C-AAB1-13F3F9DD7D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5" name="Oval 2163">
              <a:extLst>
                <a:ext uri="{FF2B5EF4-FFF2-40B4-BE49-F238E27FC236}">
                  <a16:creationId xmlns:a16="http://schemas.microsoft.com/office/drawing/2014/main" id="{B3BF6582-8E80-448D-B4BC-1BB21F3A6C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6" name="Oval 2164">
              <a:extLst>
                <a:ext uri="{FF2B5EF4-FFF2-40B4-BE49-F238E27FC236}">
                  <a16:creationId xmlns:a16="http://schemas.microsoft.com/office/drawing/2014/main" id="{B745544A-53FF-4351-AA25-F12A6AAC36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157" name="Group 2165">
            <a:extLst>
              <a:ext uri="{FF2B5EF4-FFF2-40B4-BE49-F238E27FC236}">
                <a16:creationId xmlns:a16="http://schemas.microsoft.com/office/drawing/2014/main" id="{BADFC26F-4850-4D3A-825B-22BFED5A4C5B}"/>
              </a:ext>
            </a:extLst>
          </p:cNvPr>
          <p:cNvGrpSpPr>
            <a:grpSpLocks/>
          </p:cNvGrpSpPr>
          <p:nvPr/>
        </p:nvGrpSpPr>
        <p:grpSpPr bwMode="auto">
          <a:xfrm>
            <a:off x="4518025" y="3429000"/>
            <a:ext cx="385763" cy="539750"/>
            <a:chOff x="2101" y="2047"/>
            <a:chExt cx="283" cy="396"/>
          </a:xfrm>
        </p:grpSpPr>
        <p:sp>
          <p:nvSpPr>
            <p:cNvPr id="87158" name="Oval 2166">
              <a:extLst>
                <a:ext uri="{FF2B5EF4-FFF2-40B4-BE49-F238E27FC236}">
                  <a16:creationId xmlns:a16="http://schemas.microsoft.com/office/drawing/2014/main" id="{5CCC7948-3ADB-41BC-9513-33EF1A061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59" name="Oval 2167">
              <a:extLst>
                <a:ext uri="{FF2B5EF4-FFF2-40B4-BE49-F238E27FC236}">
                  <a16:creationId xmlns:a16="http://schemas.microsoft.com/office/drawing/2014/main" id="{48EEE0D0-BA0E-4525-8376-8C0CD2E551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0" name="Oval 2168">
              <a:extLst>
                <a:ext uri="{FF2B5EF4-FFF2-40B4-BE49-F238E27FC236}">
                  <a16:creationId xmlns:a16="http://schemas.microsoft.com/office/drawing/2014/main" id="{451C4D32-7EC9-45CA-ACBD-7B8A9DCEA3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1" name="Oval 2169">
              <a:extLst>
                <a:ext uri="{FF2B5EF4-FFF2-40B4-BE49-F238E27FC236}">
                  <a16:creationId xmlns:a16="http://schemas.microsoft.com/office/drawing/2014/main" id="{72F468CA-02F5-41FE-A8C6-0B0AC6E79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2" name="Oval 2170">
              <a:extLst>
                <a:ext uri="{FF2B5EF4-FFF2-40B4-BE49-F238E27FC236}">
                  <a16:creationId xmlns:a16="http://schemas.microsoft.com/office/drawing/2014/main" id="{14AA1291-8661-4A1F-8F92-F06E2894D4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3" name="Oval 2171">
              <a:extLst>
                <a:ext uri="{FF2B5EF4-FFF2-40B4-BE49-F238E27FC236}">
                  <a16:creationId xmlns:a16="http://schemas.microsoft.com/office/drawing/2014/main" id="{3D4804D0-BDAA-4F04-BA7F-6C25A78B85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4" name="Oval 2172">
              <a:extLst>
                <a:ext uri="{FF2B5EF4-FFF2-40B4-BE49-F238E27FC236}">
                  <a16:creationId xmlns:a16="http://schemas.microsoft.com/office/drawing/2014/main" id="{51D1D852-9628-468C-AA26-60E305A382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5" name="Oval 2173">
              <a:extLst>
                <a:ext uri="{FF2B5EF4-FFF2-40B4-BE49-F238E27FC236}">
                  <a16:creationId xmlns:a16="http://schemas.microsoft.com/office/drawing/2014/main" id="{9F2D36A3-9837-4C42-8F89-F0356DEB2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6" name="Oval 2174">
              <a:extLst>
                <a:ext uri="{FF2B5EF4-FFF2-40B4-BE49-F238E27FC236}">
                  <a16:creationId xmlns:a16="http://schemas.microsoft.com/office/drawing/2014/main" id="{A170ED88-D328-4AF3-BED4-CDD76D0496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7" name="Oval 2175">
              <a:extLst>
                <a:ext uri="{FF2B5EF4-FFF2-40B4-BE49-F238E27FC236}">
                  <a16:creationId xmlns:a16="http://schemas.microsoft.com/office/drawing/2014/main" id="{0851DDFD-52F9-40C0-8A5F-D5F720C606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8" name="Oval 2176">
              <a:extLst>
                <a:ext uri="{FF2B5EF4-FFF2-40B4-BE49-F238E27FC236}">
                  <a16:creationId xmlns:a16="http://schemas.microsoft.com/office/drawing/2014/main" id="{3665070F-63CE-462C-A7F3-A28D427552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69" name="Oval 2177">
              <a:extLst>
                <a:ext uri="{FF2B5EF4-FFF2-40B4-BE49-F238E27FC236}">
                  <a16:creationId xmlns:a16="http://schemas.microsoft.com/office/drawing/2014/main" id="{DBB91117-1EE3-4920-BF2C-A354464F4C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0" name="Oval 2178">
              <a:extLst>
                <a:ext uri="{FF2B5EF4-FFF2-40B4-BE49-F238E27FC236}">
                  <a16:creationId xmlns:a16="http://schemas.microsoft.com/office/drawing/2014/main" id="{8E60ACFC-506D-48CE-A7EF-A570B0D83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1" name="Oval 2179">
              <a:extLst>
                <a:ext uri="{FF2B5EF4-FFF2-40B4-BE49-F238E27FC236}">
                  <a16:creationId xmlns:a16="http://schemas.microsoft.com/office/drawing/2014/main" id="{15B82A2C-2FE0-4E96-B384-1558C7978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2" name="Oval 2180">
              <a:extLst>
                <a:ext uri="{FF2B5EF4-FFF2-40B4-BE49-F238E27FC236}">
                  <a16:creationId xmlns:a16="http://schemas.microsoft.com/office/drawing/2014/main" id="{E44464D6-E427-4437-8575-DA81000F8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3" name="Oval 2181">
              <a:extLst>
                <a:ext uri="{FF2B5EF4-FFF2-40B4-BE49-F238E27FC236}">
                  <a16:creationId xmlns:a16="http://schemas.microsoft.com/office/drawing/2014/main" id="{84F1858D-5675-484C-967B-E62F98214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4" name="Oval 2182">
              <a:extLst>
                <a:ext uri="{FF2B5EF4-FFF2-40B4-BE49-F238E27FC236}">
                  <a16:creationId xmlns:a16="http://schemas.microsoft.com/office/drawing/2014/main" id="{EEE27D58-8A64-4044-B0DA-E7A514DA3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5" name="Oval 2183">
              <a:extLst>
                <a:ext uri="{FF2B5EF4-FFF2-40B4-BE49-F238E27FC236}">
                  <a16:creationId xmlns:a16="http://schemas.microsoft.com/office/drawing/2014/main" id="{7A788A2F-E7E6-4380-B064-13F0DD412F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6" name="Oval 2184">
              <a:extLst>
                <a:ext uri="{FF2B5EF4-FFF2-40B4-BE49-F238E27FC236}">
                  <a16:creationId xmlns:a16="http://schemas.microsoft.com/office/drawing/2014/main" id="{5079D6EC-BE76-4623-84AF-09A9B9754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7" name="Oval 2185">
              <a:extLst>
                <a:ext uri="{FF2B5EF4-FFF2-40B4-BE49-F238E27FC236}">
                  <a16:creationId xmlns:a16="http://schemas.microsoft.com/office/drawing/2014/main" id="{300D3A56-2536-471E-9B8D-5987157561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78" name="Oval 2186">
              <a:extLst>
                <a:ext uri="{FF2B5EF4-FFF2-40B4-BE49-F238E27FC236}">
                  <a16:creationId xmlns:a16="http://schemas.microsoft.com/office/drawing/2014/main" id="{9539AD65-FD60-4692-B3C6-907B58C1AF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179" name="Group 2187">
            <a:extLst>
              <a:ext uri="{FF2B5EF4-FFF2-40B4-BE49-F238E27FC236}">
                <a16:creationId xmlns:a16="http://schemas.microsoft.com/office/drawing/2014/main" id="{EB795D39-6182-4C42-A65E-C3E5EA497E81}"/>
              </a:ext>
            </a:extLst>
          </p:cNvPr>
          <p:cNvGrpSpPr>
            <a:grpSpLocks/>
          </p:cNvGrpSpPr>
          <p:nvPr/>
        </p:nvGrpSpPr>
        <p:grpSpPr bwMode="auto">
          <a:xfrm>
            <a:off x="6084888" y="3429000"/>
            <a:ext cx="384175" cy="539750"/>
            <a:chOff x="2780" y="2047"/>
            <a:chExt cx="282" cy="396"/>
          </a:xfrm>
        </p:grpSpPr>
        <p:sp>
          <p:nvSpPr>
            <p:cNvPr id="87180" name="Oval 2188">
              <a:extLst>
                <a:ext uri="{FF2B5EF4-FFF2-40B4-BE49-F238E27FC236}">
                  <a16:creationId xmlns:a16="http://schemas.microsoft.com/office/drawing/2014/main" id="{A8E7CD17-7465-4A4D-BFFA-5161497C52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1" name="Oval 2189">
              <a:extLst>
                <a:ext uri="{FF2B5EF4-FFF2-40B4-BE49-F238E27FC236}">
                  <a16:creationId xmlns:a16="http://schemas.microsoft.com/office/drawing/2014/main" id="{E1AF6E6E-56AD-4460-8FA8-1B9B8958EA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2" name="Oval 2190">
              <a:extLst>
                <a:ext uri="{FF2B5EF4-FFF2-40B4-BE49-F238E27FC236}">
                  <a16:creationId xmlns:a16="http://schemas.microsoft.com/office/drawing/2014/main" id="{E2F5FEB1-4E6E-4D39-BA4D-23F5178C3F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3" name="Oval 2191">
              <a:extLst>
                <a:ext uri="{FF2B5EF4-FFF2-40B4-BE49-F238E27FC236}">
                  <a16:creationId xmlns:a16="http://schemas.microsoft.com/office/drawing/2014/main" id="{944EF25D-0896-411C-BB58-2C951B6E23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4" name="Oval 2192">
              <a:extLst>
                <a:ext uri="{FF2B5EF4-FFF2-40B4-BE49-F238E27FC236}">
                  <a16:creationId xmlns:a16="http://schemas.microsoft.com/office/drawing/2014/main" id="{04A7E4C3-77ED-4682-A141-11E224E366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5" name="Oval 2193">
              <a:extLst>
                <a:ext uri="{FF2B5EF4-FFF2-40B4-BE49-F238E27FC236}">
                  <a16:creationId xmlns:a16="http://schemas.microsoft.com/office/drawing/2014/main" id="{3A7FAE9F-8611-4483-B434-2E6FFB6C7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6" name="Oval 2194">
              <a:extLst>
                <a:ext uri="{FF2B5EF4-FFF2-40B4-BE49-F238E27FC236}">
                  <a16:creationId xmlns:a16="http://schemas.microsoft.com/office/drawing/2014/main" id="{EC55EB70-1242-40DD-A7FC-1307745C90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7" name="Oval 2195">
              <a:extLst>
                <a:ext uri="{FF2B5EF4-FFF2-40B4-BE49-F238E27FC236}">
                  <a16:creationId xmlns:a16="http://schemas.microsoft.com/office/drawing/2014/main" id="{FFF0EA63-EABC-47AD-83D6-CD6A19C9C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8" name="Oval 2196">
              <a:extLst>
                <a:ext uri="{FF2B5EF4-FFF2-40B4-BE49-F238E27FC236}">
                  <a16:creationId xmlns:a16="http://schemas.microsoft.com/office/drawing/2014/main" id="{184F33D5-4A31-4A03-8172-B25ACF49E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89" name="Oval 2197">
              <a:extLst>
                <a:ext uri="{FF2B5EF4-FFF2-40B4-BE49-F238E27FC236}">
                  <a16:creationId xmlns:a16="http://schemas.microsoft.com/office/drawing/2014/main" id="{756BEFDB-CD59-46C5-99F5-AD0938359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0" name="Oval 2198">
              <a:extLst>
                <a:ext uri="{FF2B5EF4-FFF2-40B4-BE49-F238E27FC236}">
                  <a16:creationId xmlns:a16="http://schemas.microsoft.com/office/drawing/2014/main" id="{77EF62EE-8986-4CEF-8A61-F8823DE0E5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1" name="Oval 2199">
              <a:extLst>
                <a:ext uri="{FF2B5EF4-FFF2-40B4-BE49-F238E27FC236}">
                  <a16:creationId xmlns:a16="http://schemas.microsoft.com/office/drawing/2014/main" id="{5AB8AD8E-E576-4ACA-870D-64D5E9E1B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2" name="Oval 2200">
              <a:extLst>
                <a:ext uri="{FF2B5EF4-FFF2-40B4-BE49-F238E27FC236}">
                  <a16:creationId xmlns:a16="http://schemas.microsoft.com/office/drawing/2014/main" id="{93FC07E5-34F2-4CE4-A084-5009426ED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3" name="Oval 2201">
              <a:extLst>
                <a:ext uri="{FF2B5EF4-FFF2-40B4-BE49-F238E27FC236}">
                  <a16:creationId xmlns:a16="http://schemas.microsoft.com/office/drawing/2014/main" id="{4B004B46-853B-42C5-B4D8-98695CE107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4" name="Oval 2202">
              <a:extLst>
                <a:ext uri="{FF2B5EF4-FFF2-40B4-BE49-F238E27FC236}">
                  <a16:creationId xmlns:a16="http://schemas.microsoft.com/office/drawing/2014/main" id="{CF5BDEB9-C927-4E67-BBC8-B2D84AF7BF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5" name="Oval 2203">
              <a:extLst>
                <a:ext uri="{FF2B5EF4-FFF2-40B4-BE49-F238E27FC236}">
                  <a16:creationId xmlns:a16="http://schemas.microsoft.com/office/drawing/2014/main" id="{9CEE889C-2A52-469A-A016-2DFCD5DB6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6" name="Oval 2204">
              <a:extLst>
                <a:ext uri="{FF2B5EF4-FFF2-40B4-BE49-F238E27FC236}">
                  <a16:creationId xmlns:a16="http://schemas.microsoft.com/office/drawing/2014/main" id="{D88B812B-BE58-4494-8AED-CFCF164D6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7" name="Oval 2205">
              <a:extLst>
                <a:ext uri="{FF2B5EF4-FFF2-40B4-BE49-F238E27FC236}">
                  <a16:creationId xmlns:a16="http://schemas.microsoft.com/office/drawing/2014/main" id="{DEA72678-0651-4D70-91C5-755BFEC1B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8" name="Oval 2206">
              <a:extLst>
                <a:ext uri="{FF2B5EF4-FFF2-40B4-BE49-F238E27FC236}">
                  <a16:creationId xmlns:a16="http://schemas.microsoft.com/office/drawing/2014/main" id="{2333FA35-EF03-4BBC-BFCA-787B8E8B8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199" name="Oval 2207">
              <a:extLst>
                <a:ext uri="{FF2B5EF4-FFF2-40B4-BE49-F238E27FC236}">
                  <a16:creationId xmlns:a16="http://schemas.microsoft.com/office/drawing/2014/main" id="{5320CEBD-7A8B-43CB-B9B6-0C7F0B947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0" name="Oval 2208">
              <a:extLst>
                <a:ext uri="{FF2B5EF4-FFF2-40B4-BE49-F238E27FC236}">
                  <a16:creationId xmlns:a16="http://schemas.microsoft.com/office/drawing/2014/main" id="{ADD147ED-BC6F-4004-8EEC-CA891D785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201" name="Group 2209">
            <a:extLst>
              <a:ext uri="{FF2B5EF4-FFF2-40B4-BE49-F238E27FC236}">
                <a16:creationId xmlns:a16="http://schemas.microsoft.com/office/drawing/2014/main" id="{F30B7364-3B16-48A2-93D8-9C7426E65AB5}"/>
              </a:ext>
            </a:extLst>
          </p:cNvPr>
          <p:cNvGrpSpPr>
            <a:grpSpLocks/>
          </p:cNvGrpSpPr>
          <p:nvPr/>
        </p:nvGrpSpPr>
        <p:grpSpPr bwMode="auto">
          <a:xfrm>
            <a:off x="7669213" y="3429000"/>
            <a:ext cx="385762" cy="539750"/>
            <a:chOff x="3461" y="2047"/>
            <a:chExt cx="283" cy="396"/>
          </a:xfrm>
        </p:grpSpPr>
        <p:sp>
          <p:nvSpPr>
            <p:cNvPr id="87202" name="Oval 2210">
              <a:extLst>
                <a:ext uri="{FF2B5EF4-FFF2-40B4-BE49-F238E27FC236}">
                  <a16:creationId xmlns:a16="http://schemas.microsoft.com/office/drawing/2014/main" id="{FBB5C3AE-6772-4E48-86BB-3E04DE90C6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3" name="Oval 2211">
              <a:extLst>
                <a:ext uri="{FF2B5EF4-FFF2-40B4-BE49-F238E27FC236}">
                  <a16:creationId xmlns:a16="http://schemas.microsoft.com/office/drawing/2014/main" id="{51E58406-4813-4620-9C4B-CCC16268BC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4" name="Oval 2212">
              <a:extLst>
                <a:ext uri="{FF2B5EF4-FFF2-40B4-BE49-F238E27FC236}">
                  <a16:creationId xmlns:a16="http://schemas.microsoft.com/office/drawing/2014/main" id="{9CDFFB4E-0AE5-4DFC-9C8F-CC9225E01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5" name="Oval 2213">
              <a:extLst>
                <a:ext uri="{FF2B5EF4-FFF2-40B4-BE49-F238E27FC236}">
                  <a16:creationId xmlns:a16="http://schemas.microsoft.com/office/drawing/2014/main" id="{1126B5DE-EE25-47BB-9DD4-F4683A7055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6" name="Oval 2214">
              <a:extLst>
                <a:ext uri="{FF2B5EF4-FFF2-40B4-BE49-F238E27FC236}">
                  <a16:creationId xmlns:a16="http://schemas.microsoft.com/office/drawing/2014/main" id="{4BD00D53-F2F6-4AA4-B2FB-A87B479691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7" name="Oval 2215">
              <a:extLst>
                <a:ext uri="{FF2B5EF4-FFF2-40B4-BE49-F238E27FC236}">
                  <a16:creationId xmlns:a16="http://schemas.microsoft.com/office/drawing/2014/main" id="{2EA9BE53-517B-4436-90B1-511300E89E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8" name="Oval 2216">
              <a:extLst>
                <a:ext uri="{FF2B5EF4-FFF2-40B4-BE49-F238E27FC236}">
                  <a16:creationId xmlns:a16="http://schemas.microsoft.com/office/drawing/2014/main" id="{C08AFA9F-F35C-45DF-9EAD-BBDF6517CE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09" name="Oval 2217">
              <a:extLst>
                <a:ext uri="{FF2B5EF4-FFF2-40B4-BE49-F238E27FC236}">
                  <a16:creationId xmlns:a16="http://schemas.microsoft.com/office/drawing/2014/main" id="{CA90C23A-71A8-4A8F-B923-185DE7FE7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0" name="Oval 2218">
              <a:extLst>
                <a:ext uri="{FF2B5EF4-FFF2-40B4-BE49-F238E27FC236}">
                  <a16:creationId xmlns:a16="http://schemas.microsoft.com/office/drawing/2014/main" id="{175A3ACB-8C12-45DC-AFD0-B984E48C2C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1" name="Oval 2219">
              <a:extLst>
                <a:ext uri="{FF2B5EF4-FFF2-40B4-BE49-F238E27FC236}">
                  <a16:creationId xmlns:a16="http://schemas.microsoft.com/office/drawing/2014/main" id="{466FA7CB-D90D-4CB8-BD9F-002271A7B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2" name="Oval 2220">
              <a:extLst>
                <a:ext uri="{FF2B5EF4-FFF2-40B4-BE49-F238E27FC236}">
                  <a16:creationId xmlns:a16="http://schemas.microsoft.com/office/drawing/2014/main" id="{7947EB86-A4D7-4301-89D3-F4D82077D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3" name="Oval 2221">
              <a:extLst>
                <a:ext uri="{FF2B5EF4-FFF2-40B4-BE49-F238E27FC236}">
                  <a16:creationId xmlns:a16="http://schemas.microsoft.com/office/drawing/2014/main" id="{8D2245D0-F4AC-4259-859E-15B20938A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4" name="Oval 2222">
              <a:extLst>
                <a:ext uri="{FF2B5EF4-FFF2-40B4-BE49-F238E27FC236}">
                  <a16:creationId xmlns:a16="http://schemas.microsoft.com/office/drawing/2014/main" id="{DF5231C5-A533-4491-B3EB-1C54F4157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5" name="Oval 2223">
              <a:extLst>
                <a:ext uri="{FF2B5EF4-FFF2-40B4-BE49-F238E27FC236}">
                  <a16:creationId xmlns:a16="http://schemas.microsoft.com/office/drawing/2014/main" id="{F1A7028B-5305-4050-A089-72D2B4465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6" name="Oval 2224">
              <a:extLst>
                <a:ext uri="{FF2B5EF4-FFF2-40B4-BE49-F238E27FC236}">
                  <a16:creationId xmlns:a16="http://schemas.microsoft.com/office/drawing/2014/main" id="{826F073E-1B1F-4912-8525-7F1A27D19C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7" name="Oval 2225">
              <a:extLst>
                <a:ext uri="{FF2B5EF4-FFF2-40B4-BE49-F238E27FC236}">
                  <a16:creationId xmlns:a16="http://schemas.microsoft.com/office/drawing/2014/main" id="{EB9D2A23-D813-4737-8566-9A62A2A403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8" name="Oval 2226">
              <a:extLst>
                <a:ext uri="{FF2B5EF4-FFF2-40B4-BE49-F238E27FC236}">
                  <a16:creationId xmlns:a16="http://schemas.microsoft.com/office/drawing/2014/main" id="{48E3F32D-D713-4EF4-937A-96CEF786BA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19" name="Oval 2227">
              <a:extLst>
                <a:ext uri="{FF2B5EF4-FFF2-40B4-BE49-F238E27FC236}">
                  <a16:creationId xmlns:a16="http://schemas.microsoft.com/office/drawing/2014/main" id="{CC959106-E43A-45EA-97AB-5751B0D49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0" name="Oval 2228">
              <a:extLst>
                <a:ext uri="{FF2B5EF4-FFF2-40B4-BE49-F238E27FC236}">
                  <a16:creationId xmlns:a16="http://schemas.microsoft.com/office/drawing/2014/main" id="{D9E9CDB6-B7EC-42D4-84CB-7B26ED12C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1" name="Oval 2229">
              <a:extLst>
                <a:ext uri="{FF2B5EF4-FFF2-40B4-BE49-F238E27FC236}">
                  <a16:creationId xmlns:a16="http://schemas.microsoft.com/office/drawing/2014/main" id="{5B282745-29E0-468B-B18A-9BE80C5488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2" name="Oval 2230">
              <a:extLst>
                <a:ext uri="{FF2B5EF4-FFF2-40B4-BE49-F238E27FC236}">
                  <a16:creationId xmlns:a16="http://schemas.microsoft.com/office/drawing/2014/main" id="{FB059550-0B33-4AAB-A1DB-3DC740DD6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3" name="Oval 2231">
              <a:extLst>
                <a:ext uri="{FF2B5EF4-FFF2-40B4-BE49-F238E27FC236}">
                  <a16:creationId xmlns:a16="http://schemas.microsoft.com/office/drawing/2014/main" id="{81A5D273-C351-4FBC-89BE-FFBCEDCA6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4" name="Oval 2232">
              <a:extLst>
                <a:ext uri="{FF2B5EF4-FFF2-40B4-BE49-F238E27FC236}">
                  <a16:creationId xmlns:a16="http://schemas.microsoft.com/office/drawing/2014/main" id="{3BACD17F-F2CA-4276-88B7-5A96A9120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5" name="Oval 2233">
              <a:extLst>
                <a:ext uri="{FF2B5EF4-FFF2-40B4-BE49-F238E27FC236}">
                  <a16:creationId xmlns:a16="http://schemas.microsoft.com/office/drawing/2014/main" id="{A1670BCE-F13E-4945-AA18-0CE70BCC3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226" name="Group 2234">
            <a:extLst>
              <a:ext uri="{FF2B5EF4-FFF2-40B4-BE49-F238E27FC236}">
                <a16:creationId xmlns:a16="http://schemas.microsoft.com/office/drawing/2014/main" id="{06402DDB-BD2B-4718-A4A1-847A981D0E0E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3429000"/>
            <a:ext cx="385763" cy="539750"/>
            <a:chOff x="3120" y="2047"/>
            <a:chExt cx="283" cy="396"/>
          </a:xfrm>
        </p:grpSpPr>
        <p:sp>
          <p:nvSpPr>
            <p:cNvPr id="87227" name="Oval 2235">
              <a:extLst>
                <a:ext uri="{FF2B5EF4-FFF2-40B4-BE49-F238E27FC236}">
                  <a16:creationId xmlns:a16="http://schemas.microsoft.com/office/drawing/2014/main" id="{B6F54842-E105-4721-83F8-6EB0239E05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8" name="Oval 2236">
              <a:extLst>
                <a:ext uri="{FF2B5EF4-FFF2-40B4-BE49-F238E27FC236}">
                  <a16:creationId xmlns:a16="http://schemas.microsoft.com/office/drawing/2014/main" id="{036A8F1E-327B-4B74-89F6-1B6F75C74C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29" name="Oval 2237">
              <a:extLst>
                <a:ext uri="{FF2B5EF4-FFF2-40B4-BE49-F238E27FC236}">
                  <a16:creationId xmlns:a16="http://schemas.microsoft.com/office/drawing/2014/main" id="{7DFD26FF-CD34-4AF0-8C04-87FAE23CF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0" name="Oval 2238">
              <a:extLst>
                <a:ext uri="{FF2B5EF4-FFF2-40B4-BE49-F238E27FC236}">
                  <a16:creationId xmlns:a16="http://schemas.microsoft.com/office/drawing/2014/main" id="{3B256C3B-EC69-4108-BF21-4A71B1852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1" name="Oval 2239">
              <a:extLst>
                <a:ext uri="{FF2B5EF4-FFF2-40B4-BE49-F238E27FC236}">
                  <a16:creationId xmlns:a16="http://schemas.microsoft.com/office/drawing/2014/main" id="{7D9CC996-ADA9-463F-88CE-7ABC8A9C27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2" name="Oval 2240">
              <a:extLst>
                <a:ext uri="{FF2B5EF4-FFF2-40B4-BE49-F238E27FC236}">
                  <a16:creationId xmlns:a16="http://schemas.microsoft.com/office/drawing/2014/main" id="{5DD60B66-3293-4251-8B3C-405CF7C69B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3" name="Oval 2241">
              <a:extLst>
                <a:ext uri="{FF2B5EF4-FFF2-40B4-BE49-F238E27FC236}">
                  <a16:creationId xmlns:a16="http://schemas.microsoft.com/office/drawing/2014/main" id="{CAB035ED-C9AB-438C-8051-DF40FC013F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4" name="Oval 2242">
              <a:extLst>
                <a:ext uri="{FF2B5EF4-FFF2-40B4-BE49-F238E27FC236}">
                  <a16:creationId xmlns:a16="http://schemas.microsoft.com/office/drawing/2014/main" id="{BD2AEE53-CD33-4979-8926-633826B3A8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5" name="Oval 2243">
              <a:extLst>
                <a:ext uri="{FF2B5EF4-FFF2-40B4-BE49-F238E27FC236}">
                  <a16:creationId xmlns:a16="http://schemas.microsoft.com/office/drawing/2014/main" id="{C42FD4F0-7DD5-4C82-B209-4F6AE7A722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6" name="Oval 2244">
              <a:extLst>
                <a:ext uri="{FF2B5EF4-FFF2-40B4-BE49-F238E27FC236}">
                  <a16:creationId xmlns:a16="http://schemas.microsoft.com/office/drawing/2014/main" id="{8FAA34C9-DFDA-4A58-99F8-F231186973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7" name="Oval 2245">
              <a:extLst>
                <a:ext uri="{FF2B5EF4-FFF2-40B4-BE49-F238E27FC236}">
                  <a16:creationId xmlns:a16="http://schemas.microsoft.com/office/drawing/2014/main" id="{E5083DA6-B96C-48F6-9845-D9186A55F9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8" name="Oval 2246">
              <a:extLst>
                <a:ext uri="{FF2B5EF4-FFF2-40B4-BE49-F238E27FC236}">
                  <a16:creationId xmlns:a16="http://schemas.microsoft.com/office/drawing/2014/main" id="{1AA554F9-0507-40F0-8652-11E9A34927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39" name="Oval 2247">
              <a:extLst>
                <a:ext uri="{FF2B5EF4-FFF2-40B4-BE49-F238E27FC236}">
                  <a16:creationId xmlns:a16="http://schemas.microsoft.com/office/drawing/2014/main" id="{1EFACA6A-7C3E-4635-8B5E-0E861FFB2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0" name="Oval 2248">
              <a:extLst>
                <a:ext uri="{FF2B5EF4-FFF2-40B4-BE49-F238E27FC236}">
                  <a16:creationId xmlns:a16="http://schemas.microsoft.com/office/drawing/2014/main" id="{087D0167-2CB8-49B1-9BF6-1D88459282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1" name="Oval 2249">
              <a:extLst>
                <a:ext uri="{FF2B5EF4-FFF2-40B4-BE49-F238E27FC236}">
                  <a16:creationId xmlns:a16="http://schemas.microsoft.com/office/drawing/2014/main" id="{2884934F-DDA3-49A5-B998-6C3E98751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2" name="Oval 2250">
              <a:extLst>
                <a:ext uri="{FF2B5EF4-FFF2-40B4-BE49-F238E27FC236}">
                  <a16:creationId xmlns:a16="http://schemas.microsoft.com/office/drawing/2014/main" id="{9D3E36D5-D4A4-4C84-8AF2-EA4A2D27DE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3" name="Oval 2251">
              <a:extLst>
                <a:ext uri="{FF2B5EF4-FFF2-40B4-BE49-F238E27FC236}">
                  <a16:creationId xmlns:a16="http://schemas.microsoft.com/office/drawing/2014/main" id="{8D167018-6B7B-4A6B-B402-73E6FDAE63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4" name="Oval 2252">
              <a:extLst>
                <a:ext uri="{FF2B5EF4-FFF2-40B4-BE49-F238E27FC236}">
                  <a16:creationId xmlns:a16="http://schemas.microsoft.com/office/drawing/2014/main" id="{26756C90-4741-4C45-8D6F-8DF1A6293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5" name="Oval 2253">
              <a:extLst>
                <a:ext uri="{FF2B5EF4-FFF2-40B4-BE49-F238E27FC236}">
                  <a16:creationId xmlns:a16="http://schemas.microsoft.com/office/drawing/2014/main" id="{5473C5E7-AF0E-4349-A978-7DA1855542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6" name="Oval 2254">
              <a:extLst>
                <a:ext uri="{FF2B5EF4-FFF2-40B4-BE49-F238E27FC236}">
                  <a16:creationId xmlns:a16="http://schemas.microsoft.com/office/drawing/2014/main" id="{3019C7DE-DF03-4190-98D8-D7906DC515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7" name="Oval 2255">
              <a:extLst>
                <a:ext uri="{FF2B5EF4-FFF2-40B4-BE49-F238E27FC236}">
                  <a16:creationId xmlns:a16="http://schemas.microsoft.com/office/drawing/2014/main" id="{8CC581D0-EDFA-499F-A177-E069BCCEC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8" name="Oval 2256">
              <a:extLst>
                <a:ext uri="{FF2B5EF4-FFF2-40B4-BE49-F238E27FC236}">
                  <a16:creationId xmlns:a16="http://schemas.microsoft.com/office/drawing/2014/main" id="{BAFE1E1B-29AB-4F0E-86DA-BF48BE8915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49" name="Oval 2257">
              <a:extLst>
                <a:ext uri="{FF2B5EF4-FFF2-40B4-BE49-F238E27FC236}">
                  <a16:creationId xmlns:a16="http://schemas.microsoft.com/office/drawing/2014/main" id="{C2714A69-4D37-4305-90C4-B6EEBB178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0" name="Oval 2258">
              <a:extLst>
                <a:ext uri="{FF2B5EF4-FFF2-40B4-BE49-F238E27FC236}">
                  <a16:creationId xmlns:a16="http://schemas.microsoft.com/office/drawing/2014/main" id="{85298EB4-51C3-4FA9-8ED8-B8C05560F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1" name="Oval 2259">
              <a:extLst>
                <a:ext uri="{FF2B5EF4-FFF2-40B4-BE49-F238E27FC236}">
                  <a16:creationId xmlns:a16="http://schemas.microsoft.com/office/drawing/2014/main" id="{86ABB1ED-C27F-4040-A411-DD83A8055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252" name="Group 2260">
            <a:extLst>
              <a:ext uri="{FF2B5EF4-FFF2-40B4-BE49-F238E27FC236}">
                <a16:creationId xmlns:a16="http://schemas.microsoft.com/office/drawing/2014/main" id="{92EAF8CB-76A2-4242-9B8F-ED21F7ECB9A7}"/>
              </a:ext>
            </a:extLst>
          </p:cNvPr>
          <p:cNvGrpSpPr>
            <a:grpSpLocks/>
          </p:cNvGrpSpPr>
          <p:nvPr/>
        </p:nvGrpSpPr>
        <p:grpSpPr bwMode="auto">
          <a:xfrm>
            <a:off x="5310188" y="3429000"/>
            <a:ext cx="385762" cy="539750"/>
            <a:chOff x="2439" y="2047"/>
            <a:chExt cx="283" cy="396"/>
          </a:xfrm>
        </p:grpSpPr>
        <p:sp>
          <p:nvSpPr>
            <p:cNvPr id="87253" name="Oval 2261">
              <a:extLst>
                <a:ext uri="{FF2B5EF4-FFF2-40B4-BE49-F238E27FC236}">
                  <a16:creationId xmlns:a16="http://schemas.microsoft.com/office/drawing/2014/main" id="{1FDFF9C7-7C0E-492C-A0AD-EBD5E37333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4" name="Oval 2262">
              <a:extLst>
                <a:ext uri="{FF2B5EF4-FFF2-40B4-BE49-F238E27FC236}">
                  <a16:creationId xmlns:a16="http://schemas.microsoft.com/office/drawing/2014/main" id="{56257412-8DD0-493B-BBE5-8BFCC37DB6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5" name="Oval 2263">
              <a:extLst>
                <a:ext uri="{FF2B5EF4-FFF2-40B4-BE49-F238E27FC236}">
                  <a16:creationId xmlns:a16="http://schemas.microsoft.com/office/drawing/2014/main" id="{FF949371-17FB-42B6-9321-76DA5116D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6" name="Oval 2264">
              <a:extLst>
                <a:ext uri="{FF2B5EF4-FFF2-40B4-BE49-F238E27FC236}">
                  <a16:creationId xmlns:a16="http://schemas.microsoft.com/office/drawing/2014/main" id="{6A4C36EE-B2ED-4A86-8601-5A5042C0BF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7" name="Oval 2265">
              <a:extLst>
                <a:ext uri="{FF2B5EF4-FFF2-40B4-BE49-F238E27FC236}">
                  <a16:creationId xmlns:a16="http://schemas.microsoft.com/office/drawing/2014/main" id="{2737F7D3-48A4-4D00-A185-F53F4CBC5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8" name="Oval 2266">
              <a:extLst>
                <a:ext uri="{FF2B5EF4-FFF2-40B4-BE49-F238E27FC236}">
                  <a16:creationId xmlns:a16="http://schemas.microsoft.com/office/drawing/2014/main" id="{B8C04AEF-0B6E-4746-AE79-1D36480BFD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59" name="Oval 2267">
              <a:extLst>
                <a:ext uri="{FF2B5EF4-FFF2-40B4-BE49-F238E27FC236}">
                  <a16:creationId xmlns:a16="http://schemas.microsoft.com/office/drawing/2014/main" id="{E55BA131-45D7-4A7E-8D23-423F68027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0" name="Oval 2268">
              <a:extLst>
                <a:ext uri="{FF2B5EF4-FFF2-40B4-BE49-F238E27FC236}">
                  <a16:creationId xmlns:a16="http://schemas.microsoft.com/office/drawing/2014/main" id="{653DF3AC-93B1-49D0-BFAF-108D03B4D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1" name="Oval 2269">
              <a:extLst>
                <a:ext uri="{FF2B5EF4-FFF2-40B4-BE49-F238E27FC236}">
                  <a16:creationId xmlns:a16="http://schemas.microsoft.com/office/drawing/2014/main" id="{57C2A3B6-34D0-4327-B78F-C79178AFF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2" name="Oval 2270">
              <a:extLst>
                <a:ext uri="{FF2B5EF4-FFF2-40B4-BE49-F238E27FC236}">
                  <a16:creationId xmlns:a16="http://schemas.microsoft.com/office/drawing/2014/main" id="{E78195A5-0BE6-47F2-ABE0-A815940463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3" name="Oval 2271">
              <a:extLst>
                <a:ext uri="{FF2B5EF4-FFF2-40B4-BE49-F238E27FC236}">
                  <a16:creationId xmlns:a16="http://schemas.microsoft.com/office/drawing/2014/main" id="{EB40C99D-BF70-4456-A655-E0C35D90B8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4" name="Oval 2272">
              <a:extLst>
                <a:ext uri="{FF2B5EF4-FFF2-40B4-BE49-F238E27FC236}">
                  <a16:creationId xmlns:a16="http://schemas.microsoft.com/office/drawing/2014/main" id="{A259EDB2-59DE-45FE-A7BE-1E9D288B8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5" name="Oval 2273">
              <a:extLst>
                <a:ext uri="{FF2B5EF4-FFF2-40B4-BE49-F238E27FC236}">
                  <a16:creationId xmlns:a16="http://schemas.microsoft.com/office/drawing/2014/main" id="{048DA160-6496-47E8-A305-B2F1CF711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6" name="Oval 2274">
              <a:extLst>
                <a:ext uri="{FF2B5EF4-FFF2-40B4-BE49-F238E27FC236}">
                  <a16:creationId xmlns:a16="http://schemas.microsoft.com/office/drawing/2014/main" id="{4420B3CB-BBB9-4AB5-A424-BC382478E7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7" name="Oval 2275">
              <a:extLst>
                <a:ext uri="{FF2B5EF4-FFF2-40B4-BE49-F238E27FC236}">
                  <a16:creationId xmlns:a16="http://schemas.microsoft.com/office/drawing/2014/main" id="{AE9A0767-F3E3-4185-971F-4C82FDFC2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8" name="Oval 2276">
              <a:extLst>
                <a:ext uri="{FF2B5EF4-FFF2-40B4-BE49-F238E27FC236}">
                  <a16:creationId xmlns:a16="http://schemas.microsoft.com/office/drawing/2014/main" id="{711EA00E-D187-43A2-A5BE-516F762167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69" name="Oval 2277">
              <a:extLst>
                <a:ext uri="{FF2B5EF4-FFF2-40B4-BE49-F238E27FC236}">
                  <a16:creationId xmlns:a16="http://schemas.microsoft.com/office/drawing/2014/main" id="{277E8E7F-166E-4413-9996-FC6CF212A7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0" name="Oval 2278">
              <a:extLst>
                <a:ext uri="{FF2B5EF4-FFF2-40B4-BE49-F238E27FC236}">
                  <a16:creationId xmlns:a16="http://schemas.microsoft.com/office/drawing/2014/main" id="{58C0710D-21EC-4560-AEC4-27154A7F1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1" name="Oval 2279">
              <a:extLst>
                <a:ext uri="{FF2B5EF4-FFF2-40B4-BE49-F238E27FC236}">
                  <a16:creationId xmlns:a16="http://schemas.microsoft.com/office/drawing/2014/main" id="{F3B28314-6B5F-4B02-ACE4-BFC76A698F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2" name="Oval 2280">
              <a:extLst>
                <a:ext uri="{FF2B5EF4-FFF2-40B4-BE49-F238E27FC236}">
                  <a16:creationId xmlns:a16="http://schemas.microsoft.com/office/drawing/2014/main" id="{68D71CC5-011B-477D-8503-223955DA8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3" name="Oval 2281">
              <a:extLst>
                <a:ext uri="{FF2B5EF4-FFF2-40B4-BE49-F238E27FC236}">
                  <a16:creationId xmlns:a16="http://schemas.microsoft.com/office/drawing/2014/main" id="{D0A87A8A-B113-4EAD-9D1D-AAF1D6FF1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4" name="Oval 2282">
              <a:extLst>
                <a:ext uri="{FF2B5EF4-FFF2-40B4-BE49-F238E27FC236}">
                  <a16:creationId xmlns:a16="http://schemas.microsoft.com/office/drawing/2014/main" id="{C5362A68-43BF-4B70-AFEC-D0E6BB092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5" name="Oval 2283">
              <a:extLst>
                <a:ext uri="{FF2B5EF4-FFF2-40B4-BE49-F238E27FC236}">
                  <a16:creationId xmlns:a16="http://schemas.microsoft.com/office/drawing/2014/main" id="{D3A1867C-5A97-4AFA-A6B5-4FC6784901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6" name="Oval 2284">
              <a:extLst>
                <a:ext uri="{FF2B5EF4-FFF2-40B4-BE49-F238E27FC236}">
                  <a16:creationId xmlns:a16="http://schemas.microsoft.com/office/drawing/2014/main" id="{5C037794-BBBB-4B4C-8D85-E6151AC6F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77" name="Oval 2285">
              <a:extLst>
                <a:ext uri="{FF2B5EF4-FFF2-40B4-BE49-F238E27FC236}">
                  <a16:creationId xmlns:a16="http://schemas.microsoft.com/office/drawing/2014/main" id="{3AB05E52-CEDC-419C-BC92-F8252F20EF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278" name="Group 2286">
            <a:extLst>
              <a:ext uri="{FF2B5EF4-FFF2-40B4-BE49-F238E27FC236}">
                <a16:creationId xmlns:a16="http://schemas.microsoft.com/office/drawing/2014/main" id="{9079C55F-36FF-4CDD-85DE-0CF2ADDE98DB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5048250"/>
            <a:ext cx="385763" cy="539750"/>
            <a:chOff x="400" y="2047"/>
            <a:chExt cx="283" cy="396"/>
          </a:xfrm>
        </p:grpSpPr>
        <p:sp>
          <p:nvSpPr>
            <p:cNvPr id="87279" name="Oval 2287">
              <a:extLst>
                <a:ext uri="{FF2B5EF4-FFF2-40B4-BE49-F238E27FC236}">
                  <a16:creationId xmlns:a16="http://schemas.microsoft.com/office/drawing/2014/main" id="{F95E4ECF-FA0F-4AA2-91E0-69FB9C334E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0" name="Oval 2288">
              <a:extLst>
                <a:ext uri="{FF2B5EF4-FFF2-40B4-BE49-F238E27FC236}">
                  <a16:creationId xmlns:a16="http://schemas.microsoft.com/office/drawing/2014/main" id="{45D62220-205D-4793-829E-896881850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1" name="Oval 2289">
              <a:extLst>
                <a:ext uri="{FF2B5EF4-FFF2-40B4-BE49-F238E27FC236}">
                  <a16:creationId xmlns:a16="http://schemas.microsoft.com/office/drawing/2014/main" id="{0FE50A89-093F-4E23-A216-8BF2FB295F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2" name="Oval 2290">
              <a:extLst>
                <a:ext uri="{FF2B5EF4-FFF2-40B4-BE49-F238E27FC236}">
                  <a16:creationId xmlns:a16="http://schemas.microsoft.com/office/drawing/2014/main" id="{0EFA79CA-A0E5-49EC-92F0-D96CBE3507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3" name="Oval 2291">
              <a:extLst>
                <a:ext uri="{FF2B5EF4-FFF2-40B4-BE49-F238E27FC236}">
                  <a16:creationId xmlns:a16="http://schemas.microsoft.com/office/drawing/2014/main" id="{EB9E1E39-9421-4792-9C7E-10461830C3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4" name="Oval 2292">
              <a:extLst>
                <a:ext uri="{FF2B5EF4-FFF2-40B4-BE49-F238E27FC236}">
                  <a16:creationId xmlns:a16="http://schemas.microsoft.com/office/drawing/2014/main" id="{E2924431-DF72-41DB-B297-D7F05E30D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5" name="Oval 2293">
              <a:extLst>
                <a:ext uri="{FF2B5EF4-FFF2-40B4-BE49-F238E27FC236}">
                  <a16:creationId xmlns:a16="http://schemas.microsoft.com/office/drawing/2014/main" id="{C3B52671-EABB-495E-A6CE-C6A89FB09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6" name="Oval 2294">
              <a:extLst>
                <a:ext uri="{FF2B5EF4-FFF2-40B4-BE49-F238E27FC236}">
                  <a16:creationId xmlns:a16="http://schemas.microsoft.com/office/drawing/2014/main" id="{2848901F-706B-444A-AA3C-AD0FD66977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7" name="Oval 2295">
              <a:extLst>
                <a:ext uri="{FF2B5EF4-FFF2-40B4-BE49-F238E27FC236}">
                  <a16:creationId xmlns:a16="http://schemas.microsoft.com/office/drawing/2014/main" id="{8BE8DA27-BE72-4BFC-AD9E-0861E1987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8" name="Oval 2296">
              <a:extLst>
                <a:ext uri="{FF2B5EF4-FFF2-40B4-BE49-F238E27FC236}">
                  <a16:creationId xmlns:a16="http://schemas.microsoft.com/office/drawing/2014/main" id="{FFDF1A4F-3C5E-4131-A4EF-94375678D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89" name="Oval 2297">
              <a:extLst>
                <a:ext uri="{FF2B5EF4-FFF2-40B4-BE49-F238E27FC236}">
                  <a16:creationId xmlns:a16="http://schemas.microsoft.com/office/drawing/2014/main" id="{B4619AC5-3EDE-48B5-9A0C-C927C573D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0" name="Oval 2298">
              <a:extLst>
                <a:ext uri="{FF2B5EF4-FFF2-40B4-BE49-F238E27FC236}">
                  <a16:creationId xmlns:a16="http://schemas.microsoft.com/office/drawing/2014/main" id="{F35D7753-140E-4111-A9EC-3E3EC59F9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1" name="Oval 2299">
              <a:extLst>
                <a:ext uri="{FF2B5EF4-FFF2-40B4-BE49-F238E27FC236}">
                  <a16:creationId xmlns:a16="http://schemas.microsoft.com/office/drawing/2014/main" id="{DD9B6051-0446-41F5-BFD7-221C372418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2" name="Oval 2300">
              <a:extLst>
                <a:ext uri="{FF2B5EF4-FFF2-40B4-BE49-F238E27FC236}">
                  <a16:creationId xmlns:a16="http://schemas.microsoft.com/office/drawing/2014/main" id="{3EBC1C0F-A433-4270-B877-3CC171654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3" name="Oval 2301">
              <a:extLst>
                <a:ext uri="{FF2B5EF4-FFF2-40B4-BE49-F238E27FC236}">
                  <a16:creationId xmlns:a16="http://schemas.microsoft.com/office/drawing/2014/main" id="{F623AD12-8A00-4ABF-B075-2A82F0A68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4" name="Oval 2302">
              <a:extLst>
                <a:ext uri="{FF2B5EF4-FFF2-40B4-BE49-F238E27FC236}">
                  <a16:creationId xmlns:a16="http://schemas.microsoft.com/office/drawing/2014/main" id="{00D5D535-C5E7-469C-949D-ECDB56B0B6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5" name="Oval 2303">
              <a:extLst>
                <a:ext uri="{FF2B5EF4-FFF2-40B4-BE49-F238E27FC236}">
                  <a16:creationId xmlns:a16="http://schemas.microsoft.com/office/drawing/2014/main" id="{9FEB15AB-8539-481B-AB97-949161DA4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6" name="Oval 2304">
              <a:extLst>
                <a:ext uri="{FF2B5EF4-FFF2-40B4-BE49-F238E27FC236}">
                  <a16:creationId xmlns:a16="http://schemas.microsoft.com/office/drawing/2014/main" id="{C9BECC87-FE04-4D11-B341-01AEED7CD4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7" name="Oval 2305">
              <a:extLst>
                <a:ext uri="{FF2B5EF4-FFF2-40B4-BE49-F238E27FC236}">
                  <a16:creationId xmlns:a16="http://schemas.microsoft.com/office/drawing/2014/main" id="{619A360F-0B2D-4740-B8A0-8D52640EAC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8" name="Oval 2306">
              <a:extLst>
                <a:ext uri="{FF2B5EF4-FFF2-40B4-BE49-F238E27FC236}">
                  <a16:creationId xmlns:a16="http://schemas.microsoft.com/office/drawing/2014/main" id="{FF6BB5D1-AD16-4FCE-A778-82017BF371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299" name="Oval 2307">
              <a:extLst>
                <a:ext uri="{FF2B5EF4-FFF2-40B4-BE49-F238E27FC236}">
                  <a16:creationId xmlns:a16="http://schemas.microsoft.com/office/drawing/2014/main" id="{15F8E08E-9D3F-4370-A336-879BB50D21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0" name="Oval 2308">
              <a:extLst>
                <a:ext uri="{FF2B5EF4-FFF2-40B4-BE49-F238E27FC236}">
                  <a16:creationId xmlns:a16="http://schemas.microsoft.com/office/drawing/2014/main" id="{010C15D3-20D7-4ABC-8C52-B28A43498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1" name="Oval 2309">
              <a:extLst>
                <a:ext uri="{FF2B5EF4-FFF2-40B4-BE49-F238E27FC236}">
                  <a16:creationId xmlns:a16="http://schemas.microsoft.com/office/drawing/2014/main" id="{9597C564-F75F-4404-9FBF-F75E26113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2" name="Oval 2310">
              <a:extLst>
                <a:ext uri="{FF2B5EF4-FFF2-40B4-BE49-F238E27FC236}">
                  <a16:creationId xmlns:a16="http://schemas.microsoft.com/office/drawing/2014/main" id="{7A26221F-397C-443B-890E-7654F77F5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3" name="Oval 2311">
              <a:extLst>
                <a:ext uri="{FF2B5EF4-FFF2-40B4-BE49-F238E27FC236}">
                  <a16:creationId xmlns:a16="http://schemas.microsoft.com/office/drawing/2014/main" id="{709173E0-EF89-4BCD-8874-CEC9220E37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4" name="Oval 2312">
              <a:extLst>
                <a:ext uri="{FF2B5EF4-FFF2-40B4-BE49-F238E27FC236}">
                  <a16:creationId xmlns:a16="http://schemas.microsoft.com/office/drawing/2014/main" id="{4D4556CC-A682-4559-8912-521111F8A5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305" name="Group 2313">
            <a:extLst>
              <a:ext uri="{FF2B5EF4-FFF2-40B4-BE49-F238E27FC236}">
                <a16:creationId xmlns:a16="http://schemas.microsoft.com/office/drawing/2014/main" id="{E43C9B2E-C6C4-4792-9B58-C552C660CBAB}"/>
              </a:ext>
            </a:extLst>
          </p:cNvPr>
          <p:cNvGrpSpPr>
            <a:grpSpLocks/>
          </p:cNvGrpSpPr>
          <p:nvPr/>
        </p:nvGrpSpPr>
        <p:grpSpPr bwMode="auto">
          <a:xfrm>
            <a:off x="1404938" y="5048250"/>
            <a:ext cx="384175" cy="539750"/>
            <a:chOff x="740" y="2047"/>
            <a:chExt cx="282" cy="396"/>
          </a:xfrm>
        </p:grpSpPr>
        <p:sp>
          <p:nvSpPr>
            <p:cNvPr id="87306" name="Oval 2314">
              <a:extLst>
                <a:ext uri="{FF2B5EF4-FFF2-40B4-BE49-F238E27FC236}">
                  <a16:creationId xmlns:a16="http://schemas.microsoft.com/office/drawing/2014/main" id="{C8075B57-96EF-4BBB-B3FA-EBB3D883B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7" name="Oval 2315">
              <a:extLst>
                <a:ext uri="{FF2B5EF4-FFF2-40B4-BE49-F238E27FC236}">
                  <a16:creationId xmlns:a16="http://schemas.microsoft.com/office/drawing/2014/main" id="{78801FA3-5BF5-4580-A228-C73EF895DB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8" name="Oval 2316">
              <a:extLst>
                <a:ext uri="{FF2B5EF4-FFF2-40B4-BE49-F238E27FC236}">
                  <a16:creationId xmlns:a16="http://schemas.microsoft.com/office/drawing/2014/main" id="{C8016AB2-4533-405D-856D-57818A9A1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09" name="Oval 2317">
              <a:extLst>
                <a:ext uri="{FF2B5EF4-FFF2-40B4-BE49-F238E27FC236}">
                  <a16:creationId xmlns:a16="http://schemas.microsoft.com/office/drawing/2014/main" id="{26FD58B1-EF7C-42BD-8E1E-D31CFF885B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0" name="Oval 2318">
              <a:extLst>
                <a:ext uri="{FF2B5EF4-FFF2-40B4-BE49-F238E27FC236}">
                  <a16:creationId xmlns:a16="http://schemas.microsoft.com/office/drawing/2014/main" id="{E4288AAA-AF0B-4C6C-A91D-684371927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1" name="Oval 2319">
              <a:extLst>
                <a:ext uri="{FF2B5EF4-FFF2-40B4-BE49-F238E27FC236}">
                  <a16:creationId xmlns:a16="http://schemas.microsoft.com/office/drawing/2014/main" id="{858D9E35-D07F-4388-9F6A-4C04F7CB40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2" name="Oval 2320">
              <a:extLst>
                <a:ext uri="{FF2B5EF4-FFF2-40B4-BE49-F238E27FC236}">
                  <a16:creationId xmlns:a16="http://schemas.microsoft.com/office/drawing/2014/main" id="{E102ED98-D43F-4D9B-9DCA-1CB0E043F9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3" name="Oval 2321">
              <a:extLst>
                <a:ext uri="{FF2B5EF4-FFF2-40B4-BE49-F238E27FC236}">
                  <a16:creationId xmlns:a16="http://schemas.microsoft.com/office/drawing/2014/main" id="{34D93540-21D0-43B4-9BF7-9B4752F880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4" name="Oval 2322">
              <a:extLst>
                <a:ext uri="{FF2B5EF4-FFF2-40B4-BE49-F238E27FC236}">
                  <a16:creationId xmlns:a16="http://schemas.microsoft.com/office/drawing/2014/main" id="{5BF67D12-B2E3-4EE4-8272-8E3B37EDF6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5" name="Oval 2323">
              <a:extLst>
                <a:ext uri="{FF2B5EF4-FFF2-40B4-BE49-F238E27FC236}">
                  <a16:creationId xmlns:a16="http://schemas.microsoft.com/office/drawing/2014/main" id="{E5840D6E-CCD8-4653-BA6C-CD4DFC251E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6" name="Oval 2324">
              <a:extLst>
                <a:ext uri="{FF2B5EF4-FFF2-40B4-BE49-F238E27FC236}">
                  <a16:creationId xmlns:a16="http://schemas.microsoft.com/office/drawing/2014/main" id="{855D4A5C-CF56-45C0-A1CD-ABE74F2C55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7" name="Oval 2325">
              <a:extLst>
                <a:ext uri="{FF2B5EF4-FFF2-40B4-BE49-F238E27FC236}">
                  <a16:creationId xmlns:a16="http://schemas.microsoft.com/office/drawing/2014/main" id="{95222D41-731B-4150-BFC0-43B2E8257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8" name="Oval 2326">
              <a:extLst>
                <a:ext uri="{FF2B5EF4-FFF2-40B4-BE49-F238E27FC236}">
                  <a16:creationId xmlns:a16="http://schemas.microsoft.com/office/drawing/2014/main" id="{749431DE-ED28-4886-9408-C7980F095F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4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19" name="Oval 2327">
              <a:extLst>
                <a:ext uri="{FF2B5EF4-FFF2-40B4-BE49-F238E27FC236}">
                  <a16:creationId xmlns:a16="http://schemas.microsoft.com/office/drawing/2014/main" id="{E7D95DF1-71C1-4618-BABF-321964705D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0" name="Oval 2328">
              <a:extLst>
                <a:ext uri="{FF2B5EF4-FFF2-40B4-BE49-F238E27FC236}">
                  <a16:creationId xmlns:a16="http://schemas.microsoft.com/office/drawing/2014/main" id="{1F9A4B46-24F9-4E68-862D-F96BF89081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3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1" name="Oval 2329">
              <a:extLst>
                <a:ext uri="{FF2B5EF4-FFF2-40B4-BE49-F238E27FC236}">
                  <a16:creationId xmlns:a16="http://schemas.microsoft.com/office/drawing/2014/main" id="{D6DEB2BB-82F7-4D47-8CB3-D8EA03A65D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2" name="Oval 2330">
              <a:extLst>
                <a:ext uri="{FF2B5EF4-FFF2-40B4-BE49-F238E27FC236}">
                  <a16:creationId xmlns:a16="http://schemas.microsoft.com/office/drawing/2014/main" id="{04A77C01-C971-4564-935F-28A7081C4D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3" name="Oval 2331">
              <a:extLst>
                <a:ext uri="{FF2B5EF4-FFF2-40B4-BE49-F238E27FC236}">
                  <a16:creationId xmlns:a16="http://schemas.microsoft.com/office/drawing/2014/main" id="{C891CC8E-6621-477E-A900-733767E274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4" name="Oval 2332">
              <a:extLst>
                <a:ext uri="{FF2B5EF4-FFF2-40B4-BE49-F238E27FC236}">
                  <a16:creationId xmlns:a16="http://schemas.microsoft.com/office/drawing/2014/main" id="{C2A3947F-ABA9-46FA-998C-8040A001B5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5" name="Oval 2333">
              <a:extLst>
                <a:ext uri="{FF2B5EF4-FFF2-40B4-BE49-F238E27FC236}">
                  <a16:creationId xmlns:a16="http://schemas.microsoft.com/office/drawing/2014/main" id="{9331B873-ADA7-443B-9813-9DF107905C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326" name="Group 2334">
            <a:extLst>
              <a:ext uri="{FF2B5EF4-FFF2-40B4-BE49-F238E27FC236}">
                <a16:creationId xmlns:a16="http://schemas.microsoft.com/office/drawing/2014/main" id="{9FD43F42-FACD-4CA2-B976-80EFF0188881}"/>
              </a:ext>
            </a:extLst>
          </p:cNvPr>
          <p:cNvGrpSpPr>
            <a:grpSpLocks/>
          </p:cNvGrpSpPr>
          <p:nvPr/>
        </p:nvGrpSpPr>
        <p:grpSpPr bwMode="auto">
          <a:xfrm>
            <a:off x="2198688" y="5048250"/>
            <a:ext cx="384175" cy="539750"/>
            <a:chOff x="1079" y="2047"/>
            <a:chExt cx="282" cy="396"/>
          </a:xfrm>
        </p:grpSpPr>
        <p:sp>
          <p:nvSpPr>
            <p:cNvPr id="87327" name="Oval 2335">
              <a:extLst>
                <a:ext uri="{FF2B5EF4-FFF2-40B4-BE49-F238E27FC236}">
                  <a16:creationId xmlns:a16="http://schemas.microsoft.com/office/drawing/2014/main" id="{9E1300CB-4521-40DF-AEB0-2705B1B1C8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8" name="Oval 2336">
              <a:extLst>
                <a:ext uri="{FF2B5EF4-FFF2-40B4-BE49-F238E27FC236}">
                  <a16:creationId xmlns:a16="http://schemas.microsoft.com/office/drawing/2014/main" id="{0EDDE15A-0F15-4701-B98C-5ECB238A60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29" name="Oval 2337">
              <a:extLst>
                <a:ext uri="{FF2B5EF4-FFF2-40B4-BE49-F238E27FC236}">
                  <a16:creationId xmlns:a16="http://schemas.microsoft.com/office/drawing/2014/main" id="{85666F80-1397-4042-A7AE-371FA39D5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0" name="Oval 2338">
              <a:extLst>
                <a:ext uri="{FF2B5EF4-FFF2-40B4-BE49-F238E27FC236}">
                  <a16:creationId xmlns:a16="http://schemas.microsoft.com/office/drawing/2014/main" id="{7083EF22-0299-4483-9DD8-229C26E959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1" name="Oval 2339">
              <a:extLst>
                <a:ext uri="{FF2B5EF4-FFF2-40B4-BE49-F238E27FC236}">
                  <a16:creationId xmlns:a16="http://schemas.microsoft.com/office/drawing/2014/main" id="{BC36F6E1-569A-461B-8DE6-AF3B961B7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2" name="Oval 2340">
              <a:extLst>
                <a:ext uri="{FF2B5EF4-FFF2-40B4-BE49-F238E27FC236}">
                  <a16:creationId xmlns:a16="http://schemas.microsoft.com/office/drawing/2014/main" id="{D9AB481D-142C-4FC1-8574-CD9E8FF1B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3" name="Oval 2341">
              <a:extLst>
                <a:ext uri="{FF2B5EF4-FFF2-40B4-BE49-F238E27FC236}">
                  <a16:creationId xmlns:a16="http://schemas.microsoft.com/office/drawing/2014/main" id="{E6EFA515-C5C5-4018-853E-A50DD2C424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4" name="Oval 2342">
              <a:extLst>
                <a:ext uri="{FF2B5EF4-FFF2-40B4-BE49-F238E27FC236}">
                  <a16:creationId xmlns:a16="http://schemas.microsoft.com/office/drawing/2014/main" id="{5B96B5C6-F666-4B39-ADC6-AB0C528D3A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5" name="Oval 2343">
              <a:extLst>
                <a:ext uri="{FF2B5EF4-FFF2-40B4-BE49-F238E27FC236}">
                  <a16:creationId xmlns:a16="http://schemas.microsoft.com/office/drawing/2014/main" id="{7FBF2F1A-C825-4328-9F64-01B105B6BE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6" name="Oval 2344">
              <a:extLst>
                <a:ext uri="{FF2B5EF4-FFF2-40B4-BE49-F238E27FC236}">
                  <a16:creationId xmlns:a16="http://schemas.microsoft.com/office/drawing/2014/main" id="{4AC1BE5B-1E83-46AE-AC0D-ED37B9F46C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7" name="Oval 2345">
              <a:extLst>
                <a:ext uri="{FF2B5EF4-FFF2-40B4-BE49-F238E27FC236}">
                  <a16:creationId xmlns:a16="http://schemas.microsoft.com/office/drawing/2014/main" id="{89F1A8F7-9C30-46DB-BBAB-19D5B03CC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8" name="Oval 2346">
              <a:extLst>
                <a:ext uri="{FF2B5EF4-FFF2-40B4-BE49-F238E27FC236}">
                  <a16:creationId xmlns:a16="http://schemas.microsoft.com/office/drawing/2014/main" id="{CCB2BCD4-5D7F-44A1-A1ED-63696958BF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39" name="Oval 2347">
              <a:extLst>
                <a:ext uri="{FF2B5EF4-FFF2-40B4-BE49-F238E27FC236}">
                  <a16:creationId xmlns:a16="http://schemas.microsoft.com/office/drawing/2014/main" id="{C1EF05E6-5BCF-4056-8C06-102DB1A20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0" name="Oval 2348">
              <a:extLst>
                <a:ext uri="{FF2B5EF4-FFF2-40B4-BE49-F238E27FC236}">
                  <a16:creationId xmlns:a16="http://schemas.microsoft.com/office/drawing/2014/main" id="{33048AA1-3F0C-41AE-9007-83B905CB8A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1" name="Oval 2349">
              <a:extLst>
                <a:ext uri="{FF2B5EF4-FFF2-40B4-BE49-F238E27FC236}">
                  <a16:creationId xmlns:a16="http://schemas.microsoft.com/office/drawing/2014/main" id="{06A36C16-B264-4A6C-A458-9EE731882C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2" name="Oval 2350">
              <a:extLst>
                <a:ext uri="{FF2B5EF4-FFF2-40B4-BE49-F238E27FC236}">
                  <a16:creationId xmlns:a16="http://schemas.microsoft.com/office/drawing/2014/main" id="{371DDF44-0796-4ED8-92A1-E81D4C577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3" name="Oval 2351">
              <a:extLst>
                <a:ext uri="{FF2B5EF4-FFF2-40B4-BE49-F238E27FC236}">
                  <a16:creationId xmlns:a16="http://schemas.microsoft.com/office/drawing/2014/main" id="{BFB38FA3-4151-4784-AF11-A55B32CE5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4" name="Oval 2352">
              <a:extLst>
                <a:ext uri="{FF2B5EF4-FFF2-40B4-BE49-F238E27FC236}">
                  <a16:creationId xmlns:a16="http://schemas.microsoft.com/office/drawing/2014/main" id="{810D87BB-9295-4543-8806-E65776472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5" name="Oval 2353">
              <a:extLst>
                <a:ext uri="{FF2B5EF4-FFF2-40B4-BE49-F238E27FC236}">
                  <a16:creationId xmlns:a16="http://schemas.microsoft.com/office/drawing/2014/main" id="{5E439394-1DB3-47F1-A548-C144882B6B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9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6" name="Oval 2354">
              <a:extLst>
                <a:ext uri="{FF2B5EF4-FFF2-40B4-BE49-F238E27FC236}">
                  <a16:creationId xmlns:a16="http://schemas.microsoft.com/office/drawing/2014/main" id="{C2D9AC4E-5CEB-4A0A-98D9-E9BD95ED3D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4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47" name="Oval 2355">
              <a:extLst>
                <a:ext uri="{FF2B5EF4-FFF2-40B4-BE49-F238E27FC236}">
                  <a16:creationId xmlns:a16="http://schemas.microsoft.com/office/drawing/2014/main" id="{24210D03-1919-4BBB-9E4D-B8B382BC9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348" name="Group 2356">
            <a:extLst>
              <a:ext uri="{FF2B5EF4-FFF2-40B4-BE49-F238E27FC236}">
                <a16:creationId xmlns:a16="http://schemas.microsoft.com/office/drawing/2014/main" id="{CF9051AE-E24D-4FB7-86B4-5D2906AC7A70}"/>
              </a:ext>
            </a:extLst>
          </p:cNvPr>
          <p:cNvGrpSpPr>
            <a:grpSpLocks/>
          </p:cNvGrpSpPr>
          <p:nvPr/>
        </p:nvGrpSpPr>
        <p:grpSpPr bwMode="auto">
          <a:xfrm>
            <a:off x="2971800" y="5048250"/>
            <a:ext cx="385763" cy="539750"/>
            <a:chOff x="1420" y="2047"/>
            <a:chExt cx="283" cy="396"/>
          </a:xfrm>
        </p:grpSpPr>
        <p:sp>
          <p:nvSpPr>
            <p:cNvPr id="87349" name="Oval 2357">
              <a:extLst>
                <a:ext uri="{FF2B5EF4-FFF2-40B4-BE49-F238E27FC236}">
                  <a16:creationId xmlns:a16="http://schemas.microsoft.com/office/drawing/2014/main" id="{767D0F2D-DDD2-47FE-8C43-C987C42121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0" name="Oval 2358">
              <a:extLst>
                <a:ext uri="{FF2B5EF4-FFF2-40B4-BE49-F238E27FC236}">
                  <a16:creationId xmlns:a16="http://schemas.microsoft.com/office/drawing/2014/main" id="{30C1D451-2AF3-4376-8A6F-4763B6E7A6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1" name="Oval 2359">
              <a:extLst>
                <a:ext uri="{FF2B5EF4-FFF2-40B4-BE49-F238E27FC236}">
                  <a16:creationId xmlns:a16="http://schemas.microsoft.com/office/drawing/2014/main" id="{FE241FCA-90C7-4058-948B-61F8F4081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2" name="Oval 2360">
              <a:extLst>
                <a:ext uri="{FF2B5EF4-FFF2-40B4-BE49-F238E27FC236}">
                  <a16:creationId xmlns:a16="http://schemas.microsoft.com/office/drawing/2014/main" id="{8C590CFF-FAD9-4D10-AF50-B0060D5862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3" name="Oval 2361">
              <a:extLst>
                <a:ext uri="{FF2B5EF4-FFF2-40B4-BE49-F238E27FC236}">
                  <a16:creationId xmlns:a16="http://schemas.microsoft.com/office/drawing/2014/main" id="{C0E61767-4709-4928-86BC-56C136544D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4" name="Oval 2362">
              <a:extLst>
                <a:ext uri="{FF2B5EF4-FFF2-40B4-BE49-F238E27FC236}">
                  <a16:creationId xmlns:a16="http://schemas.microsoft.com/office/drawing/2014/main" id="{8E47394D-3C35-4321-B299-C3AC84666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5" name="Oval 2363">
              <a:extLst>
                <a:ext uri="{FF2B5EF4-FFF2-40B4-BE49-F238E27FC236}">
                  <a16:creationId xmlns:a16="http://schemas.microsoft.com/office/drawing/2014/main" id="{0E610201-23B8-455E-8DB4-A8201BC226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6" name="Oval 2364">
              <a:extLst>
                <a:ext uri="{FF2B5EF4-FFF2-40B4-BE49-F238E27FC236}">
                  <a16:creationId xmlns:a16="http://schemas.microsoft.com/office/drawing/2014/main" id="{0186D472-ADF2-44E5-9095-820D80D710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7" name="Oval 2365">
              <a:extLst>
                <a:ext uri="{FF2B5EF4-FFF2-40B4-BE49-F238E27FC236}">
                  <a16:creationId xmlns:a16="http://schemas.microsoft.com/office/drawing/2014/main" id="{1E5ED255-16FC-43FB-A6B8-189A01C31B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8" name="Oval 2366">
              <a:extLst>
                <a:ext uri="{FF2B5EF4-FFF2-40B4-BE49-F238E27FC236}">
                  <a16:creationId xmlns:a16="http://schemas.microsoft.com/office/drawing/2014/main" id="{8C4EE6A5-3705-4C18-907A-61C805E620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59" name="Oval 2367">
              <a:extLst>
                <a:ext uri="{FF2B5EF4-FFF2-40B4-BE49-F238E27FC236}">
                  <a16:creationId xmlns:a16="http://schemas.microsoft.com/office/drawing/2014/main" id="{D3556D84-18A1-49B7-8C92-F4BFFE6F52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0" name="Oval 2368">
              <a:extLst>
                <a:ext uri="{FF2B5EF4-FFF2-40B4-BE49-F238E27FC236}">
                  <a16:creationId xmlns:a16="http://schemas.microsoft.com/office/drawing/2014/main" id="{6206EB8D-0532-457F-A83E-51CA008E16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1" name="Oval 2369">
              <a:extLst>
                <a:ext uri="{FF2B5EF4-FFF2-40B4-BE49-F238E27FC236}">
                  <a16:creationId xmlns:a16="http://schemas.microsoft.com/office/drawing/2014/main" id="{F3107BEB-D2F1-4AB4-9155-81EE9FAD08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2" name="Oval 2370">
              <a:extLst>
                <a:ext uri="{FF2B5EF4-FFF2-40B4-BE49-F238E27FC236}">
                  <a16:creationId xmlns:a16="http://schemas.microsoft.com/office/drawing/2014/main" id="{701DCD09-E7A0-4CC8-9221-9FF92E3B6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3" name="Oval 2371">
              <a:extLst>
                <a:ext uri="{FF2B5EF4-FFF2-40B4-BE49-F238E27FC236}">
                  <a16:creationId xmlns:a16="http://schemas.microsoft.com/office/drawing/2014/main" id="{5164FDB7-3525-40EE-B663-2B693419E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4" name="Oval 2372">
              <a:extLst>
                <a:ext uri="{FF2B5EF4-FFF2-40B4-BE49-F238E27FC236}">
                  <a16:creationId xmlns:a16="http://schemas.microsoft.com/office/drawing/2014/main" id="{301CF7D3-DEC4-4914-8E7B-0209C6C0DB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7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5" name="Oval 2373">
              <a:extLst>
                <a:ext uri="{FF2B5EF4-FFF2-40B4-BE49-F238E27FC236}">
                  <a16:creationId xmlns:a16="http://schemas.microsoft.com/office/drawing/2014/main" id="{71234549-B072-4F81-89AE-B6BEC1C875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6" name="Oval 2374">
              <a:extLst>
                <a:ext uri="{FF2B5EF4-FFF2-40B4-BE49-F238E27FC236}">
                  <a16:creationId xmlns:a16="http://schemas.microsoft.com/office/drawing/2014/main" id="{C4299D96-E840-4D41-9786-0AF95C560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7" name="Oval 2375">
              <a:extLst>
                <a:ext uri="{FF2B5EF4-FFF2-40B4-BE49-F238E27FC236}">
                  <a16:creationId xmlns:a16="http://schemas.microsoft.com/office/drawing/2014/main" id="{F51250AC-0EA1-4253-B089-12FC493DA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8" name="Oval 2376">
              <a:extLst>
                <a:ext uri="{FF2B5EF4-FFF2-40B4-BE49-F238E27FC236}">
                  <a16:creationId xmlns:a16="http://schemas.microsoft.com/office/drawing/2014/main" id="{80B1916E-3C2C-46C7-A26F-C740F8E151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69" name="Oval 2377">
              <a:extLst>
                <a:ext uri="{FF2B5EF4-FFF2-40B4-BE49-F238E27FC236}">
                  <a16:creationId xmlns:a16="http://schemas.microsoft.com/office/drawing/2014/main" id="{726841E5-59A4-4EC4-AD64-C2124F1195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370" name="Group 2378">
            <a:extLst>
              <a:ext uri="{FF2B5EF4-FFF2-40B4-BE49-F238E27FC236}">
                <a16:creationId xmlns:a16="http://schemas.microsoft.com/office/drawing/2014/main" id="{CFF96364-37CB-4797-96ED-B7A03674AA43}"/>
              </a:ext>
            </a:extLst>
          </p:cNvPr>
          <p:cNvGrpSpPr>
            <a:grpSpLocks/>
          </p:cNvGrpSpPr>
          <p:nvPr/>
        </p:nvGrpSpPr>
        <p:grpSpPr bwMode="auto">
          <a:xfrm>
            <a:off x="3743325" y="5048250"/>
            <a:ext cx="385763" cy="539750"/>
            <a:chOff x="1760" y="2047"/>
            <a:chExt cx="283" cy="396"/>
          </a:xfrm>
        </p:grpSpPr>
        <p:sp>
          <p:nvSpPr>
            <p:cNvPr id="87371" name="Oval 2379">
              <a:extLst>
                <a:ext uri="{FF2B5EF4-FFF2-40B4-BE49-F238E27FC236}">
                  <a16:creationId xmlns:a16="http://schemas.microsoft.com/office/drawing/2014/main" id="{1ABC38E9-0B0E-467E-90E0-481995DF9D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2" name="Oval 2380">
              <a:extLst>
                <a:ext uri="{FF2B5EF4-FFF2-40B4-BE49-F238E27FC236}">
                  <a16:creationId xmlns:a16="http://schemas.microsoft.com/office/drawing/2014/main" id="{F2B27AB2-540E-4EA1-A7FF-B11E0D48BC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3" name="Oval 2381">
              <a:extLst>
                <a:ext uri="{FF2B5EF4-FFF2-40B4-BE49-F238E27FC236}">
                  <a16:creationId xmlns:a16="http://schemas.microsoft.com/office/drawing/2014/main" id="{578ED053-308D-4649-B2C9-26FD4B93E2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4" name="Oval 2382">
              <a:extLst>
                <a:ext uri="{FF2B5EF4-FFF2-40B4-BE49-F238E27FC236}">
                  <a16:creationId xmlns:a16="http://schemas.microsoft.com/office/drawing/2014/main" id="{F350B490-727F-4A0D-BC40-F5F1B64C5A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5" name="Oval 2383">
              <a:extLst>
                <a:ext uri="{FF2B5EF4-FFF2-40B4-BE49-F238E27FC236}">
                  <a16:creationId xmlns:a16="http://schemas.microsoft.com/office/drawing/2014/main" id="{98528A61-6DDD-48FC-8BCC-9037B3C2A7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6" name="Oval 2384">
              <a:extLst>
                <a:ext uri="{FF2B5EF4-FFF2-40B4-BE49-F238E27FC236}">
                  <a16:creationId xmlns:a16="http://schemas.microsoft.com/office/drawing/2014/main" id="{2D77F8FF-712F-462C-985F-AD6E252BB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7" name="Oval 2385">
              <a:extLst>
                <a:ext uri="{FF2B5EF4-FFF2-40B4-BE49-F238E27FC236}">
                  <a16:creationId xmlns:a16="http://schemas.microsoft.com/office/drawing/2014/main" id="{84327B07-1B5B-4B7F-A0F0-540FB44D30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8" name="Oval 2386">
              <a:extLst>
                <a:ext uri="{FF2B5EF4-FFF2-40B4-BE49-F238E27FC236}">
                  <a16:creationId xmlns:a16="http://schemas.microsoft.com/office/drawing/2014/main" id="{46A72B95-FC12-4B2B-9E6A-0B11E551F0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79" name="Oval 2387">
              <a:extLst>
                <a:ext uri="{FF2B5EF4-FFF2-40B4-BE49-F238E27FC236}">
                  <a16:creationId xmlns:a16="http://schemas.microsoft.com/office/drawing/2014/main" id="{44C5E815-599E-4682-9F0C-F31484DC6A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0" name="Oval 2388">
              <a:extLst>
                <a:ext uri="{FF2B5EF4-FFF2-40B4-BE49-F238E27FC236}">
                  <a16:creationId xmlns:a16="http://schemas.microsoft.com/office/drawing/2014/main" id="{F3BE2247-013F-4840-AF40-B83DCFA10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1" name="Oval 2389">
              <a:extLst>
                <a:ext uri="{FF2B5EF4-FFF2-40B4-BE49-F238E27FC236}">
                  <a16:creationId xmlns:a16="http://schemas.microsoft.com/office/drawing/2014/main" id="{2AE2BEBA-318B-41F7-8399-81ED1DFBFB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2" name="Oval 2390">
              <a:extLst>
                <a:ext uri="{FF2B5EF4-FFF2-40B4-BE49-F238E27FC236}">
                  <a16:creationId xmlns:a16="http://schemas.microsoft.com/office/drawing/2014/main" id="{BFDBBFB5-12F0-4AF2-96A5-CF426DFCB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3" name="Oval 2391">
              <a:extLst>
                <a:ext uri="{FF2B5EF4-FFF2-40B4-BE49-F238E27FC236}">
                  <a16:creationId xmlns:a16="http://schemas.microsoft.com/office/drawing/2014/main" id="{198B0782-D1A5-4399-95C9-C06C8A2F9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4" name="Oval 2392">
              <a:extLst>
                <a:ext uri="{FF2B5EF4-FFF2-40B4-BE49-F238E27FC236}">
                  <a16:creationId xmlns:a16="http://schemas.microsoft.com/office/drawing/2014/main" id="{872B4537-8FD3-4AFB-9E45-29D0B53A29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5" name="Oval 2393">
              <a:extLst>
                <a:ext uri="{FF2B5EF4-FFF2-40B4-BE49-F238E27FC236}">
                  <a16:creationId xmlns:a16="http://schemas.microsoft.com/office/drawing/2014/main" id="{D28BC2DE-859D-4CEA-829D-D5FCE5725A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4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6" name="Oval 2394">
              <a:extLst>
                <a:ext uri="{FF2B5EF4-FFF2-40B4-BE49-F238E27FC236}">
                  <a16:creationId xmlns:a16="http://schemas.microsoft.com/office/drawing/2014/main" id="{AD50C38A-5D6D-4A55-9DA0-914FA420F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7" name="Oval 2395">
              <a:extLst>
                <a:ext uri="{FF2B5EF4-FFF2-40B4-BE49-F238E27FC236}">
                  <a16:creationId xmlns:a16="http://schemas.microsoft.com/office/drawing/2014/main" id="{5B23E66C-0309-4680-8776-057D2584B5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8" name="Oval 2396">
              <a:extLst>
                <a:ext uri="{FF2B5EF4-FFF2-40B4-BE49-F238E27FC236}">
                  <a16:creationId xmlns:a16="http://schemas.microsoft.com/office/drawing/2014/main" id="{B0176873-37F6-482F-A0D6-45C830A67D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89" name="Oval 2397">
              <a:extLst>
                <a:ext uri="{FF2B5EF4-FFF2-40B4-BE49-F238E27FC236}">
                  <a16:creationId xmlns:a16="http://schemas.microsoft.com/office/drawing/2014/main" id="{EB1DE02D-60FA-4B0E-90D2-50F1495C94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0" name="Oval 2398">
              <a:extLst>
                <a:ext uri="{FF2B5EF4-FFF2-40B4-BE49-F238E27FC236}">
                  <a16:creationId xmlns:a16="http://schemas.microsoft.com/office/drawing/2014/main" id="{69BDD03E-C796-4D57-AEE6-ED8296CC7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1" name="Oval 2399">
              <a:extLst>
                <a:ext uri="{FF2B5EF4-FFF2-40B4-BE49-F238E27FC236}">
                  <a16:creationId xmlns:a16="http://schemas.microsoft.com/office/drawing/2014/main" id="{86F54B33-523A-4524-90D9-8AF66832E7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2" name="Oval 2400">
              <a:extLst>
                <a:ext uri="{FF2B5EF4-FFF2-40B4-BE49-F238E27FC236}">
                  <a16:creationId xmlns:a16="http://schemas.microsoft.com/office/drawing/2014/main" id="{D36FF259-1C17-4F27-AC96-792D4DD3BE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3" name="Oval 2401">
              <a:extLst>
                <a:ext uri="{FF2B5EF4-FFF2-40B4-BE49-F238E27FC236}">
                  <a16:creationId xmlns:a16="http://schemas.microsoft.com/office/drawing/2014/main" id="{C0523F8F-BE6A-4DCA-B7A1-A6E9FB4FA3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4" name="Oval 2402">
              <a:extLst>
                <a:ext uri="{FF2B5EF4-FFF2-40B4-BE49-F238E27FC236}">
                  <a16:creationId xmlns:a16="http://schemas.microsoft.com/office/drawing/2014/main" id="{ACA60DD5-7F63-4C57-9EA3-521041DF16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5" name="Oval 2403">
              <a:extLst>
                <a:ext uri="{FF2B5EF4-FFF2-40B4-BE49-F238E27FC236}">
                  <a16:creationId xmlns:a16="http://schemas.microsoft.com/office/drawing/2014/main" id="{DD1098D4-8FC6-4A80-9A63-38A5D0C2E2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6" name="Oval 2404">
              <a:extLst>
                <a:ext uri="{FF2B5EF4-FFF2-40B4-BE49-F238E27FC236}">
                  <a16:creationId xmlns:a16="http://schemas.microsoft.com/office/drawing/2014/main" id="{FBDAE4C3-B8B1-4D08-89AE-99340CF500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397" name="Oval 2405">
              <a:extLst>
                <a:ext uri="{FF2B5EF4-FFF2-40B4-BE49-F238E27FC236}">
                  <a16:creationId xmlns:a16="http://schemas.microsoft.com/office/drawing/2014/main" id="{F9F73212-A54F-45B8-91AA-F953D7E824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398" name="Group 2406">
            <a:extLst>
              <a:ext uri="{FF2B5EF4-FFF2-40B4-BE49-F238E27FC236}">
                <a16:creationId xmlns:a16="http://schemas.microsoft.com/office/drawing/2014/main" id="{37041410-82C8-493F-8814-05B47833729B}"/>
              </a:ext>
            </a:extLst>
          </p:cNvPr>
          <p:cNvGrpSpPr>
            <a:grpSpLocks/>
          </p:cNvGrpSpPr>
          <p:nvPr/>
        </p:nvGrpSpPr>
        <p:grpSpPr bwMode="auto">
          <a:xfrm>
            <a:off x="4518025" y="5048250"/>
            <a:ext cx="385763" cy="539750"/>
            <a:chOff x="2101" y="2047"/>
            <a:chExt cx="283" cy="396"/>
          </a:xfrm>
        </p:grpSpPr>
        <p:sp>
          <p:nvSpPr>
            <p:cNvPr id="87399" name="Oval 2407">
              <a:extLst>
                <a:ext uri="{FF2B5EF4-FFF2-40B4-BE49-F238E27FC236}">
                  <a16:creationId xmlns:a16="http://schemas.microsoft.com/office/drawing/2014/main" id="{D8E41908-3EF4-4BB2-9F50-79DF20AD52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0" name="Oval 2408">
              <a:extLst>
                <a:ext uri="{FF2B5EF4-FFF2-40B4-BE49-F238E27FC236}">
                  <a16:creationId xmlns:a16="http://schemas.microsoft.com/office/drawing/2014/main" id="{556CDB08-0AB0-49E8-B09E-0B5DA6DCE2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1" name="Oval 2409">
              <a:extLst>
                <a:ext uri="{FF2B5EF4-FFF2-40B4-BE49-F238E27FC236}">
                  <a16:creationId xmlns:a16="http://schemas.microsoft.com/office/drawing/2014/main" id="{B8A56FB4-7ED4-4790-807C-B8FC1358B9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2" name="Oval 2410">
              <a:extLst>
                <a:ext uri="{FF2B5EF4-FFF2-40B4-BE49-F238E27FC236}">
                  <a16:creationId xmlns:a16="http://schemas.microsoft.com/office/drawing/2014/main" id="{C01ADA65-A12B-4F03-9304-98677BA81B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3" name="Oval 2411">
              <a:extLst>
                <a:ext uri="{FF2B5EF4-FFF2-40B4-BE49-F238E27FC236}">
                  <a16:creationId xmlns:a16="http://schemas.microsoft.com/office/drawing/2014/main" id="{799EEB1B-2D5B-4EE4-864B-906F3C3039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4" name="Oval 2412">
              <a:extLst>
                <a:ext uri="{FF2B5EF4-FFF2-40B4-BE49-F238E27FC236}">
                  <a16:creationId xmlns:a16="http://schemas.microsoft.com/office/drawing/2014/main" id="{0B2F31E1-2597-4C47-829C-8F99E62261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5" name="Oval 2413">
              <a:extLst>
                <a:ext uri="{FF2B5EF4-FFF2-40B4-BE49-F238E27FC236}">
                  <a16:creationId xmlns:a16="http://schemas.microsoft.com/office/drawing/2014/main" id="{A3D6F180-2571-4440-B7BD-DB0EAB5283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6" name="Oval 2414">
              <a:extLst>
                <a:ext uri="{FF2B5EF4-FFF2-40B4-BE49-F238E27FC236}">
                  <a16:creationId xmlns:a16="http://schemas.microsoft.com/office/drawing/2014/main" id="{9CAEFBB2-1F6C-41F2-B71F-3B81B207D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7" name="Oval 2415">
              <a:extLst>
                <a:ext uri="{FF2B5EF4-FFF2-40B4-BE49-F238E27FC236}">
                  <a16:creationId xmlns:a16="http://schemas.microsoft.com/office/drawing/2014/main" id="{9D868653-D74D-4F5B-A659-EB9B7D3394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8" name="Oval 2416">
              <a:extLst>
                <a:ext uri="{FF2B5EF4-FFF2-40B4-BE49-F238E27FC236}">
                  <a16:creationId xmlns:a16="http://schemas.microsoft.com/office/drawing/2014/main" id="{BF6671A1-B6FF-4D23-BCC5-C991CB416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09" name="Oval 2417">
              <a:extLst>
                <a:ext uri="{FF2B5EF4-FFF2-40B4-BE49-F238E27FC236}">
                  <a16:creationId xmlns:a16="http://schemas.microsoft.com/office/drawing/2014/main" id="{D5CC2796-B0A1-49A3-BDD1-D75B21535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0" name="Oval 2418">
              <a:extLst>
                <a:ext uri="{FF2B5EF4-FFF2-40B4-BE49-F238E27FC236}">
                  <a16:creationId xmlns:a16="http://schemas.microsoft.com/office/drawing/2014/main" id="{43997C0E-2643-41C8-A8B1-47FD3C334A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1" name="Oval 2419">
              <a:extLst>
                <a:ext uri="{FF2B5EF4-FFF2-40B4-BE49-F238E27FC236}">
                  <a16:creationId xmlns:a16="http://schemas.microsoft.com/office/drawing/2014/main" id="{B350B66A-692B-4C9D-B88E-529A426F6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2" name="Oval 2420">
              <a:extLst>
                <a:ext uri="{FF2B5EF4-FFF2-40B4-BE49-F238E27FC236}">
                  <a16:creationId xmlns:a16="http://schemas.microsoft.com/office/drawing/2014/main" id="{7F31D374-BE22-45B4-B484-7657F637B1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4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3" name="Oval 2421">
              <a:extLst>
                <a:ext uri="{FF2B5EF4-FFF2-40B4-BE49-F238E27FC236}">
                  <a16:creationId xmlns:a16="http://schemas.microsoft.com/office/drawing/2014/main" id="{862C57AE-C282-4C97-8621-5ABC83D13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4" name="Oval 2422">
              <a:extLst>
                <a:ext uri="{FF2B5EF4-FFF2-40B4-BE49-F238E27FC236}">
                  <a16:creationId xmlns:a16="http://schemas.microsoft.com/office/drawing/2014/main" id="{670CF6D3-BBD8-46C2-A006-1ED04EC21A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5" name="Oval 2423">
              <a:extLst>
                <a:ext uri="{FF2B5EF4-FFF2-40B4-BE49-F238E27FC236}">
                  <a16:creationId xmlns:a16="http://schemas.microsoft.com/office/drawing/2014/main" id="{9E4790EE-B080-4E7E-B4EC-636C681B9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6" name="Oval 2424">
              <a:extLst>
                <a:ext uri="{FF2B5EF4-FFF2-40B4-BE49-F238E27FC236}">
                  <a16:creationId xmlns:a16="http://schemas.microsoft.com/office/drawing/2014/main" id="{3EA5CEB2-0C23-47F7-94FF-03D8C5DC0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7" name="Oval 2425">
              <a:extLst>
                <a:ext uri="{FF2B5EF4-FFF2-40B4-BE49-F238E27FC236}">
                  <a16:creationId xmlns:a16="http://schemas.microsoft.com/office/drawing/2014/main" id="{FD7F4C97-16F1-439D-AB65-8D9C2E78CC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0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8" name="Oval 2426">
              <a:extLst>
                <a:ext uri="{FF2B5EF4-FFF2-40B4-BE49-F238E27FC236}">
                  <a16:creationId xmlns:a16="http://schemas.microsoft.com/office/drawing/2014/main" id="{35AFABD2-CFCF-4609-B582-07B0F8671B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19" name="Oval 2427">
              <a:extLst>
                <a:ext uri="{FF2B5EF4-FFF2-40B4-BE49-F238E27FC236}">
                  <a16:creationId xmlns:a16="http://schemas.microsoft.com/office/drawing/2014/main" id="{67AEA39A-194E-418F-9072-0B5407065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420" name="Group 2428">
            <a:extLst>
              <a:ext uri="{FF2B5EF4-FFF2-40B4-BE49-F238E27FC236}">
                <a16:creationId xmlns:a16="http://schemas.microsoft.com/office/drawing/2014/main" id="{D7B67415-B905-4861-AD87-DF13889D8653}"/>
              </a:ext>
            </a:extLst>
          </p:cNvPr>
          <p:cNvGrpSpPr>
            <a:grpSpLocks/>
          </p:cNvGrpSpPr>
          <p:nvPr/>
        </p:nvGrpSpPr>
        <p:grpSpPr bwMode="auto">
          <a:xfrm>
            <a:off x="6084888" y="5048250"/>
            <a:ext cx="384175" cy="539750"/>
            <a:chOff x="2780" y="2047"/>
            <a:chExt cx="282" cy="396"/>
          </a:xfrm>
        </p:grpSpPr>
        <p:sp>
          <p:nvSpPr>
            <p:cNvPr id="87421" name="Oval 2429">
              <a:extLst>
                <a:ext uri="{FF2B5EF4-FFF2-40B4-BE49-F238E27FC236}">
                  <a16:creationId xmlns:a16="http://schemas.microsoft.com/office/drawing/2014/main" id="{CAA83E73-A7AC-40D2-B2D0-59DB29753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2" name="Oval 2430">
              <a:extLst>
                <a:ext uri="{FF2B5EF4-FFF2-40B4-BE49-F238E27FC236}">
                  <a16:creationId xmlns:a16="http://schemas.microsoft.com/office/drawing/2014/main" id="{A076F2A0-4CBB-414E-A079-91F53F809F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3" name="Oval 2431">
              <a:extLst>
                <a:ext uri="{FF2B5EF4-FFF2-40B4-BE49-F238E27FC236}">
                  <a16:creationId xmlns:a16="http://schemas.microsoft.com/office/drawing/2014/main" id="{F6EF311A-322D-498D-B613-AB7AADDF99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4" name="Oval 2432">
              <a:extLst>
                <a:ext uri="{FF2B5EF4-FFF2-40B4-BE49-F238E27FC236}">
                  <a16:creationId xmlns:a16="http://schemas.microsoft.com/office/drawing/2014/main" id="{945A3D76-0564-4148-BEB2-CE2CC06DA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5" name="Oval 2433">
              <a:extLst>
                <a:ext uri="{FF2B5EF4-FFF2-40B4-BE49-F238E27FC236}">
                  <a16:creationId xmlns:a16="http://schemas.microsoft.com/office/drawing/2014/main" id="{3B6580F8-EC69-44CA-9331-4D2EE6B50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6" name="Oval 2434">
              <a:extLst>
                <a:ext uri="{FF2B5EF4-FFF2-40B4-BE49-F238E27FC236}">
                  <a16:creationId xmlns:a16="http://schemas.microsoft.com/office/drawing/2014/main" id="{D0E26C37-0043-4AB2-9677-471E0443EE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7" name="Oval 2435">
              <a:extLst>
                <a:ext uri="{FF2B5EF4-FFF2-40B4-BE49-F238E27FC236}">
                  <a16:creationId xmlns:a16="http://schemas.microsoft.com/office/drawing/2014/main" id="{39D84909-A132-4FF7-B6E7-8BE04A722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8" name="Oval 2436">
              <a:extLst>
                <a:ext uri="{FF2B5EF4-FFF2-40B4-BE49-F238E27FC236}">
                  <a16:creationId xmlns:a16="http://schemas.microsoft.com/office/drawing/2014/main" id="{42C03DF9-3430-467B-8E9A-C22F06990F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29" name="Oval 2437">
              <a:extLst>
                <a:ext uri="{FF2B5EF4-FFF2-40B4-BE49-F238E27FC236}">
                  <a16:creationId xmlns:a16="http://schemas.microsoft.com/office/drawing/2014/main" id="{AD6ABF28-F766-4081-92E7-62245A8CA1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0" name="Oval 2438">
              <a:extLst>
                <a:ext uri="{FF2B5EF4-FFF2-40B4-BE49-F238E27FC236}">
                  <a16:creationId xmlns:a16="http://schemas.microsoft.com/office/drawing/2014/main" id="{C487EDEF-A6A6-4752-B784-802DA1B60A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1" name="Oval 2439">
              <a:extLst>
                <a:ext uri="{FF2B5EF4-FFF2-40B4-BE49-F238E27FC236}">
                  <a16:creationId xmlns:a16="http://schemas.microsoft.com/office/drawing/2014/main" id="{CED81C6F-E81E-45B1-B0F0-0D26738860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2" name="Oval 2440">
              <a:extLst>
                <a:ext uri="{FF2B5EF4-FFF2-40B4-BE49-F238E27FC236}">
                  <a16:creationId xmlns:a16="http://schemas.microsoft.com/office/drawing/2014/main" id="{73B9802A-2B15-4DEE-8850-D91C82147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3" name="Oval 2441">
              <a:extLst>
                <a:ext uri="{FF2B5EF4-FFF2-40B4-BE49-F238E27FC236}">
                  <a16:creationId xmlns:a16="http://schemas.microsoft.com/office/drawing/2014/main" id="{3FC61C73-CE40-4D8B-9E5A-E14EA5239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4" name="Oval 2442">
              <a:extLst>
                <a:ext uri="{FF2B5EF4-FFF2-40B4-BE49-F238E27FC236}">
                  <a16:creationId xmlns:a16="http://schemas.microsoft.com/office/drawing/2014/main" id="{C40D460E-BDE5-4B90-9904-D60EF554ED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5" name="Oval 2443">
              <a:extLst>
                <a:ext uri="{FF2B5EF4-FFF2-40B4-BE49-F238E27FC236}">
                  <a16:creationId xmlns:a16="http://schemas.microsoft.com/office/drawing/2014/main" id="{4BC6C359-1985-4A74-A0EC-00D933CD4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5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6" name="Oval 2444">
              <a:extLst>
                <a:ext uri="{FF2B5EF4-FFF2-40B4-BE49-F238E27FC236}">
                  <a16:creationId xmlns:a16="http://schemas.microsoft.com/office/drawing/2014/main" id="{4DB2E3C4-50DA-4D76-9700-8D0F464178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7" name="Oval 2445">
              <a:extLst>
                <a:ext uri="{FF2B5EF4-FFF2-40B4-BE49-F238E27FC236}">
                  <a16:creationId xmlns:a16="http://schemas.microsoft.com/office/drawing/2014/main" id="{DA83D67C-01A7-4BDC-98E0-D2CBB11460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8" name="Oval 2446">
              <a:extLst>
                <a:ext uri="{FF2B5EF4-FFF2-40B4-BE49-F238E27FC236}">
                  <a16:creationId xmlns:a16="http://schemas.microsoft.com/office/drawing/2014/main" id="{8BA6BAA7-0335-45F1-B3AC-243F526EBA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39" name="Oval 2447">
              <a:extLst>
                <a:ext uri="{FF2B5EF4-FFF2-40B4-BE49-F238E27FC236}">
                  <a16:creationId xmlns:a16="http://schemas.microsoft.com/office/drawing/2014/main" id="{1526820C-F235-4D1E-B49F-713D0303E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0" name="Oval 2448">
              <a:extLst>
                <a:ext uri="{FF2B5EF4-FFF2-40B4-BE49-F238E27FC236}">
                  <a16:creationId xmlns:a16="http://schemas.microsoft.com/office/drawing/2014/main" id="{A8CD9BD7-5DB3-4822-B440-61F66ABE3F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1" name="Oval 2449">
              <a:extLst>
                <a:ext uri="{FF2B5EF4-FFF2-40B4-BE49-F238E27FC236}">
                  <a16:creationId xmlns:a16="http://schemas.microsoft.com/office/drawing/2014/main" id="{97E19896-58F6-48B0-A2BD-88D05B16A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442" name="Group 2450">
            <a:extLst>
              <a:ext uri="{FF2B5EF4-FFF2-40B4-BE49-F238E27FC236}">
                <a16:creationId xmlns:a16="http://schemas.microsoft.com/office/drawing/2014/main" id="{3265C765-AA15-4D69-8929-E9F582C7E570}"/>
              </a:ext>
            </a:extLst>
          </p:cNvPr>
          <p:cNvGrpSpPr>
            <a:grpSpLocks/>
          </p:cNvGrpSpPr>
          <p:nvPr/>
        </p:nvGrpSpPr>
        <p:grpSpPr bwMode="auto">
          <a:xfrm>
            <a:off x="7669213" y="5048250"/>
            <a:ext cx="385762" cy="539750"/>
            <a:chOff x="3461" y="2047"/>
            <a:chExt cx="283" cy="396"/>
          </a:xfrm>
        </p:grpSpPr>
        <p:sp>
          <p:nvSpPr>
            <p:cNvPr id="87443" name="Oval 2451">
              <a:extLst>
                <a:ext uri="{FF2B5EF4-FFF2-40B4-BE49-F238E27FC236}">
                  <a16:creationId xmlns:a16="http://schemas.microsoft.com/office/drawing/2014/main" id="{D0C4EEAE-C867-486E-8CDE-D738B2FFA5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4" name="Oval 2452">
              <a:extLst>
                <a:ext uri="{FF2B5EF4-FFF2-40B4-BE49-F238E27FC236}">
                  <a16:creationId xmlns:a16="http://schemas.microsoft.com/office/drawing/2014/main" id="{8B5B982C-9CAA-406E-BFB0-D9EFFE34D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5" name="Oval 2453">
              <a:extLst>
                <a:ext uri="{FF2B5EF4-FFF2-40B4-BE49-F238E27FC236}">
                  <a16:creationId xmlns:a16="http://schemas.microsoft.com/office/drawing/2014/main" id="{341B9E52-B9BC-4451-B9D6-936E3AA5D2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6" name="Oval 2454">
              <a:extLst>
                <a:ext uri="{FF2B5EF4-FFF2-40B4-BE49-F238E27FC236}">
                  <a16:creationId xmlns:a16="http://schemas.microsoft.com/office/drawing/2014/main" id="{CA655F4F-00D9-47A4-9AD2-59D3A48944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7" name="Oval 2455">
              <a:extLst>
                <a:ext uri="{FF2B5EF4-FFF2-40B4-BE49-F238E27FC236}">
                  <a16:creationId xmlns:a16="http://schemas.microsoft.com/office/drawing/2014/main" id="{AA4AC3AE-DA23-4E92-9E3A-4445F542B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8" name="Oval 2456">
              <a:extLst>
                <a:ext uri="{FF2B5EF4-FFF2-40B4-BE49-F238E27FC236}">
                  <a16:creationId xmlns:a16="http://schemas.microsoft.com/office/drawing/2014/main" id="{ABC8EFBA-C46E-4238-A2C2-76ED8DB010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49" name="Oval 2457">
              <a:extLst>
                <a:ext uri="{FF2B5EF4-FFF2-40B4-BE49-F238E27FC236}">
                  <a16:creationId xmlns:a16="http://schemas.microsoft.com/office/drawing/2014/main" id="{DB934006-2BA9-4A53-B093-F006A64F2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0" name="Oval 2458">
              <a:extLst>
                <a:ext uri="{FF2B5EF4-FFF2-40B4-BE49-F238E27FC236}">
                  <a16:creationId xmlns:a16="http://schemas.microsoft.com/office/drawing/2014/main" id="{1FDB6742-E43D-4529-AEF3-4BA8A698C4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1" name="Oval 2459">
              <a:extLst>
                <a:ext uri="{FF2B5EF4-FFF2-40B4-BE49-F238E27FC236}">
                  <a16:creationId xmlns:a16="http://schemas.microsoft.com/office/drawing/2014/main" id="{248C0576-4E69-4FDD-8D2E-04751D4AE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2" name="Oval 2460">
              <a:extLst>
                <a:ext uri="{FF2B5EF4-FFF2-40B4-BE49-F238E27FC236}">
                  <a16:creationId xmlns:a16="http://schemas.microsoft.com/office/drawing/2014/main" id="{5FEBD78C-0530-407F-8E21-FA8108CC3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3" name="Oval 2461">
              <a:extLst>
                <a:ext uri="{FF2B5EF4-FFF2-40B4-BE49-F238E27FC236}">
                  <a16:creationId xmlns:a16="http://schemas.microsoft.com/office/drawing/2014/main" id="{39B3EF2E-E7C5-4496-A5FE-C3D1C48C2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4" name="Oval 2462">
              <a:extLst>
                <a:ext uri="{FF2B5EF4-FFF2-40B4-BE49-F238E27FC236}">
                  <a16:creationId xmlns:a16="http://schemas.microsoft.com/office/drawing/2014/main" id="{D15933B0-8F7D-4724-8D4F-23507D4155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5" name="Oval 2463">
              <a:extLst>
                <a:ext uri="{FF2B5EF4-FFF2-40B4-BE49-F238E27FC236}">
                  <a16:creationId xmlns:a16="http://schemas.microsoft.com/office/drawing/2014/main" id="{3CDD4DB8-75C7-4821-B115-43D34DDB7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6" name="Oval 2464">
              <a:extLst>
                <a:ext uri="{FF2B5EF4-FFF2-40B4-BE49-F238E27FC236}">
                  <a16:creationId xmlns:a16="http://schemas.microsoft.com/office/drawing/2014/main" id="{F80A156A-82D9-42FA-94E5-EB949CDBCD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7" name="Oval 2465">
              <a:extLst>
                <a:ext uri="{FF2B5EF4-FFF2-40B4-BE49-F238E27FC236}">
                  <a16:creationId xmlns:a16="http://schemas.microsoft.com/office/drawing/2014/main" id="{CDF9BDF5-C5FC-4125-938E-5C25613A8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8" name="Oval 2466">
              <a:extLst>
                <a:ext uri="{FF2B5EF4-FFF2-40B4-BE49-F238E27FC236}">
                  <a16:creationId xmlns:a16="http://schemas.microsoft.com/office/drawing/2014/main" id="{D05DE7B6-375E-43C8-8D87-66AD526DE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59" name="Oval 2467">
              <a:extLst>
                <a:ext uri="{FF2B5EF4-FFF2-40B4-BE49-F238E27FC236}">
                  <a16:creationId xmlns:a16="http://schemas.microsoft.com/office/drawing/2014/main" id="{A7F83208-474C-4AED-93FE-9FAD268E21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0" name="Oval 2468">
              <a:extLst>
                <a:ext uri="{FF2B5EF4-FFF2-40B4-BE49-F238E27FC236}">
                  <a16:creationId xmlns:a16="http://schemas.microsoft.com/office/drawing/2014/main" id="{5446E893-0CCC-422C-A6DB-F3945BEA0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1" name="Oval 2469">
              <a:extLst>
                <a:ext uri="{FF2B5EF4-FFF2-40B4-BE49-F238E27FC236}">
                  <a16:creationId xmlns:a16="http://schemas.microsoft.com/office/drawing/2014/main" id="{C6361726-D4FB-4523-929C-87CF900C87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2" name="Oval 2470">
              <a:extLst>
                <a:ext uri="{FF2B5EF4-FFF2-40B4-BE49-F238E27FC236}">
                  <a16:creationId xmlns:a16="http://schemas.microsoft.com/office/drawing/2014/main" id="{A37EA2F6-D54D-478C-8AC5-DFF99655D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2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3" name="Oval 2471">
              <a:extLst>
                <a:ext uri="{FF2B5EF4-FFF2-40B4-BE49-F238E27FC236}">
                  <a16:creationId xmlns:a16="http://schemas.microsoft.com/office/drawing/2014/main" id="{8BCAF5BD-4B28-4344-9EB6-D0A1597A2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8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4" name="Oval 2472">
              <a:extLst>
                <a:ext uri="{FF2B5EF4-FFF2-40B4-BE49-F238E27FC236}">
                  <a16:creationId xmlns:a16="http://schemas.microsoft.com/office/drawing/2014/main" id="{2617CB4F-E2F7-4C5A-8B99-546220541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5" name="Oval 2473">
              <a:extLst>
                <a:ext uri="{FF2B5EF4-FFF2-40B4-BE49-F238E27FC236}">
                  <a16:creationId xmlns:a16="http://schemas.microsoft.com/office/drawing/2014/main" id="{8B7332A8-FD5D-4E54-B493-5098DC58C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1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6" name="Oval 2474">
              <a:extLst>
                <a:ext uri="{FF2B5EF4-FFF2-40B4-BE49-F238E27FC236}">
                  <a16:creationId xmlns:a16="http://schemas.microsoft.com/office/drawing/2014/main" id="{F6048520-C4FA-4301-A7B4-7E1AE2D0E7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467" name="Group 2475">
            <a:extLst>
              <a:ext uri="{FF2B5EF4-FFF2-40B4-BE49-F238E27FC236}">
                <a16:creationId xmlns:a16="http://schemas.microsoft.com/office/drawing/2014/main" id="{74E98F61-1383-4BAE-9D08-4EF45FA2EFC7}"/>
              </a:ext>
            </a:extLst>
          </p:cNvPr>
          <p:cNvGrpSpPr>
            <a:grpSpLocks/>
          </p:cNvGrpSpPr>
          <p:nvPr/>
        </p:nvGrpSpPr>
        <p:grpSpPr bwMode="auto">
          <a:xfrm>
            <a:off x="6896100" y="5048250"/>
            <a:ext cx="385763" cy="539750"/>
            <a:chOff x="3120" y="2047"/>
            <a:chExt cx="283" cy="396"/>
          </a:xfrm>
        </p:grpSpPr>
        <p:sp>
          <p:nvSpPr>
            <p:cNvPr id="87468" name="Oval 2476">
              <a:extLst>
                <a:ext uri="{FF2B5EF4-FFF2-40B4-BE49-F238E27FC236}">
                  <a16:creationId xmlns:a16="http://schemas.microsoft.com/office/drawing/2014/main" id="{B4A98BDD-31ED-4622-A95C-CD3026AC3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69" name="Oval 2477">
              <a:extLst>
                <a:ext uri="{FF2B5EF4-FFF2-40B4-BE49-F238E27FC236}">
                  <a16:creationId xmlns:a16="http://schemas.microsoft.com/office/drawing/2014/main" id="{0B8F030E-1D61-4CAC-935F-7748264044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0" name="Oval 2478">
              <a:extLst>
                <a:ext uri="{FF2B5EF4-FFF2-40B4-BE49-F238E27FC236}">
                  <a16:creationId xmlns:a16="http://schemas.microsoft.com/office/drawing/2014/main" id="{EB1B9408-5265-4C28-B533-6985F2100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1" name="Oval 2479">
              <a:extLst>
                <a:ext uri="{FF2B5EF4-FFF2-40B4-BE49-F238E27FC236}">
                  <a16:creationId xmlns:a16="http://schemas.microsoft.com/office/drawing/2014/main" id="{3AE3D65E-83E0-455F-9BC9-B5282835FF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2" name="Oval 2480">
              <a:extLst>
                <a:ext uri="{FF2B5EF4-FFF2-40B4-BE49-F238E27FC236}">
                  <a16:creationId xmlns:a16="http://schemas.microsoft.com/office/drawing/2014/main" id="{E922EAFE-04F7-42B2-B060-56C00F69B2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3" name="Oval 2481">
              <a:extLst>
                <a:ext uri="{FF2B5EF4-FFF2-40B4-BE49-F238E27FC236}">
                  <a16:creationId xmlns:a16="http://schemas.microsoft.com/office/drawing/2014/main" id="{BA0230FD-2BB9-46ED-8F52-27425EACEF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4" name="Oval 2482">
              <a:extLst>
                <a:ext uri="{FF2B5EF4-FFF2-40B4-BE49-F238E27FC236}">
                  <a16:creationId xmlns:a16="http://schemas.microsoft.com/office/drawing/2014/main" id="{5BC66AF9-B460-481C-9FE4-3A47918C5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5" name="Oval 2483">
              <a:extLst>
                <a:ext uri="{FF2B5EF4-FFF2-40B4-BE49-F238E27FC236}">
                  <a16:creationId xmlns:a16="http://schemas.microsoft.com/office/drawing/2014/main" id="{B6581028-9E94-4F08-8F5C-FA6178F47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6" name="Oval 2484">
              <a:extLst>
                <a:ext uri="{FF2B5EF4-FFF2-40B4-BE49-F238E27FC236}">
                  <a16:creationId xmlns:a16="http://schemas.microsoft.com/office/drawing/2014/main" id="{FDE59927-80CE-40A5-AFDA-DB739D0B25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7" name="Oval 2485">
              <a:extLst>
                <a:ext uri="{FF2B5EF4-FFF2-40B4-BE49-F238E27FC236}">
                  <a16:creationId xmlns:a16="http://schemas.microsoft.com/office/drawing/2014/main" id="{C01A86C4-AF3A-4F13-82D8-42F30116B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8" name="Oval 2486">
              <a:extLst>
                <a:ext uri="{FF2B5EF4-FFF2-40B4-BE49-F238E27FC236}">
                  <a16:creationId xmlns:a16="http://schemas.microsoft.com/office/drawing/2014/main" id="{81E70620-6846-4C47-80AE-16CA322FA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6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79" name="Oval 2487">
              <a:extLst>
                <a:ext uri="{FF2B5EF4-FFF2-40B4-BE49-F238E27FC236}">
                  <a16:creationId xmlns:a16="http://schemas.microsoft.com/office/drawing/2014/main" id="{67503C1E-805E-4246-8349-66EC4E404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0" name="Oval 2488">
              <a:extLst>
                <a:ext uri="{FF2B5EF4-FFF2-40B4-BE49-F238E27FC236}">
                  <a16:creationId xmlns:a16="http://schemas.microsoft.com/office/drawing/2014/main" id="{88A48292-2C9B-49BF-87AB-CD46148D7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1" name="Oval 2489">
              <a:extLst>
                <a:ext uri="{FF2B5EF4-FFF2-40B4-BE49-F238E27FC236}">
                  <a16:creationId xmlns:a16="http://schemas.microsoft.com/office/drawing/2014/main" id="{7E16CBF8-0BFD-4DE4-8353-8E26E669B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3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2" name="Oval 2490">
              <a:extLst>
                <a:ext uri="{FF2B5EF4-FFF2-40B4-BE49-F238E27FC236}">
                  <a16:creationId xmlns:a16="http://schemas.microsoft.com/office/drawing/2014/main" id="{42305D15-1476-417C-B2E1-D1D0C24F7F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3" name="Oval 2491">
              <a:extLst>
                <a:ext uri="{FF2B5EF4-FFF2-40B4-BE49-F238E27FC236}">
                  <a16:creationId xmlns:a16="http://schemas.microsoft.com/office/drawing/2014/main" id="{10EE578D-335F-4D7D-9C9C-B78C6A035D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4" name="Oval 2492">
              <a:extLst>
                <a:ext uri="{FF2B5EF4-FFF2-40B4-BE49-F238E27FC236}">
                  <a16:creationId xmlns:a16="http://schemas.microsoft.com/office/drawing/2014/main" id="{ABE66D7F-B78D-4D0F-9B16-11F80087F7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5" name="Oval 2493">
              <a:extLst>
                <a:ext uri="{FF2B5EF4-FFF2-40B4-BE49-F238E27FC236}">
                  <a16:creationId xmlns:a16="http://schemas.microsoft.com/office/drawing/2014/main" id="{900681A8-9421-45CD-8824-16292C335D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6" name="Oval 2494">
              <a:extLst>
                <a:ext uri="{FF2B5EF4-FFF2-40B4-BE49-F238E27FC236}">
                  <a16:creationId xmlns:a16="http://schemas.microsoft.com/office/drawing/2014/main" id="{76B60FD8-46B1-47BE-8E5F-7C8FECC1E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7" name="Oval 2495">
              <a:extLst>
                <a:ext uri="{FF2B5EF4-FFF2-40B4-BE49-F238E27FC236}">
                  <a16:creationId xmlns:a16="http://schemas.microsoft.com/office/drawing/2014/main" id="{87B7D9E4-3406-4B04-B1BB-1656FF6C63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8" name="Oval 2496">
              <a:extLst>
                <a:ext uri="{FF2B5EF4-FFF2-40B4-BE49-F238E27FC236}">
                  <a16:creationId xmlns:a16="http://schemas.microsoft.com/office/drawing/2014/main" id="{A4D27B64-1B13-4907-B4F1-66C1BA3D20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1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89" name="Oval 2497">
              <a:extLst>
                <a:ext uri="{FF2B5EF4-FFF2-40B4-BE49-F238E27FC236}">
                  <a16:creationId xmlns:a16="http://schemas.microsoft.com/office/drawing/2014/main" id="{39A5997D-F03C-468F-A07C-CED285E150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0" name="Oval 2498">
              <a:extLst>
                <a:ext uri="{FF2B5EF4-FFF2-40B4-BE49-F238E27FC236}">
                  <a16:creationId xmlns:a16="http://schemas.microsoft.com/office/drawing/2014/main" id="{00787A9A-09C9-4F07-A10B-77E73D9097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76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1" name="Oval 2499">
              <a:extLst>
                <a:ext uri="{FF2B5EF4-FFF2-40B4-BE49-F238E27FC236}">
                  <a16:creationId xmlns:a16="http://schemas.microsoft.com/office/drawing/2014/main" id="{98E61CBF-8251-4279-BAC3-F9A58D8125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90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2" name="Oval 2500">
              <a:extLst>
                <a:ext uri="{FF2B5EF4-FFF2-40B4-BE49-F238E27FC236}">
                  <a16:creationId xmlns:a16="http://schemas.microsoft.com/office/drawing/2014/main" id="{25D42C1A-DD95-4A70-BEDB-6834DF5D8C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7493" name="Group 2501">
            <a:extLst>
              <a:ext uri="{FF2B5EF4-FFF2-40B4-BE49-F238E27FC236}">
                <a16:creationId xmlns:a16="http://schemas.microsoft.com/office/drawing/2014/main" id="{240099C5-2D81-4AA7-B0A7-D1E53B683C8C}"/>
              </a:ext>
            </a:extLst>
          </p:cNvPr>
          <p:cNvGrpSpPr>
            <a:grpSpLocks/>
          </p:cNvGrpSpPr>
          <p:nvPr/>
        </p:nvGrpSpPr>
        <p:grpSpPr bwMode="auto">
          <a:xfrm>
            <a:off x="5310188" y="5048250"/>
            <a:ext cx="385762" cy="539750"/>
            <a:chOff x="2439" y="2047"/>
            <a:chExt cx="283" cy="396"/>
          </a:xfrm>
        </p:grpSpPr>
        <p:sp>
          <p:nvSpPr>
            <p:cNvPr id="87494" name="Oval 2502">
              <a:extLst>
                <a:ext uri="{FF2B5EF4-FFF2-40B4-BE49-F238E27FC236}">
                  <a16:creationId xmlns:a16="http://schemas.microsoft.com/office/drawing/2014/main" id="{125A7D16-B978-4A01-B6BA-93FD98D51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5" name="Oval 2503">
              <a:extLst>
                <a:ext uri="{FF2B5EF4-FFF2-40B4-BE49-F238E27FC236}">
                  <a16:creationId xmlns:a16="http://schemas.microsoft.com/office/drawing/2014/main" id="{DAD65120-14FD-46B5-89F4-56A54C8DB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6" name="Oval 2504">
              <a:extLst>
                <a:ext uri="{FF2B5EF4-FFF2-40B4-BE49-F238E27FC236}">
                  <a16:creationId xmlns:a16="http://schemas.microsoft.com/office/drawing/2014/main" id="{E859D125-9D33-4634-A659-9AFAA274F5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04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7" name="Oval 2505">
              <a:extLst>
                <a:ext uri="{FF2B5EF4-FFF2-40B4-BE49-F238E27FC236}">
                  <a16:creationId xmlns:a16="http://schemas.microsoft.com/office/drawing/2014/main" id="{BA3C55F5-D425-452C-BBF4-A5F9A6159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8" name="Oval 2506">
              <a:extLst>
                <a:ext uri="{FF2B5EF4-FFF2-40B4-BE49-F238E27FC236}">
                  <a16:creationId xmlns:a16="http://schemas.microsoft.com/office/drawing/2014/main" id="{AC12DF9E-8931-4F79-80FA-0AC3D7577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499" name="Oval 2507">
              <a:extLst>
                <a:ext uri="{FF2B5EF4-FFF2-40B4-BE49-F238E27FC236}">
                  <a16:creationId xmlns:a16="http://schemas.microsoft.com/office/drawing/2014/main" id="{03F6B2EB-55E7-43DE-9703-EBB1763E5C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0" name="Oval 2508">
              <a:extLst>
                <a:ext uri="{FF2B5EF4-FFF2-40B4-BE49-F238E27FC236}">
                  <a16:creationId xmlns:a16="http://schemas.microsoft.com/office/drawing/2014/main" id="{042A1B74-54A1-4434-8C88-60F2B1D84F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10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1" name="Oval 2509">
              <a:extLst>
                <a:ext uri="{FF2B5EF4-FFF2-40B4-BE49-F238E27FC236}">
                  <a16:creationId xmlns:a16="http://schemas.microsoft.com/office/drawing/2014/main" id="{429EE1D3-3461-45E0-809A-FD70271616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2" name="Oval 2510">
              <a:extLst>
                <a:ext uri="{FF2B5EF4-FFF2-40B4-BE49-F238E27FC236}">
                  <a16:creationId xmlns:a16="http://schemas.microsoft.com/office/drawing/2014/main" id="{ED45F894-DEFA-44BB-BA4D-20EDC3B33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16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3" name="Oval 2511">
              <a:extLst>
                <a:ext uri="{FF2B5EF4-FFF2-40B4-BE49-F238E27FC236}">
                  <a16:creationId xmlns:a16="http://schemas.microsoft.com/office/drawing/2014/main" id="{9AD3AAF3-4C1B-4E4C-8D9F-CC61EC4A01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4" name="Oval 2512">
              <a:extLst>
                <a:ext uri="{FF2B5EF4-FFF2-40B4-BE49-F238E27FC236}">
                  <a16:creationId xmlns:a16="http://schemas.microsoft.com/office/drawing/2014/main" id="{4CCD919F-4B3A-4EAF-9F73-ADA92107B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5" name="Oval 2513">
              <a:extLst>
                <a:ext uri="{FF2B5EF4-FFF2-40B4-BE49-F238E27FC236}">
                  <a16:creationId xmlns:a16="http://schemas.microsoft.com/office/drawing/2014/main" id="{BE27C080-4018-4042-837D-66DA20210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2" y="238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6" name="Oval 2514">
              <a:extLst>
                <a:ext uri="{FF2B5EF4-FFF2-40B4-BE49-F238E27FC236}">
                  <a16:creationId xmlns:a16="http://schemas.microsoft.com/office/drawing/2014/main" id="{E4461C86-38DA-484F-AC90-69626A76C9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7" name="Oval 2515">
              <a:extLst>
                <a:ext uri="{FF2B5EF4-FFF2-40B4-BE49-F238E27FC236}">
                  <a16:creationId xmlns:a16="http://schemas.microsoft.com/office/drawing/2014/main" id="{D3F79531-DC8E-428C-8B79-7DB889E4E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8" name="Oval 2516">
              <a:extLst>
                <a:ext uri="{FF2B5EF4-FFF2-40B4-BE49-F238E27FC236}">
                  <a16:creationId xmlns:a16="http://schemas.microsoft.com/office/drawing/2014/main" id="{A9E4A093-0DB1-4C46-89CD-E3F70FBCA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09" name="Oval 2517">
              <a:extLst>
                <a:ext uri="{FF2B5EF4-FFF2-40B4-BE49-F238E27FC236}">
                  <a16:creationId xmlns:a16="http://schemas.microsoft.com/office/drawing/2014/main" id="{DBFA1D49-2437-4838-AA0D-BD5E197234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273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0" name="Oval 2518">
              <a:extLst>
                <a:ext uri="{FF2B5EF4-FFF2-40B4-BE49-F238E27FC236}">
                  <a16:creationId xmlns:a16="http://schemas.microsoft.com/office/drawing/2014/main" id="{4679C099-6BF4-4A19-9387-2254C4263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1" name="Oval 2519">
              <a:extLst>
                <a:ext uri="{FF2B5EF4-FFF2-40B4-BE49-F238E27FC236}">
                  <a16:creationId xmlns:a16="http://schemas.microsoft.com/office/drawing/2014/main" id="{4016AAC6-78D6-4A7A-87BE-1E0188A4DC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2" name="Oval 2520">
              <a:extLst>
                <a:ext uri="{FF2B5EF4-FFF2-40B4-BE49-F238E27FC236}">
                  <a16:creationId xmlns:a16="http://schemas.microsoft.com/office/drawing/2014/main" id="{DC7F5AA6-213D-4E93-9711-EA28142831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10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3" name="Oval 2521">
              <a:extLst>
                <a:ext uri="{FF2B5EF4-FFF2-40B4-BE49-F238E27FC236}">
                  <a16:creationId xmlns:a16="http://schemas.microsoft.com/office/drawing/2014/main" id="{AA1FDE9F-1E57-4775-91D4-A73D054C11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330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4" name="Oval 2522">
              <a:extLst>
                <a:ext uri="{FF2B5EF4-FFF2-40B4-BE49-F238E27FC236}">
                  <a16:creationId xmlns:a16="http://schemas.microsoft.com/office/drawing/2014/main" id="{522E0E90-80D5-418E-8FCA-02F8D6400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5" name="Oval 2523">
              <a:extLst>
                <a:ext uri="{FF2B5EF4-FFF2-40B4-BE49-F238E27FC236}">
                  <a16:creationId xmlns:a16="http://schemas.microsoft.com/office/drawing/2014/main" id="{9B9D9DE4-1701-4686-A42D-FB7CC54743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6" name="Oval 2524">
              <a:extLst>
                <a:ext uri="{FF2B5EF4-FFF2-40B4-BE49-F238E27FC236}">
                  <a16:creationId xmlns:a16="http://schemas.microsoft.com/office/drawing/2014/main" id="{5829CA3B-9643-46B0-80DC-C9CD6645A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09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7" name="Oval 2525">
              <a:extLst>
                <a:ext uri="{FF2B5EF4-FFF2-40B4-BE49-F238E27FC236}">
                  <a16:creationId xmlns:a16="http://schemas.microsoft.com/office/drawing/2014/main" id="{5588E990-D2D1-4B74-9F4E-DE86F33775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5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518" name="Oval 2526">
              <a:extLst>
                <a:ext uri="{FF2B5EF4-FFF2-40B4-BE49-F238E27FC236}">
                  <a16:creationId xmlns:a16="http://schemas.microsoft.com/office/drawing/2014/main" id="{1FC2B32B-EF41-48EE-9D43-832E9AFC3E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4" y="2217"/>
              <a:ext cx="56" cy="56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13113</TotalTime>
  <Words>40</Words>
  <Application>Microsoft Office PowerPoint</Application>
  <PresentationFormat>A4 210 x 297 mm</PresentationFormat>
  <Paragraphs>40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pptxc11_ドット数字のパワポ図形フォント</dc:title>
  <dc:subject>pptxc11_ドット数字のパワポ図形フォント</dc:subject>
  <dc:creator>でじけろお</dc:creator>
  <cp:revision>2</cp:revision>
  <dcterms:created xsi:type="dcterms:W3CDTF">2010-10-12T01:13:58Z</dcterms:created>
  <dcterms:modified xsi:type="dcterms:W3CDTF">2019-10-23T06:55:03Z</dcterms:modified>
  <cp:version>2</cp:version>
</cp:coreProperties>
</file>